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35"/>
  </p:notesMasterIdLst>
  <p:handoutMasterIdLst>
    <p:handoutMasterId r:id="rId36"/>
  </p:handoutMasterIdLst>
  <p:sldIdLst>
    <p:sldId id="256" r:id="rId2"/>
    <p:sldId id="261" r:id="rId3"/>
    <p:sldId id="286" r:id="rId4"/>
    <p:sldId id="288" r:id="rId5"/>
    <p:sldId id="305" r:id="rId6"/>
    <p:sldId id="266" r:id="rId7"/>
    <p:sldId id="317" r:id="rId8"/>
    <p:sldId id="263" r:id="rId9"/>
    <p:sldId id="264" r:id="rId10"/>
    <p:sldId id="265" r:id="rId11"/>
    <p:sldId id="268" r:id="rId12"/>
    <p:sldId id="307" r:id="rId13"/>
    <p:sldId id="298" r:id="rId14"/>
    <p:sldId id="271" r:id="rId15"/>
    <p:sldId id="272" r:id="rId16"/>
    <p:sldId id="290" r:id="rId17"/>
    <p:sldId id="301" r:id="rId18"/>
    <p:sldId id="302" r:id="rId19"/>
    <p:sldId id="273" r:id="rId20"/>
    <p:sldId id="311" r:id="rId21"/>
    <p:sldId id="310" r:id="rId22"/>
    <p:sldId id="294" r:id="rId23"/>
    <p:sldId id="295" r:id="rId24"/>
    <p:sldId id="296" r:id="rId25"/>
    <p:sldId id="291" r:id="rId26"/>
    <p:sldId id="315" r:id="rId27"/>
    <p:sldId id="297" r:id="rId28"/>
    <p:sldId id="278" r:id="rId29"/>
    <p:sldId id="279" r:id="rId30"/>
    <p:sldId id="280" r:id="rId31"/>
    <p:sldId id="260" r:id="rId32"/>
    <p:sldId id="304" r:id="rId33"/>
    <p:sldId id="285"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CC33"/>
    <a:srgbClr val="87C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286" autoAdjust="0"/>
    <p:restoredTop sz="77498" autoAdjust="0"/>
  </p:normalViewPr>
  <p:slideViewPr>
    <p:cSldViewPr>
      <p:cViewPr varScale="1">
        <p:scale>
          <a:sx n="99" d="100"/>
          <a:sy n="99" d="100"/>
        </p:scale>
        <p:origin x="-540" y="-84"/>
      </p:cViewPr>
      <p:guideLst>
        <p:guide orient="horz" pos="1620"/>
        <p:guide pos="2880"/>
      </p:guideLst>
    </p:cSldViewPr>
  </p:slideViewPr>
  <p:notesTextViewPr>
    <p:cViewPr>
      <p:scale>
        <a:sx n="125" d="100"/>
        <a:sy n="125"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2D4786-9E1E-8344-9A85-BA667DDACA06}" type="datetimeFigureOut">
              <a:rPr lang="en-US" smtClean="0"/>
              <a:t>7/10/2014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39B564-705F-154E-B9C3-1A34922CDE61}" type="slidenum">
              <a:rPr lang="en-US" smtClean="0"/>
              <a:t>‹#›</a:t>
            </a:fld>
            <a:endParaRPr lang="en-US"/>
          </a:p>
        </p:txBody>
      </p:sp>
    </p:spTree>
    <p:extLst>
      <p:ext uri="{BB962C8B-B14F-4D97-AF65-F5344CB8AC3E}">
        <p14:creationId xmlns:p14="http://schemas.microsoft.com/office/powerpoint/2010/main" val="304719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8BC2B3-5B55-49A3-A911-D2548067B04C}" type="datetimeFigureOut">
              <a:rPr lang="en-US" smtClean="0"/>
              <a:t>7/10/2014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57E2D8-922D-491F-84DF-CD117FB6165E}" type="slidenum">
              <a:rPr lang="en-US" smtClean="0"/>
              <a:t>‹#›</a:t>
            </a:fld>
            <a:endParaRPr lang="en-US"/>
          </a:p>
        </p:txBody>
      </p:sp>
    </p:spTree>
    <p:extLst>
      <p:ext uri="{BB962C8B-B14F-4D97-AF65-F5344CB8AC3E}">
        <p14:creationId xmlns:p14="http://schemas.microsoft.com/office/powerpoint/2010/main" val="10793547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Our work is about quad meshing, which is important for modeling virtual characters using subdivision surfaces, as well as for finite element analysis in the engineering context</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a:t>
            </a:fld>
            <a:endParaRPr lang="en-US"/>
          </a:p>
        </p:txBody>
      </p:sp>
    </p:spTree>
    <p:extLst>
      <p:ext uri="{BB962C8B-B14F-4D97-AF65-F5344CB8AC3E}">
        <p14:creationId xmlns:p14="http://schemas.microsoft.com/office/powerpoint/2010/main" val="525681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propose an operation called</a:t>
            </a:r>
            <a:r>
              <a:rPr kumimoji="1" lang="en-US" altLang="ja-JP" baseline="0" dirty="0" smtClean="0"/>
              <a:t> trimming to reduce the original problem.</a:t>
            </a:r>
          </a:p>
          <a:p>
            <a:endParaRPr kumimoji="1" lang="en-US" altLang="ja-JP" dirty="0" smtClean="0"/>
          </a:p>
          <a:p>
            <a:r>
              <a:rPr kumimoji="1" lang="en-US" altLang="ja-JP" dirty="0" smtClean="0"/>
              <a:t>Let’s say we</a:t>
            </a:r>
            <a:r>
              <a:rPr kumimoji="1" lang="en-US" altLang="ja-JP" baseline="0" dirty="0" smtClean="0"/>
              <a:t> have </a:t>
            </a:r>
            <a:r>
              <a:rPr kumimoji="1" lang="en-US" altLang="ja-JP" dirty="0" smtClean="0"/>
              <a:t>this particular problem</a:t>
            </a:r>
            <a:r>
              <a:rPr kumimoji="1" lang="en-US" altLang="ja-JP" baseline="0" dirty="0" smtClean="0"/>
              <a:t> as input</a:t>
            </a:r>
            <a:r>
              <a:rPr kumimoji="1" lang="en-US" altLang="ja-JP" dirty="0" smtClean="0"/>
              <a:t>.</a:t>
            </a:r>
          </a:p>
          <a:p>
            <a:r>
              <a:rPr kumimoji="1" lang="en-US" altLang="ja-JP" dirty="0" smtClean="0"/>
              <a:t>We can trim this input and split</a:t>
            </a:r>
            <a:r>
              <a:rPr kumimoji="1" lang="en-US" altLang="ja-JP" baseline="0" dirty="0" smtClean="0"/>
              <a:t> it into two pieces, one 4x4 regular grid at the top left and the remaining smaller triangle at the bottom right.</a:t>
            </a:r>
          </a:p>
          <a:p>
            <a:r>
              <a:rPr kumimoji="1" lang="en-US" altLang="ja-JP" baseline="0" dirty="0" smtClean="0"/>
              <a:t>Now this smaller triangle is our reduced problem, which can be further trimmed to obtain a maximally reduced problem.</a:t>
            </a:r>
          </a:p>
          <a:p>
            <a:endParaRPr kumimoji="1" lang="en-US" altLang="ja-JP" baseline="0" dirty="0" smtClean="0"/>
          </a:p>
          <a:p>
            <a:r>
              <a:rPr kumimoji="1" lang="en-US" altLang="ja-JP" baseline="0" dirty="0" smtClean="0"/>
              <a:t>Here’s another depiction of the same decomposition.</a:t>
            </a:r>
          </a:p>
          <a:p>
            <a:r>
              <a:rPr kumimoji="1" lang="en-US" altLang="ja-JP" baseline="0" dirty="0" smtClean="0"/>
              <a:t>Note that the way of decomposing the patch is not unique, and this is just one example.</a:t>
            </a:r>
          </a:p>
          <a:p>
            <a:endParaRPr kumimoji="1" lang="en-US" altLang="ja-JP" dirty="0" smtClean="0"/>
          </a:p>
          <a:p>
            <a:r>
              <a:rPr kumimoji="1" lang="en-US" altLang="ja-JP" dirty="0" smtClean="0"/>
              <a:t>An important</a:t>
            </a:r>
            <a:r>
              <a:rPr kumimoji="1" lang="en-US" altLang="ja-JP" baseline="0" dirty="0" smtClean="0"/>
              <a:t> thing to note here is that if the reduced problem can be quadrangulated, it means that the original problem can also be quadrangulated, because we can always trivially reverse these operations to come back to the original problem.</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11</a:t>
            </a:fld>
            <a:endParaRPr lang="en-US"/>
          </a:p>
        </p:txBody>
      </p:sp>
    </p:spTree>
    <p:extLst>
      <p:ext uri="{BB962C8B-B14F-4D97-AF65-F5344CB8AC3E}">
        <p14:creationId xmlns:p14="http://schemas.microsoft.com/office/powerpoint/2010/main" val="2375327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a:t>
            </a:r>
            <a:r>
              <a:rPr kumimoji="1" lang="en-US" altLang="ja-JP" baseline="0" dirty="0" smtClean="0"/>
              <a:t> are some more examples of maximally reducing the input problems, for rectangular and pentagonal patches</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12</a:t>
            </a:fld>
            <a:endParaRPr lang="en-US"/>
          </a:p>
        </p:txBody>
      </p:sp>
    </p:spTree>
    <p:extLst>
      <p:ext uri="{BB962C8B-B14F-4D97-AF65-F5344CB8AC3E}">
        <p14:creationId xmlns:p14="http://schemas.microsoft.com/office/powerpoint/2010/main" val="139533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 are three</a:t>
            </a:r>
            <a:r>
              <a:rPr kumimoji="1" lang="en-US" altLang="ja-JP" baseline="0" dirty="0" smtClean="0"/>
              <a:t> </a:t>
            </a:r>
            <a:r>
              <a:rPr kumimoji="1" lang="en-US" altLang="ja-JP" dirty="0" smtClean="0"/>
              <a:t>more examples of maximally</a:t>
            </a:r>
            <a:r>
              <a:rPr kumimoji="1" lang="en-US" altLang="ja-JP" baseline="0" dirty="0" smtClean="0"/>
              <a:t> reducing the problem for a triangular patch.</a:t>
            </a:r>
          </a:p>
          <a:p>
            <a:endParaRPr kumimoji="1" lang="en-US" altLang="ja-JP" baseline="0" dirty="0" smtClean="0"/>
          </a:p>
          <a:p>
            <a:r>
              <a:rPr kumimoji="1" lang="en-US" altLang="ja-JP" baseline="0" dirty="0" smtClean="0"/>
              <a:t>Interestingly, it turns out that the maximally reduced problem for a triangular patch always takes this common form</a:t>
            </a:r>
          </a:p>
          <a:p>
            <a:r>
              <a:rPr kumimoji="1" lang="en-US" altLang="ja-JP" baseline="0" dirty="0" smtClean="0"/>
              <a:t>where two sides have only one edge while the other side has an arbitrary number of edges, denoted as alpha, here.</a:t>
            </a:r>
          </a:p>
          <a:p>
            <a:endParaRPr kumimoji="1" lang="en-US" altLang="ja-JP" baseline="0" dirty="0" smtClean="0"/>
          </a:p>
          <a:p>
            <a:r>
              <a:rPr kumimoji="1" lang="en-US" altLang="ja-JP" baseline="0" dirty="0" smtClean="0"/>
              <a:t>So now our question is: how can we quadrangulate this family of problems parameterized by alpha?</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13</a:t>
            </a:fld>
            <a:endParaRPr lang="en-US"/>
          </a:p>
        </p:txBody>
      </p:sp>
    </p:spTree>
    <p:extLst>
      <p:ext uri="{BB962C8B-B14F-4D97-AF65-F5344CB8AC3E}">
        <p14:creationId xmlns:p14="http://schemas.microsoft.com/office/powerpoint/2010/main" val="335809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To</a:t>
            </a:r>
            <a:r>
              <a:rPr kumimoji="1" lang="en-US" altLang="ja-JP" baseline="0" dirty="0" smtClean="0"/>
              <a:t> solve this problem, we propose to use what we call topological patterns.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Here is one of such topological patterns.</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A topological pattern is a minimal quad mesh, which has a set of parameters.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For example, this particular pattern has a parameter x depicted as this blue arrow here.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x</a:t>
            </a:r>
            <a:r>
              <a:rPr kumimoji="1" lang="en-US" altLang="ja-JP" baseline="0" dirty="0" smtClean="0"/>
              <a:t> is a non-negative integer representing the number of edge loops inserted at this particular location.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For example, when x=0,</a:t>
            </a:r>
            <a:r>
              <a:rPr kumimoji="1" lang="en-US" altLang="ja-JP" baseline="0" dirty="0" smtClean="0"/>
              <a:t> there’s no edge loop inserted, and the number of edges at the bottom side is 4.</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If x=1 or x=2, the corresponding number of edges are inserted and the number of edges at the bottom side is determined accordingly.</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In general, the</a:t>
            </a:r>
            <a:r>
              <a:rPr kumimoji="1" lang="en-US" altLang="ja-JP" baseline="0" dirty="0" smtClean="0"/>
              <a:t> number of edges at the bottom side is simply expressed as 4+2x</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14</a:t>
            </a:fld>
            <a:endParaRPr lang="en-US"/>
          </a:p>
        </p:txBody>
      </p:sp>
    </p:spTree>
    <p:extLst>
      <p:ext uri="{BB962C8B-B14F-4D97-AF65-F5344CB8AC3E}">
        <p14:creationId xmlns:p14="http://schemas.microsoft.com/office/powerpoint/2010/main" val="9501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So how can we</a:t>
            </a:r>
            <a:r>
              <a:rPr kumimoji="1" lang="en-US" altLang="ja-JP" baseline="0" dirty="0" smtClean="0"/>
              <a:t> use these topological patterns?</a:t>
            </a:r>
          </a:p>
          <a:p>
            <a:endParaRPr kumimoji="1" lang="en-US" altLang="ja-JP" baseline="0" dirty="0" smtClean="0"/>
          </a:p>
          <a:p>
            <a:r>
              <a:rPr kumimoji="1" lang="en-US" altLang="ja-JP" dirty="0" smtClean="0"/>
              <a:t>First, it’s important to note that alpha must be even,</a:t>
            </a:r>
            <a:r>
              <a:rPr kumimoji="1" lang="en-US" altLang="ja-JP" baseline="0" dirty="0" smtClean="0"/>
              <a:t> because the sum of the number of edge subdivisions at the boundary must be even.</a:t>
            </a:r>
          </a:p>
          <a:p>
            <a:endParaRPr kumimoji="1" lang="en-US" altLang="ja-JP" baseline="0" dirty="0" smtClean="0"/>
          </a:p>
          <a:p>
            <a:r>
              <a:rPr kumimoji="1" lang="en-US" altLang="ja-JP" baseline="0" dirty="0" smtClean="0"/>
              <a:t>Then, we can think of two cases:</a:t>
            </a:r>
          </a:p>
          <a:p>
            <a:endParaRPr kumimoji="1" lang="en-US" altLang="ja-JP" baseline="0" dirty="0" smtClean="0"/>
          </a:p>
          <a:p>
            <a:r>
              <a:rPr kumimoji="1" lang="en-US" altLang="ja-JP" baseline="0" dirty="0" smtClean="0"/>
              <a:t>One is the special case where alpha is 2.</a:t>
            </a:r>
          </a:p>
          <a:p>
            <a:r>
              <a:rPr kumimoji="1" lang="en-US" altLang="ja-JP" baseline="0" dirty="0" smtClean="0"/>
              <a:t>In this case, it’s already a quad here, so we don’t need to do anything.</a:t>
            </a:r>
          </a:p>
          <a:p>
            <a:endParaRPr kumimoji="1" lang="en-US" altLang="ja-JP" baseline="0" dirty="0" smtClean="0"/>
          </a:p>
          <a:p>
            <a:r>
              <a:rPr kumimoji="1" lang="en-US" altLang="ja-JP" baseline="0" dirty="0" smtClean="0"/>
              <a:t>For all the other cases, alpha can be expressed as 4+2x, </a:t>
            </a:r>
          </a:p>
          <a:p>
            <a:r>
              <a:rPr kumimoji="1" lang="en-US" altLang="ja-JP" baseline="0" dirty="0" smtClean="0"/>
              <a:t>which is exactly what the pattern shown in the previous slide can represent.</a:t>
            </a:r>
          </a:p>
          <a:p>
            <a:endParaRPr kumimoji="1" lang="en-US" altLang="ja-JP" baseline="0" dirty="0" smtClean="0"/>
          </a:p>
          <a:p>
            <a:r>
              <a:rPr kumimoji="1" lang="en-US" altLang="ja-JP" baseline="0" dirty="0" smtClean="0"/>
              <a:t>Therefore,  our algorithm is guaranteed to work for all the possible cases.</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15</a:t>
            </a:fld>
            <a:endParaRPr lang="en-US"/>
          </a:p>
        </p:txBody>
      </p:sp>
    </p:spTree>
    <p:extLst>
      <p:ext uri="{BB962C8B-B14F-4D97-AF65-F5344CB8AC3E}">
        <p14:creationId xmlns:p14="http://schemas.microsoft.com/office/powerpoint/2010/main" val="329274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and here is a</a:t>
            </a:r>
            <a:r>
              <a:rPr kumimoji="1" lang="en-US" altLang="ja-JP" baseline="0" dirty="0" smtClean="0"/>
              <a:t> </a:t>
            </a:r>
            <a:r>
              <a:rPr kumimoji="1" lang="en-US" altLang="ja-JP" dirty="0" smtClean="0"/>
              <a:t>complete set of patterns that</a:t>
            </a:r>
            <a:r>
              <a:rPr kumimoji="1" lang="en-US" altLang="ja-JP" baseline="0" dirty="0" smtClean="0"/>
              <a:t> guarantees that our algorithm always works for arbitrary cases.</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16</a:t>
            </a:fld>
            <a:endParaRPr lang="en-US"/>
          </a:p>
        </p:txBody>
      </p:sp>
    </p:spTree>
    <p:extLst>
      <p:ext uri="{BB962C8B-B14F-4D97-AF65-F5344CB8AC3E}">
        <p14:creationId xmlns:p14="http://schemas.microsoft.com/office/powerpoint/2010/main" val="374478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a:t>
            </a:r>
            <a:r>
              <a:rPr kumimoji="1" lang="en-US" altLang="ja-JP" baseline="0" dirty="0" smtClean="0"/>
              <a:t> is a list of all possible cases of reduced input and their corresponding topological patterns.</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17</a:t>
            </a:fld>
            <a:endParaRPr lang="en-US"/>
          </a:p>
        </p:txBody>
      </p:sp>
    </p:spTree>
    <p:extLst>
      <p:ext uri="{BB962C8B-B14F-4D97-AF65-F5344CB8AC3E}">
        <p14:creationId xmlns:p14="http://schemas.microsoft.com/office/powerpoint/2010/main" val="3107457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a:t>
            </a:r>
            <a:r>
              <a:rPr kumimoji="1" lang="en-US" altLang="ja-JP" baseline="0" dirty="0" smtClean="0"/>
              <a:t> don’t want to scare you with this exhaustive information. Please see the paper if you’re interested in more details.</a:t>
            </a:r>
          </a:p>
          <a:p>
            <a:endParaRPr kumimoji="1" lang="en-US" altLang="ja-JP" baseline="0" dirty="0" smtClean="0"/>
          </a:p>
          <a:p>
            <a:r>
              <a:rPr kumimoji="1" lang="en-US" altLang="ja-JP" dirty="0" smtClean="0"/>
              <a:t>I’d like to mention here that</a:t>
            </a:r>
            <a:r>
              <a:rPr kumimoji="1" lang="en-US" altLang="ja-JP" baseline="0" dirty="0" smtClean="0"/>
              <a:t> enumerating all possible forms of reduced input was relatively easy, but finding corresponding topological patterns was hard, which was done by hand in a trial-and-error manner.</a:t>
            </a:r>
          </a:p>
          <a:p>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18</a:t>
            </a:fld>
            <a:endParaRPr lang="en-US"/>
          </a:p>
        </p:txBody>
      </p:sp>
    </p:spTree>
    <p:extLst>
      <p:ext uri="{BB962C8B-B14F-4D97-AF65-F5344CB8AC3E}">
        <p14:creationId xmlns:p14="http://schemas.microsoft.com/office/powerpoint/2010/main" val="924495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OK, so far we saw that our algorithm is guaranteed to work in arbitrary cases.</a:t>
            </a:r>
          </a:p>
          <a:p>
            <a:r>
              <a:rPr kumimoji="1" lang="en-US" altLang="ja-JP" baseline="0" dirty="0" smtClean="0"/>
              <a:t>However, we are not done yet.</a:t>
            </a:r>
          </a:p>
          <a:p>
            <a:endParaRPr kumimoji="1" lang="en-US" altLang="ja-JP" baseline="0" dirty="0" smtClean="0"/>
          </a:p>
          <a:p>
            <a:r>
              <a:rPr kumimoji="1" lang="en-US" altLang="ja-JP" baseline="0" dirty="0" smtClean="0"/>
              <a:t>There remains a question about how to trim the patch optimally.</a:t>
            </a:r>
          </a:p>
          <a:p>
            <a:r>
              <a:rPr kumimoji="1" lang="en-US" altLang="ja-JP" baseline="0" dirty="0" smtClean="0"/>
              <a:t>As mentioned before, there are generally multiple ways to trim the patch,</a:t>
            </a:r>
          </a:p>
          <a:p>
            <a:r>
              <a:rPr kumimoji="1" lang="en-US" altLang="ja-JP" baseline="0" dirty="0" smtClean="0"/>
              <a:t>and depending on how we trim the patch, we end up with different quadrangulations with different number of singularities.</a:t>
            </a:r>
          </a:p>
          <a:p>
            <a:endParaRPr kumimoji="1" lang="en-US" altLang="ja-JP" baseline="0" dirty="0" smtClean="0"/>
          </a:p>
          <a:p>
            <a:r>
              <a:rPr kumimoji="1" lang="en-US" altLang="ja-JP" baseline="0" dirty="0" smtClean="0"/>
              <a:t>In this example, we usually prefer the one at the bottom which has only one singularity.</a:t>
            </a:r>
          </a:p>
          <a:p>
            <a:endParaRPr kumimoji="1" lang="en-US" altLang="ja-JP" baseline="0" dirty="0" smtClean="0"/>
          </a:p>
          <a:p>
            <a:r>
              <a:rPr kumimoji="1" lang="en-US" altLang="ja-JP" baseline="0" dirty="0" smtClean="0"/>
              <a:t>So, how can we do the trimming optimally?</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19</a:t>
            </a:fld>
            <a:endParaRPr lang="en-US"/>
          </a:p>
        </p:txBody>
      </p:sp>
    </p:spTree>
    <p:extLst>
      <p:ext uri="{BB962C8B-B14F-4D97-AF65-F5344CB8AC3E}">
        <p14:creationId xmlns:p14="http://schemas.microsoft.com/office/powerpoint/2010/main" val="3487501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To answer this question, let’s take a closer look at the</a:t>
            </a:r>
            <a:r>
              <a:rPr kumimoji="1" lang="en-US" altLang="ja-JP" baseline="0" dirty="0" smtClean="0"/>
              <a:t> pattern we saw earlier.</a:t>
            </a:r>
          </a:p>
          <a:p>
            <a:endParaRPr kumimoji="1" lang="en-US" altLang="ja-JP" baseline="0" dirty="0" smtClean="0"/>
          </a:p>
          <a:p>
            <a:r>
              <a:rPr kumimoji="1" lang="en-US" altLang="ja-JP" baseline="0" dirty="0" smtClean="0"/>
              <a:t>In addition to the parameter x, this pattern has three more parameters, p0, p1, and p2 which represent padding to the sides, which is the inverse of trimming.</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20</a:t>
            </a:fld>
            <a:endParaRPr lang="en-US"/>
          </a:p>
        </p:txBody>
      </p:sp>
    </p:spTree>
    <p:extLst>
      <p:ext uri="{BB962C8B-B14F-4D97-AF65-F5344CB8AC3E}">
        <p14:creationId xmlns:p14="http://schemas.microsoft.com/office/powerpoint/2010/main" val="319979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Last year at SIGGRAPH, we presented a sketch-based approach to</a:t>
            </a:r>
            <a:r>
              <a:rPr kumimoji="1" lang="en-US" altLang="ja-JP" baseline="0" dirty="0" smtClean="0"/>
              <a:t> quad meshing where the user sketches curves on the input surface geometry which define a layout of N-sided patches.</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3</a:t>
            </a:fld>
            <a:endParaRPr lang="en-US"/>
          </a:p>
        </p:txBody>
      </p:sp>
    </p:spTree>
    <p:extLst>
      <p:ext uri="{BB962C8B-B14F-4D97-AF65-F5344CB8AC3E}">
        <p14:creationId xmlns:p14="http://schemas.microsoft.com/office/powerpoint/2010/main" val="309218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And the number of edges at the boundary is determined by these parameters.</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22</a:t>
            </a:fld>
            <a:endParaRPr lang="en-US"/>
          </a:p>
        </p:txBody>
      </p:sp>
    </p:spTree>
    <p:extLst>
      <p:ext uri="{BB962C8B-B14F-4D97-AF65-F5344CB8AC3E}">
        <p14:creationId xmlns:p14="http://schemas.microsoft.com/office/powerpoint/2010/main" val="1396329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For</a:t>
            </a:r>
            <a:r>
              <a:rPr kumimoji="1" lang="en-US" altLang="ja-JP" baseline="0" dirty="0" smtClean="0"/>
              <a:t> </a:t>
            </a:r>
            <a:r>
              <a:rPr kumimoji="1" lang="en-US" altLang="ja-JP" dirty="0" smtClean="0"/>
              <a:t>example, let’s substitute some numbers to</a:t>
            </a:r>
            <a:r>
              <a:rPr kumimoji="1" lang="en-US" altLang="ja-JP" baseline="0" dirty="0" smtClean="0"/>
              <a:t> these parameters.</a:t>
            </a:r>
          </a:p>
          <a:p>
            <a:endParaRPr kumimoji="1" lang="en-US" altLang="ja-JP" baseline="0" dirty="0" smtClean="0"/>
          </a:p>
          <a:p>
            <a:r>
              <a:rPr kumimoji="1" lang="en-US" altLang="ja-JP" baseline="0" dirty="0" smtClean="0"/>
              <a:t>If p0=1, one row of regular grid is added to the bottom side.</a:t>
            </a:r>
          </a:p>
          <a:p>
            <a:r>
              <a:rPr kumimoji="1" lang="en-US" altLang="ja-JP" baseline="0" dirty="0" smtClean="0"/>
              <a:t>If p1=2, two rows of regular grid is added to the top right side.</a:t>
            </a:r>
          </a:p>
          <a:p>
            <a:r>
              <a:rPr kumimoji="1" lang="en-US" altLang="ja-JP" baseline="0" dirty="0" smtClean="0"/>
              <a:t>If p2=3, three rows of regular grid is added to the top left side.</a:t>
            </a:r>
          </a:p>
          <a:p>
            <a:r>
              <a:rPr kumimoji="1" lang="en-US" altLang="ja-JP" dirty="0" smtClean="0"/>
              <a:t>If</a:t>
            </a:r>
            <a:r>
              <a:rPr kumimoji="1" lang="en-US" altLang="ja-JP" baseline="0" dirty="0" smtClean="0"/>
              <a:t> x=1, one edge loop is inserted at the location of the blue arrow.</a:t>
            </a:r>
          </a:p>
          <a:p>
            <a:r>
              <a:rPr kumimoji="1" lang="en-US" altLang="ja-JP" baseline="0" dirty="0" smtClean="0"/>
              <a:t>which results in these particular numbers of edges at the boundary.</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23</a:t>
            </a:fld>
            <a:endParaRPr lang="en-US"/>
          </a:p>
        </p:txBody>
      </p:sp>
    </p:spTree>
    <p:extLst>
      <p:ext uri="{BB962C8B-B14F-4D97-AF65-F5344CB8AC3E}">
        <p14:creationId xmlns:p14="http://schemas.microsoft.com/office/powerpoint/2010/main" val="3799256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It’s easy to see that</a:t>
            </a:r>
            <a:r>
              <a:rPr kumimoji="1" lang="en-US" altLang="ja-JP" baseline="0" dirty="0" smtClean="0"/>
              <a:t> there is a simple linear relation between the parameters and the number of edges at the boundary.</a:t>
            </a:r>
          </a:p>
          <a:p>
            <a:endParaRPr kumimoji="1" lang="en-US" altLang="ja-JP" baseline="0" dirty="0" smtClean="0"/>
          </a:p>
          <a:p>
            <a:r>
              <a:rPr kumimoji="1" lang="en-US" altLang="ja-JP" baseline="0" dirty="0" smtClean="0"/>
              <a:t>The first column of this matrix means that adding one row of quads to the bottom side increments l1 and l2.</a:t>
            </a:r>
          </a:p>
          <a:p>
            <a:r>
              <a:rPr kumimoji="1" lang="en-US" altLang="ja-JP" baseline="0" dirty="0" smtClean="0"/>
              <a:t>And the same idea for the second and the third columns.</a:t>
            </a:r>
          </a:p>
          <a:p>
            <a:r>
              <a:rPr kumimoji="1" lang="en-US" altLang="ja-JP" baseline="0" dirty="0" smtClean="0"/>
              <a:t>The last column corresponding to the parameter x means that inserting one edge loop along the blue arrow increases l0 by two.</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24</a:t>
            </a:fld>
            <a:endParaRPr lang="en-US"/>
          </a:p>
        </p:txBody>
      </p:sp>
    </p:spTree>
    <p:extLst>
      <p:ext uri="{BB962C8B-B14F-4D97-AF65-F5344CB8AC3E}">
        <p14:creationId xmlns:p14="http://schemas.microsoft.com/office/powerpoint/2010/main" val="334878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And each of these patterns has its own system of linear equations.</a:t>
            </a:r>
          </a:p>
          <a:p>
            <a:endParaRPr kumimoji="1" lang="en-US" altLang="ja-JP" dirty="0" smtClean="0"/>
          </a:p>
          <a:p>
            <a:r>
              <a:rPr kumimoji="1" lang="en-US" altLang="ja-JP" dirty="0" smtClean="0"/>
              <a:t>Now we have numbers of edges at the boundary as the input, so let’s substitute them into the</a:t>
            </a:r>
            <a:r>
              <a:rPr kumimoji="1" lang="en-US" altLang="ja-JP" baseline="0" dirty="0" smtClean="0"/>
              <a:t> system.</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25</a:t>
            </a:fld>
            <a:endParaRPr lang="en-US"/>
          </a:p>
        </p:txBody>
      </p:sp>
    </p:spTree>
    <p:extLst>
      <p:ext uri="{BB962C8B-B14F-4D97-AF65-F5344CB8AC3E}">
        <p14:creationId xmlns:p14="http://schemas.microsoft.com/office/powerpoint/2010/main" val="1154051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Bringing the constant vector</a:t>
            </a:r>
            <a:r>
              <a:rPr kumimoji="1" lang="en-US" altLang="ja-JP" baseline="0" dirty="0" smtClean="0"/>
              <a:t> to the right hand side, we end up with these equations.</a:t>
            </a:r>
          </a:p>
          <a:p>
            <a:endParaRPr kumimoji="1" lang="en-US" altLang="ja-JP" baseline="0" dirty="0" smtClean="0"/>
          </a:p>
          <a:p>
            <a:r>
              <a:rPr kumimoji="1" lang="en-US" altLang="ja-JP" baseline="0" dirty="0" smtClean="0"/>
              <a:t>Now our question is whether these equations have non-negative integer solutions.</a:t>
            </a:r>
          </a:p>
          <a:p>
            <a:endParaRPr kumimoji="1" lang="en-US" altLang="ja-JP" baseline="0" dirty="0" smtClean="0"/>
          </a:p>
          <a:p>
            <a:r>
              <a:rPr kumimoji="1" lang="en-US" altLang="ja-JP" baseline="0" dirty="0" smtClean="0"/>
              <a:t>And this is exactly the formulation of Integer Linear Programming, and you can use your favorite solver to solve it.</a:t>
            </a:r>
          </a:p>
          <a:p>
            <a:endParaRPr kumimoji="1" lang="en-US" altLang="ja-JP" baseline="0" dirty="0" smtClean="0"/>
          </a:p>
          <a:p>
            <a:r>
              <a:rPr kumimoji="1" lang="en-US" altLang="ja-JP" baseline="0" dirty="0" smtClean="0"/>
              <a:t>In this particular case, both of these patterns happened to have feasible solutions, which correspond to two different quadrangulations.</a:t>
            </a:r>
          </a:p>
          <a:p>
            <a:endParaRPr kumimoji="1" lang="en-US" altLang="ja-JP" baseline="0" dirty="0" smtClean="0"/>
          </a:p>
          <a:p>
            <a:r>
              <a:rPr kumimoji="1" lang="en-US" altLang="ja-JP" baseline="0" dirty="0" smtClean="0"/>
              <a:t>Our algorithm chooses the one with the least amount of singularities by default, but the user can also choose other options if desired.</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26</a:t>
            </a:fld>
            <a:endParaRPr lang="en-US"/>
          </a:p>
        </p:txBody>
      </p:sp>
    </p:spTree>
    <p:extLst>
      <p:ext uri="{BB962C8B-B14F-4D97-AF65-F5344CB8AC3E}">
        <p14:creationId xmlns:p14="http://schemas.microsoft.com/office/powerpoint/2010/main" val="3065608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As you might have noticed, the system of linear equations is generally </a:t>
            </a:r>
            <a:r>
              <a:rPr kumimoji="1" lang="en-US" altLang="ja-JP" dirty="0" err="1" smtClean="0"/>
              <a:t>underconstrained</a:t>
            </a:r>
            <a:r>
              <a:rPr kumimoji="1" lang="en-US" altLang="ja-JP" dirty="0" smtClean="0"/>
              <a:t>;</a:t>
            </a:r>
            <a:r>
              <a:rPr kumimoji="1" lang="en-US" altLang="ja-JP" baseline="0" dirty="0" smtClean="0"/>
              <a:t> the matrix is wider than taller.</a:t>
            </a:r>
          </a:p>
          <a:p>
            <a:endParaRPr kumimoji="1" lang="en-US" altLang="ja-JP" baseline="0" dirty="0" smtClean="0"/>
          </a:p>
          <a:p>
            <a:r>
              <a:rPr kumimoji="1" lang="en-US" altLang="ja-JP" dirty="0" smtClean="0"/>
              <a:t>This means that generally</a:t>
            </a:r>
            <a:r>
              <a:rPr kumimoji="1" lang="en-US" altLang="ja-JP" baseline="0" dirty="0" smtClean="0"/>
              <a:t> there could be multiple solutions that satisfy the input.</a:t>
            </a:r>
          </a:p>
          <a:p>
            <a:endParaRPr kumimoji="1" lang="en-US" altLang="ja-JP" baseline="0" dirty="0" smtClean="0"/>
          </a:p>
          <a:p>
            <a:r>
              <a:rPr kumimoji="1" lang="en-US" altLang="ja-JP" baseline="0" dirty="0" smtClean="0"/>
              <a:t>We propose a simple UI where the user can increment or decrement a certain selected parameter, as shown here.</a:t>
            </a:r>
          </a:p>
          <a:p>
            <a:endParaRPr kumimoji="1" lang="en-US" altLang="ja-JP" baseline="0" dirty="0" smtClean="0"/>
          </a:p>
          <a:p>
            <a:r>
              <a:rPr kumimoji="1" lang="en-US" altLang="ja-JP" baseline="0" dirty="0" smtClean="0"/>
              <a:t>This is achieved by using different constraints and objective in the ILP.</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27</a:t>
            </a:fld>
            <a:endParaRPr lang="en-US"/>
          </a:p>
        </p:txBody>
      </p:sp>
    </p:spTree>
    <p:extLst>
      <p:ext uri="{BB962C8B-B14F-4D97-AF65-F5344CB8AC3E}">
        <p14:creationId xmlns:p14="http://schemas.microsoft.com/office/powerpoint/2010/main" val="760235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(hide </a:t>
            </a:r>
            <a:r>
              <a:rPr kumimoji="1" lang="en-US" altLang="ja-JP" dirty="0" err="1" smtClean="0"/>
              <a:t>AntTweakBar</a:t>
            </a:r>
            <a:r>
              <a:rPr kumimoji="1" lang="en-US" altLang="ja-JP" dirty="0" smtClean="0"/>
              <a:t> menu)</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[Change</a:t>
            </a:r>
            <a:r>
              <a:rPr kumimoji="1" lang="en-US" altLang="ja-JP" baseline="0" dirty="0" smtClean="0"/>
              <a:t> num of edge subdiv for 3-sided]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I</a:t>
            </a:r>
            <a:r>
              <a:rPr kumimoji="1" lang="en-US" altLang="ja-JP" baseline="0" dirty="0" smtClean="0"/>
              <a:t> </a:t>
            </a:r>
            <a:r>
              <a:rPr kumimoji="1" lang="en-US" altLang="ja-JP" dirty="0" smtClean="0"/>
              <a:t>can specify arbitrary num</a:t>
            </a:r>
            <a:r>
              <a:rPr kumimoji="1" lang="en-US" altLang="ja-JP" baseline="0" dirty="0" smtClean="0"/>
              <a:t> of edge subdivisions at any side of the patch, the quadrangulation is computed instantly.</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The sum of the num of edge subdiv at the boundary must be even, otherwise it’s theoretically impossible to generate a pure quad mesh.</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(Randomize num of edge subdiv)</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Other than that, there’s no restriction.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[Adjust parameter</a:t>
            </a:r>
            <a:r>
              <a:rPr kumimoji="1" lang="en-US" altLang="ja-JP" baseline="0" dirty="0" smtClean="0"/>
              <a:t> with 3-sided (14, 6, 6)]</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Each</a:t>
            </a:r>
            <a:r>
              <a:rPr kumimoji="1" lang="en-US" altLang="ja-JP" baseline="0" dirty="0" smtClean="0"/>
              <a:t> parameter is depicted as a set of colored arrows, and the currently selected parameter is shown brighter.</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Here, </a:t>
            </a:r>
            <a:r>
              <a:rPr kumimoji="1" lang="en-US" altLang="ja-JP" baseline="0" dirty="0" smtClean="0"/>
              <a:t>this parameter represents the number of edge loops inserted between this pair of yellow and blue singularities.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Currently</a:t>
            </a:r>
            <a:r>
              <a:rPr kumimoji="1" lang="en-US" altLang="ja-JP" baseline="0" dirty="0" smtClean="0"/>
              <a:t> there’s one edge loop here, and if I increment the parameter, now we have two edge loops.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I can increment it further,  or decrement it.</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[Adjust parameter with 4-sided (8, 8, 6, 6)]</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Adjusting the padding parameters for rectangular patches is conceptually equivalent to topologically translating the pair of singularities.</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show hexagonal? skip?</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28</a:t>
            </a:fld>
            <a:endParaRPr lang="en-US"/>
          </a:p>
        </p:txBody>
      </p:sp>
    </p:spTree>
    <p:extLst>
      <p:ext uri="{BB962C8B-B14F-4D97-AF65-F5344CB8AC3E}">
        <p14:creationId xmlns:p14="http://schemas.microsoft.com/office/powerpoint/2010/main" val="136419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Here’s a screen capture of our algorithm integrated into the sketch-based system.</a:t>
            </a:r>
          </a:p>
          <a:p>
            <a:r>
              <a:rPr kumimoji="1" lang="en-US" altLang="ja-JP" baseline="0" dirty="0" smtClean="0"/>
              <a:t>A hexahedral patch is used to cover the forehead of the bunny.</a:t>
            </a:r>
          </a:p>
          <a:p>
            <a:r>
              <a:rPr kumimoji="1" lang="en-US" altLang="ja-JP" baseline="0" dirty="0" smtClean="0"/>
              <a:t>Two-sided patches are used to model the eye.</a:t>
            </a:r>
          </a:p>
          <a:p>
            <a:endParaRPr kumimoji="1" lang="en-US" altLang="ja-JP" baseline="0" dirty="0" smtClean="0"/>
          </a:p>
          <a:p>
            <a:r>
              <a:rPr kumimoji="1" lang="en-US" altLang="ja-JP" baseline="0" dirty="0" smtClean="0"/>
              <a:t>The area around the eye is filled with pentagonal patches.</a:t>
            </a:r>
          </a:p>
          <a:p>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29</a:t>
            </a:fld>
            <a:endParaRPr lang="en-US"/>
          </a:p>
        </p:txBody>
      </p:sp>
    </p:spTree>
    <p:extLst>
      <p:ext uri="{BB962C8B-B14F-4D97-AF65-F5344CB8AC3E}">
        <p14:creationId xmlns:p14="http://schemas.microsoft.com/office/powerpoint/2010/main" val="2241596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Finally I mention some directions for future work.</a:t>
            </a:r>
          </a:p>
          <a:p>
            <a:endParaRPr kumimoji="1" lang="en-US" altLang="ja-JP" dirty="0" smtClean="0"/>
          </a:p>
          <a:p>
            <a:r>
              <a:rPr kumimoji="1" lang="en-US" altLang="ja-JP" dirty="0" smtClean="0"/>
              <a:t>as mentioned</a:t>
            </a:r>
            <a:r>
              <a:rPr kumimoji="1" lang="en-US" altLang="ja-JP" baseline="0" dirty="0" smtClean="0"/>
              <a:t> before, the geometric optimization was not our main focus and the simple Laplacian smoothing we used can lead to flipped or badly shaped quads.</a:t>
            </a:r>
          </a:p>
          <a:p>
            <a:r>
              <a:rPr kumimoji="1" lang="en-US" altLang="ja-JP" baseline="0" dirty="0" smtClean="0"/>
              <a:t>One direction for future work is to optimize the geometry in a better way, possibly taking the geometric features of the underlying 3D surface mesh into account.</a:t>
            </a:r>
          </a:p>
          <a:p>
            <a:endParaRPr kumimoji="1" lang="en-US" altLang="ja-JP" baseline="0" dirty="0" smtClean="0"/>
          </a:p>
          <a:p>
            <a:r>
              <a:rPr kumimoji="1" lang="en-US" altLang="ja-JP" baseline="0" dirty="0" smtClean="0"/>
              <a:t>Second, it would be nice if we could enrich the space of quadrangulations generated by our algorithm by adding more complex patterns.</a:t>
            </a:r>
          </a:p>
          <a:p>
            <a:endParaRPr kumimoji="1" lang="en-US" altLang="ja-JP" baseline="0" dirty="0" smtClean="0"/>
          </a:p>
          <a:p>
            <a:r>
              <a:rPr kumimoji="1" lang="en-US" altLang="ja-JP" baseline="0" dirty="0" smtClean="0"/>
              <a:t>Generalization of our algorithm to higher N-</a:t>
            </a:r>
            <a:r>
              <a:rPr kumimoji="1" lang="en-US" altLang="ja-JP" baseline="0" dirty="0" err="1" smtClean="0"/>
              <a:t>gons</a:t>
            </a:r>
            <a:r>
              <a:rPr kumimoji="1" lang="en-US" altLang="ja-JP" baseline="0" dirty="0" smtClean="0"/>
              <a:t> is an obvious direction for future work.</a:t>
            </a:r>
          </a:p>
          <a:p>
            <a:r>
              <a:rPr kumimoji="1" lang="en-US" altLang="ja-JP" baseline="0" dirty="0" smtClean="0"/>
              <a:t>It seems difficult because the number of required patterns would grow exponentially for higher N.</a:t>
            </a:r>
          </a:p>
          <a:p>
            <a:r>
              <a:rPr kumimoji="1" lang="en-US" altLang="ja-JP" baseline="0" dirty="0" smtClean="0"/>
              <a:t>You might wonder why not just simply split the patch into multiple pieces and quadrangulate them individually.</a:t>
            </a:r>
          </a:p>
          <a:p>
            <a:r>
              <a:rPr kumimoji="1" lang="en-US" altLang="ja-JP" baseline="0" dirty="0" smtClean="0"/>
              <a:t>One drawback of this approach is that the user has to decide where to split the patch and how many edges to insert at the split.</a:t>
            </a:r>
          </a:p>
          <a:p>
            <a:r>
              <a:rPr kumimoji="1" lang="en-US" altLang="ja-JP" baseline="0" dirty="0" smtClean="0"/>
              <a:t>Also in this approach the corner vertices at the patch split are always singularities, which is not necessarily desirable.</a:t>
            </a:r>
          </a:p>
          <a:p>
            <a:endParaRPr kumimoji="1" lang="en-US" altLang="ja-JP" baseline="0" dirty="0" smtClean="0"/>
          </a:p>
          <a:p>
            <a:r>
              <a:rPr kumimoji="1" lang="en-US" altLang="ja-JP" baseline="0" dirty="0" smtClean="0"/>
              <a:t>Finally, it would be great if we could generalize our approach to volumetric hexahedral mesh generation, which is especially relevant for the CAD industry.</a:t>
            </a:r>
          </a:p>
          <a:p>
            <a:r>
              <a:rPr kumimoji="1" lang="en-US" altLang="ja-JP" baseline="0" dirty="0" smtClean="0"/>
              <a:t>But it seems overwhelmingly difficult; everything becomes much more difficult when you work with 3D volumes</a:t>
            </a:r>
            <a:r>
              <a:rPr kumimoji="1" lang="en-US" altLang="ja-JP" baseline="0" dirty="0" smtClean="0">
                <a:sym typeface="Wingdings" panose="05000000000000000000" pitchFamily="2" charset="2"/>
              </a:rPr>
              <a:t>...</a:t>
            </a:r>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30</a:t>
            </a:fld>
            <a:endParaRPr lang="en-US"/>
          </a:p>
        </p:txBody>
      </p:sp>
    </p:spTree>
    <p:extLst>
      <p:ext uri="{BB962C8B-B14F-4D97-AF65-F5344CB8AC3E}">
        <p14:creationId xmlns:p14="http://schemas.microsoft.com/office/powerpoint/2010/main" val="1725623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31</a:t>
            </a:fld>
            <a:endParaRPr lang="en-US"/>
          </a:p>
        </p:txBody>
      </p:sp>
    </p:spTree>
    <p:extLst>
      <p:ext uri="{BB962C8B-B14F-4D97-AF65-F5344CB8AC3E}">
        <p14:creationId xmlns:p14="http://schemas.microsoft.com/office/powerpoint/2010/main" val="251899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The user also specifies the number of edge subdivisions at each of these curves.</a:t>
            </a:r>
          </a:p>
          <a:p>
            <a:r>
              <a:rPr kumimoji="1" lang="en-US" altLang="ja-JP" baseline="0" dirty="0" smtClean="0"/>
              <a:t>Taking this information as input, the system quadrangulates each of these patches individually.</a:t>
            </a:r>
          </a:p>
          <a:p>
            <a:r>
              <a:rPr kumimoji="1" lang="en-US" altLang="ja-JP" baseline="0" dirty="0" smtClean="0"/>
              <a:t>In this work, we propose a new algorithm for this N-sided patch quadrangulation task</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4</a:t>
            </a:fld>
            <a:endParaRPr lang="en-US"/>
          </a:p>
        </p:txBody>
      </p:sp>
    </p:spTree>
    <p:extLst>
      <p:ext uri="{BB962C8B-B14F-4D97-AF65-F5344CB8AC3E}">
        <p14:creationId xmlns:p14="http://schemas.microsoft.com/office/powerpoint/2010/main" val="3092187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Here’s a screen capture </a:t>
            </a:r>
            <a:r>
              <a:rPr kumimoji="1" lang="en-US" altLang="ja-JP" baseline="0" dirty="0" smtClean="0"/>
              <a:t>of the system in action.</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5</a:t>
            </a:fld>
            <a:endParaRPr lang="en-US"/>
          </a:p>
        </p:txBody>
      </p:sp>
    </p:spTree>
    <p:extLst>
      <p:ext uri="{BB962C8B-B14F-4D97-AF65-F5344CB8AC3E}">
        <p14:creationId xmlns:p14="http://schemas.microsoft.com/office/powerpoint/2010/main" val="110860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Here’s a formal definition of the problem:</a:t>
            </a:r>
          </a:p>
          <a:p>
            <a:r>
              <a:rPr kumimoji="1" lang="en-US" altLang="ja-JP" dirty="0" smtClean="0"/>
              <a:t>The</a:t>
            </a:r>
            <a:r>
              <a:rPr kumimoji="1" lang="en-US" altLang="ja-JP" baseline="0" dirty="0" smtClean="0"/>
              <a:t> input is a number of edge subdivisions for each side of the patch,</a:t>
            </a:r>
          </a:p>
          <a:p>
            <a:r>
              <a:rPr kumimoji="1" lang="en-US" altLang="ja-JP" baseline="0" dirty="0" smtClean="0"/>
              <a:t>and the output is a quadrangulation that satisfies this input number of edge subdivisions at the boundary</a:t>
            </a:r>
          </a:p>
          <a:p>
            <a:r>
              <a:rPr kumimoji="1" lang="en-US" altLang="ja-JP" baseline="0" dirty="0" smtClean="0"/>
              <a:t>Throughout this talk, singularity vertices are shown as colored dots.</a:t>
            </a:r>
          </a:p>
          <a:p>
            <a:endParaRPr kumimoji="1" lang="en-US" altLang="ja-JP" baseline="0" dirty="0" smtClean="0"/>
          </a:p>
          <a:p>
            <a:r>
              <a:rPr kumimoji="1" lang="en-US" altLang="ja-JP" baseline="0" dirty="0" smtClean="0"/>
              <a:t>There are a couple of things to note here:</a:t>
            </a:r>
          </a:p>
          <a:p>
            <a:endParaRPr kumimoji="1" lang="en-US" altLang="ja-JP" baseline="0" dirty="0" smtClean="0"/>
          </a:p>
          <a:p>
            <a:r>
              <a:rPr kumimoji="1" lang="en-US" altLang="ja-JP" baseline="0" dirty="0" smtClean="0"/>
              <a:t>first, the sum of the input numbers of edge subdivisions must be even.</a:t>
            </a:r>
          </a:p>
          <a:p>
            <a:r>
              <a:rPr kumimoji="1" lang="en-US" altLang="ja-JP" baseline="0" dirty="0" smtClean="0"/>
              <a:t>This is a theoretical requirement due to a simple relation between the number of faces and the number of edges in the patch,</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and </a:t>
            </a:r>
            <a:r>
              <a:rPr kumimoji="1" lang="en-US" altLang="ja-JP" baseline="0" dirty="0" smtClean="0"/>
              <a:t>there’s absolutely no way of generating a pure quad mesh if this requirement is not met,</a:t>
            </a:r>
          </a:p>
          <a:p>
            <a:endParaRPr kumimoji="1" lang="en-US" altLang="ja-JP" baseline="0" dirty="0" smtClean="0"/>
          </a:p>
          <a:p>
            <a:r>
              <a:rPr kumimoji="1" lang="en-US" altLang="ja-JP" dirty="0" smtClean="0"/>
              <a:t>Second, we allow singularities</a:t>
            </a:r>
            <a:r>
              <a:rPr kumimoji="1" lang="en-US" altLang="ja-JP" baseline="0" dirty="0" smtClean="0"/>
              <a:t> to exist at the patch boundary. So the valence of a vertex at the patch boundary is counted accordingly.</a:t>
            </a:r>
          </a:p>
          <a:p>
            <a:endParaRPr kumimoji="1" lang="en-US" altLang="ja-JP" baseline="0" dirty="0" smtClean="0"/>
          </a:p>
          <a:p>
            <a:r>
              <a:rPr kumimoji="1" lang="en-US" altLang="ja-JP" baseline="0" dirty="0" smtClean="0"/>
              <a:t>And finally, we only deal with the topology or the mesh connectivity. The geometry (the vertex positions) is obtained simply by the Laplacian smoothing</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6</a:t>
            </a:fld>
            <a:endParaRPr lang="en-US"/>
          </a:p>
        </p:txBody>
      </p:sp>
    </p:spTree>
    <p:extLst>
      <p:ext uri="{BB962C8B-B14F-4D97-AF65-F5344CB8AC3E}">
        <p14:creationId xmlns:p14="http://schemas.microsoft.com/office/powerpoint/2010/main" val="224856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 are a couple of more problem examples</a:t>
            </a:r>
            <a:r>
              <a:rPr kumimoji="1" lang="en-US" altLang="ja-JP" baseline="0" dirty="0" smtClean="0"/>
              <a:t>.</a:t>
            </a:r>
          </a:p>
          <a:p>
            <a:r>
              <a:rPr kumimoji="1" lang="en-US" altLang="ja-JP" baseline="0" dirty="0" smtClean="0"/>
              <a:t>In addition to triangular patches, our algorithm can handle two-sided, rectangular, pentagonal, and hexagonal patches.</a:t>
            </a:r>
          </a:p>
          <a:p>
            <a:r>
              <a:rPr kumimoji="1" lang="en-US" altLang="ja-JP" baseline="0" dirty="0" smtClean="0"/>
              <a:t>Currently we don’t support higher N-</a:t>
            </a:r>
            <a:r>
              <a:rPr kumimoji="1" lang="en-US" altLang="ja-JP" baseline="0" dirty="0" err="1" smtClean="0"/>
              <a:t>gons</a:t>
            </a:r>
            <a:r>
              <a:rPr kumimoji="1" lang="en-US" altLang="ja-JP" baseline="0" dirty="0" smtClean="0"/>
              <a:t> because their practical relevance seems limited.</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7</a:t>
            </a:fld>
            <a:endParaRPr lang="en-US"/>
          </a:p>
        </p:txBody>
      </p:sp>
    </p:spTree>
    <p:extLst>
      <p:ext uri="{BB962C8B-B14F-4D97-AF65-F5344CB8AC3E}">
        <p14:creationId xmlns:p14="http://schemas.microsoft.com/office/powerpoint/2010/main" val="81312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problem of quadrangulating N-sided patches has already been addressed in the literature using various approaches, such as</a:t>
            </a:r>
          </a:p>
          <a:p>
            <a:r>
              <a:rPr kumimoji="1" lang="en-US" altLang="ja-JP" dirty="0" smtClean="0"/>
              <a:t>advancing front and greedy heuristic algorithms.</a:t>
            </a:r>
          </a:p>
          <a:p>
            <a:r>
              <a:rPr kumimoji="1" lang="en-US" altLang="ja-JP" dirty="0" smtClean="0"/>
              <a:t>The most related to ours is a pattern-based approach proposed</a:t>
            </a:r>
            <a:r>
              <a:rPr kumimoji="1" lang="en-US" altLang="ja-JP" baseline="0" dirty="0" smtClean="0"/>
              <a:t> by </a:t>
            </a:r>
            <a:r>
              <a:rPr kumimoji="1" lang="en-US" altLang="ja-JP" baseline="0" dirty="0" err="1" smtClean="0"/>
              <a:t>Nasri</a:t>
            </a:r>
            <a:r>
              <a:rPr kumimoji="1" lang="en-US" altLang="ja-JP" baseline="0" dirty="0" smtClean="0"/>
              <a:t> et al and </a:t>
            </a:r>
            <a:r>
              <a:rPr kumimoji="1" lang="en-US" altLang="ja-JP" baseline="0" dirty="0" err="1" smtClean="0"/>
              <a:t>Yasseen</a:t>
            </a:r>
            <a:r>
              <a:rPr kumimoji="1" lang="en-US" altLang="ja-JP" baseline="0" dirty="0" smtClean="0"/>
              <a:t> et al.</a:t>
            </a:r>
          </a:p>
          <a:p>
            <a:r>
              <a:rPr kumimoji="1" lang="en-US" altLang="ja-JP" baseline="0" dirty="0" smtClean="0"/>
              <a:t>The main differences are that they use a more complicated formulation and a smaller set of patterns.</a:t>
            </a:r>
          </a:p>
          <a:p>
            <a:endParaRPr kumimoji="1" lang="en-US" altLang="ja-JP" dirty="0" smtClean="0"/>
          </a:p>
          <a:p>
            <a:r>
              <a:rPr kumimoji="1" lang="en-US" altLang="ja-JP" dirty="0" smtClean="0"/>
              <a:t>In</a:t>
            </a:r>
            <a:r>
              <a:rPr kumimoji="1" lang="en-US" altLang="ja-JP" baseline="0" dirty="0" smtClean="0"/>
              <a:t> any case, the most important drawback common to these previous methods is that they don’t work when the input number of edge subdivisions is extremely small.</a:t>
            </a:r>
          </a:p>
          <a:p>
            <a:endParaRPr kumimoji="1" lang="en-US" altLang="ja-JP" baseline="0" dirty="0" smtClean="0"/>
          </a:p>
          <a:p>
            <a:r>
              <a:rPr kumimoji="1" lang="en-US" altLang="ja-JP" baseline="0" dirty="0" smtClean="0"/>
              <a:t>which is actually a common case in the real remeshing scenarios.</a:t>
            </a:r>
          </a:p>
          <a:p>
            <a:r>
              <a:rPr kumimoji="1" lang="en-US" altLang="ja-JP" baseline="0" dirty="0" smtClean="0"/>
              <a:t>Our algorithm is guaranteed to work for arbitrary cases including such extreme cases.</a:t>
            </a:r>
          </a:p>
          <a:p>
            <a:endParaRPr kumimoji="1" lang="en-US" altLang="ja-JP" baseline="0" dirty="0" smtClean="0"/>
          </a:p>
          <a:p>
            <a:r>
              <a:rPr kumimoji="1" lang="en-US" altLang="ja-JP" baseline="0" dirty="0" smtClean="0"/>
              <a:t>Note that our SIGGRAPH paper only covers the UI part, but not the algorithm part.</a:t>
            </a:r>
          </a:p>
          <a:p>
            <a:r>
              <a:rPr kumimoji="1" lang="en-US" altLang="ja-JP" baseline="0" dirty="0" smtClean="0"/>
              <a:t>So this is the first time we officially present our algorithm.</a:t>
            </a:r>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8</a:t>
            </a:fld>
            <a:endParaRPr lang="en-US"/>
          </a:p>
        </p:txBody>
      </p:sp>
    </p:spTree>
    <p:extLst>
      <p:ext uri="{BB962C8B-B14F-4D97-AF65-F5344CB8AC3E}">
        <p14:creationId xmlns:p14="http://schemas.microsoft.com/office/powerpoint/2010/main" val="4202257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9</a:t>
            </a:fld>
            <a:endParaRPr lang="en-US"/>
          </a:p>
        </p:txBody>
      </p:sp>
    </p:spTree>
    <p:extLst>
      <p:ext uri="{BB962C8B-B14F-4D97-AF65-F5344CB8AC3E}">
        <p14:creationId xmlns:p14="http://schemas.microsoft.com/office/powerpoint/2010/main" val="123703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most important question</a:t>
            </a:r>
            <a:r>
              <a:rPr kumimoji="1" lang="en-US" altLang="ja-JP" baseline="0" dirty="0" smtClean="0"/>
              <a:t> is how we can handle all the possible cases.</a:t>
            </a:r>
          </a:p>
          <a:p>
            <a:r>
              <a:rPr kumimoji="1" lang="en-US" altLang="ja-JP" baseline="0" dirty="0" smtClean="0"/>
              <a:t>We need to consider infinitely many cases to consider, which seems hard</a:t>
            </a:r>
          </a:p>
          <a:p>
            <a:r>
              <a:rPr kumimoji="1" lang="en-US" altLang="ja-JP" dirty="0" smtClean="0"/>
              <a:t>Our</a:t>
            </a:r>
            <a:r>
              <a:rPr kumimoji="1" lang="en-US" altLang="ja-JP" baseline="0" dirty="0" smtClean="0"/>
              <a:t> idea to tackle this difficulty is to reduce the problem into a smaller subproblem so that we can solve it more easily.</a:t>
            </a:r>
            <a:endParaRPr kumimoji="1" lang="ja-JP" altLang="en-US" dirty="0"/>
          </a:p>
        </p:txBody>
      </p:sp>
      <p:sp>
        <p:nvSpPr>
          <p:cNvPr id="4" name="スライド番号プレースホルダー 3"/>
          <p:cNvSpPr>
            <a:spLocks noGrp="1"/>
          </p:cNvSpPr>
          <p:nvPr>
            <p:ph type="sldNum" sz="quarter" idx="10"/>
          </p:nvPr>
        </p:nvSpPr>
        <p:spPr/>
        <p:txBody>
          <a:bodyPr/>
          <a:lstStyle/>
          <a:p>
            <a:fld id="{7A57E2D8-922D-491F-84DF-CD117FB6165E}" type="slidenum">
              <a:rPr lang="en-US" smtClean="0"/>
              <a:t>10</a:t>
            </a:fld>
            <a:endParaRPr lang="en-US"/>
          </a:p>
        </p:txBody>
      </p:sp>
    </p:spTree>
    <p:extLst>
      <p:ext uri="{BB962C8B-B14F-4D97-AF65-F5344CB8AC3E}">
        <p14:creationId xmlns:p14="http://schemas.microsoft.com/office/powerpoint/2010/main" val="2396258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5606"/>
            <a:ext cx="7772400" cy="896095"/>
          </a:xfrm>
        </p:spPr>
        <p:txBody>
          <a:bodyPr/>
          <a:lstStyle>
            <a:lvl1pPr>
              <a:defRPr>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628900"/>
            <a:ext cx="6400800" cy="1314450"/>
          </a:xfrm>
        </p:spPr>
        <p:txBody>
          <a:bodyPr>
            <a:normAutofit/>
          </a:bodyPr>
          <a:lstStyle>
            <a:lvl1pPr marL="0" indent="0" algn="ctr">
              <a:buNone/>
              <a:defRPr sz="2800">
                <a:solidFill>
                  <a:schemeClr val="tx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8" name="Group 7"/>
          <p:cNvGrpSpPr/>
          <p:nvPr/>
        </p:nvGrpSpPr>
        <p:grpSpPr>
          <a:xfrm>
            <a:off x="-21772" y="2301723"/>
            <a:ext cx="9252000" cy="107316"/>
            <a:chOff x="-21771" y="3068964"/>
            <a:chExt cx="9231873" cy="95088"/>
          </a:xfrm>
        </p:grpSpPr>
        <p:sp>
          <p:nvSpPr>
            <p:cNvPr id="9" name="Freihandform 9"/>
            <p:cNvSpPr/>
            <p:nvPr/>
          </p:nvSpPr>
          <p:spPr>
            <a:xfrm>
              <a:off x="-7260" y="3092034"/>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Calibri"/>
              </a:endParaRPr>
            </a:p>
          </p:txBody>
        </p:sp>
        <p:sp>
          <p:nvSpPr>
            <p:cNvPr id="10" name="Freihandform 10"/>
            <p:cNvSpPr/>
            <p:nvPr/>
          </p:nvSpPr>
          <p:spPr>
            <a:xfrm>
              <a:off x="-7260" y="3068964"/>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11" name="Freihandform 11"/>
            <p:cNvSpPr/>
            <p:nvPr/>
          </p:nvSpPr>
          <p:spPr>
            <a:xfrm>
              <a:off x="-21771" y="3105988"/>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grpSp>
      <p:pic>
        <p:nvPicPr>
          <p:cNvPr id="16" name="Picture 15" descr="IGL-Logo-Name-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295071"/>
            <a:ext cx="1188000" cy="67668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81800" y="4400550"/>
            <a:ext cx="2232000" cy="598687"/>
          </a:xfrm>
          <a:prstGeom prst="rect">
            <a:avLst/>
          </a:prstGeom>
        </p:spPr>
      </p:pic>
    </p:spTree>
    <p:extLst>
      <p:ext uri="{BB962C8B-B14F-4D97-AF65-F5344CB8AC3E}">
        <p14:creationId xmlns:p14="http://schemas.microsoft.com/office/powerpoint/2010/main" val="41014106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65522"/>
          </a:xfrm>
        </p:spPr>
        <p:txBody>
          <a:bodyPr>
            <a:noAutofit/>
          </a:bodyPr>
          <a:lstStyle>
            <a:lvl1pPr>
              <a:defRPr sz="3600">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28700"/>
            <a:ext cx="8229600" cy="3429001"/>
          </a:xfrm>
        </p:spPr>
        <p:txBody>
          <a:bodyPr>
            <a:normAutofit/>
          </a:bodyPr>
          <a:lstStyle>
            <a:lvl1pPr marL="342900" indent="-342900">
              <a:buClr>
                <a:srgbClr val="99CC33"/>
              </a:buClr>
              <a:buSzPct val="80000"/>
              <a:buFont typeface="Calibri" pitchFamily="34" charset="0"/>
              <a:buChar char="●"/>
              <a:defRPr sz="2400">
                <a:latin typeface="Trebuchet MS"/>
                <a:cs typeface="Trebuchet MS"/>
              </a:defRPr>
            </a:lvl1pPr>
            <a:lvl2pPr marL="742950" indent="-285750">
              <a:buClr>
                <a:srgbClr val="99CC33"/>
              </a:buClr>
              <a:buFont typeface="Wingdings" pitchFamily="2" charset="2"/>
              <a:buChar char="§"/>
              <a:defRPr sz="2000">
                <a:latin typeface="Trebuchet MS"/>
                <a:cs typeface="Trebuchet MS"/>
              </a:defRPr>
            </a:lvl2pPr>
            <a:lvl3pPr>
              <a:buClr>
                <a:srgbClr val="99CC33"/>
              </a:buClr>
              <a:defRPr sz="1800">
                <a:latin typeface="Trebuchet MS"/>
                <a:cs typeface="Trebuchet MS"/>
              </a:defRPr>
            </a:lvl3pPr>
            <a:lvl4pPr marL="1600200" indent="-228600">
              <a:buClr>
                <a:srgbClr val="99CC33"/>
              </a:buClr>
              <a:buFont typeface="Wingdings" pitchFamily="2" charset="2"/>
              <a:buChar char="§"/>
              <a:defRPr sz="1600">
                <a:latin typeface="Trebuchet MS"/>
                <a:cs typeface="Trebuchet MS"/>
              </a:defRPr>
            </a:lvl4pPr>
            <a:lvl5pPr marL="2057400" indent="-228600">
              <a:buClr>
                <a:schemeClr val="bg1">
                  <a:lumMod val="75000"/>
                </a:schemeClr>
              </a:buClr>
              <a:buFont typeface="Arial" pitchFamily="34" charset="0"/>
              <a:buChar char="•"/>
              <a:defRPr sz="1600">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353944" y="4767263"/>
            <a:ext cx="594320" cy="273844"/>
          </a:xfrm>
        </p:spPr>
        <p:txBody>
          <a:bodyPr vert="horz" lIns="91440" tIns="45720" rIns="91440" bIns="45720" rtlCol="0" anchor="ctr"/>
          <a:lstStyle>
            <a:lvl1pPr>
              <a:defRPr lang="en-US" smtClean="0">
                <a:latin typeface="Trebuchet MS" pitchFamily="34" charset="0"/>
              </a:defRPr>
            </a:lvl1pPr>
          </a:lstStyle>
          <a:p>
            <a:fld id="{6D05909F-73A9-412E-9C0F-A163E6110097}" type="slidenum">
              <a:rPr lang="en-US" smtClean="0"/>
              <a:t>‹#›</a:t>
            </a:fld>
            <a:endParaRPr lang="en-US" dirty="0"/>
          </a:p>
        </p:txBody>
      </p:sp>
      <p:grpSp>
        <p:nvGrpSpPr>
          <p:cNvPr id="7" name="Group 6"/>
          <p:cNvGrpSpPr/>
          <p:nvPr/>
        </p:nvGrpSpPr>
        <p:grpSpPr>
          <a:xfrm>
            <a:off x="-21771" y="728783"/>
            <a:ext cx="9231873" cy="108000"/>
            <a:chOff x="-21771" y="872995"/>
            <a:chExt cx="9231873" cy="95089"/>
          </a:xfrm>
        </p:grpSpPr>
        <p:sp>
          <p:nvSpPr>
            <p:cNvPr id="8" name="Freihandform 8"/>
            <p:cNvSpPr/>
            <p:nvPr/>
          </p:nvSpPr>
          <p:spPr>
            <a:xfrm>
              <a:off x="-7260" y="896075"/>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9" name="Freihandform 9"/>
            <p:cNvSpPr/>
            <p:nvPr/>
          </p:nvSpPr>
          <p:spPr>
            <a:xfrm>
              <a:off x="-7260" y="872995"/>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0" name="Freihandform 10"/>
            <p:cNvSpPr/>
            <p:nvPr/>
          </p:nvSpPr>
          <p:spPr>
            <a:xfrm>
              <a:off x="-21771" y="910029"/>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grpSp>
        <p:nvGrpSpPr>
          <p:cNvPr id="11" name="Group 10"/>
          <p:cNvGrpSpPr/>
          <p:nvPr/>
        </p:nvGrpSpPr>
        <p:grpSpPr>
          <a:xfrm>
            <a:off x="-36511" y="4546943"/>
            <a:ext cx="9231873" cy="77036"/>
            <a:chOff x="-36511" y="6062590"/>
            <a:chExt cx="9231873" cy="102715"/>
          </a:xfrm>
        </p:grpSpPr>
        <p:sp>
          <p:nvSpPr>
            <p:cNvPr id="12" name="Freihandform 11"/>
            <p:cNvSpPr/>
            <p:nvPr/>
          </p:nvSpPr>
          <p:spPr>
            <a:xfrm>
              <a:off x="-22000" y="6065480"/>
              <a:ext cx="9217362" cy="53071"/>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13" name="Freihandform 12"/>
            <p:cNvSpPr/>
            <p:nvPr/>
          </p:nvSpPr>
          <p:spPr>
            <a:xfrm>
              <a:off x="-22000" y="6078858"/>
              <a:ext cx="9151260" cy="86447"/>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4" name="Freihandform 13"/>
            <p:cNvSpPr/>
            <p:nvPr/>
          </p:nvSpPr>
          <p:spPr>
            <a:xfrm>
              <a:off x="-36511" y="6062590"/>
              <a:ext cx="9165771" cy="52779"/>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pic>
        <p:nvPicPr>
          <p:cNvPr id="19" name="Picture 18" descr="IGL-Logo-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41" y="4709736"/>
            <a:ext cx="720000" cy="320803"/>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4755500"/>
            <a:ext cx="1403998" cy="230962"/>
          </a:xfrm>
          <a:prstGeom prst="rect">
            <a:avLst/>
          </a:prstGeom>
        </p:spPr>
      </p:pic>
      <p:sp>
        <p:nvSpPr>
          <p:cNvPr id="4" name="日付プレースホルダー 3"/>
          <p:cNvSpPr>
            <a:spLocks noGrp="1"/>
          </p:cNvSpPr>
          <p:nvPr>
            <p:ph type="dt" sz="half" idx="13"/>
          </p:nvPr>
        </p:nvSpPr>
        <p:spPr>
          <a:xfrm>
            <a:off x="1371600" y="4767263"/>
            <a:ext cx="1204361" cy="273844"/>
          </a:xfrm>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a:xfrm>
            <a:off x="3583133" y="4767263"/>
            <a:ext cx="1977734" cy="273844"/>
          </a:xfrm>
        </p:spPr>
        <p:txBody>
          <a:bodyPr/>
          <a:lstStyle/>
          <a:p>
            <a:r>
              <a:rPr lang="en-US" smtClean="0"/>
              <a:t>Kenshi Takayama</a:t>
            </a:r>
            <a:endParaRPr lang="en-US" dirty="0"/>
          </a:p>
        </p:txBody>
      </p:sp>
    </p:spTree>
    <p:extLst>
      <p:ext uri="{BB962C8B-B14F-4D97-AF65-F5344CB8AC3E}">
        <p14:creationId xmlns:p14="http://schemas.microsoft.com/office/powerpoint/2010/main" val="35788326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s at th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65522"/>
          </a:xfrm>
        </p:spPr>
        <p:txBody>
          <a:bodyPr>
            <a:noAutofit/>
          </a:bodyPr>
          <a:lstStyle>
            <a:lvl1pPr>
              <a:defRPr sz="3600">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46374" y="1028700"/>
            <a:ext cx="4140426" cy="3429001"/>
          </a:xfrm>
        </p:spPr>
        <p:txBody>
          <a:bodyPr>
            <a:normAutofit/>
          </a:bodyPr>
          <a:lstStyle>
            <a:lvl1pPr marL="342900" indent="-342900">
              <a:buClr>
                <a:srgbClr val="99CC33"/>
              </a:buClr>
              <a:buSzPct val="80000"/>
              <a:buFont typeface="Calibri" pitchFamily="34" charset="0"/>
              <a:buChar char="●"/>
              <a:defRPr sz="2400">
                <a:latin typeface="Trebuchet MS"/>
                <a:cs typeface="Trebuchet MS"/>
              </a:defRPr>
            </a:lvl1pPr>
            <a:lvl2pPr marL="742950" indent="-285750">
              <a:buClr>
                <a:srgbClr val="99CC33"/>
              </a:buClr>
              <a:buFont typeface="Wingdings" pitchFamily="2" charset="2"/>
              <a:buChar char="§"/>
              <a:defRPr sz="2000">
                <a:latin typeface="Trebuchet MS"/>
                <a:cs typeface="Trebuchet MS"/>
              </a:defRPr>
            </a:lvl2pPr>
            <a:lvl3pPr>
              <a:buClr>
                <a:srgbClr val="99CC33"/>
              </a:buClr>
              <a:defRPr sz="1800">
                <a:latin typeface="Trebuchet MS"/>
                <a:cs typeface="Trebuchet MS"/>
              </a:defRPr>
            </a:lvl3pPr>
            <a:lvl4pPr marL="1600200" indent="-228600">
              <a:buClr>
                <a:srgbClr val="99CC33"/>
              </a:buClr>
              <a:buFont typeface="Wingdings" pitchFamily="2" charset="2"/>
              <a:buChar char="§"/>
              <a:defRPr sz="1600">
                <a:latin typeface="Trebuchet MS"/>
                <a:cs typeface="Trebuchet MS"/>
              </a:defRPr>
            </a:lvl4pPr>
            <a:lvl5pPr marL="2057400" indent="-228600">
              <a:buClr>
                <a:schemeClr val="bg1">
                  <a:lumMod val="75000"/>
                </a:schemeClr>
              </a:buClr>
              <a:buFont typeface="Arial" pitchFamily="34" charset="0"/>
              <a:buChar char="•"/>
              <a:defRPr sz="1600">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6"/>
          <p:cNvGrpSpPr/>
          <p:nvPr/>
        </p:nvGrpSpPr>
        <p:grpSpPr>
          <a:xfrm>
            <a:off x="-21771" y="728783"/>
            <a:ext cx="9231873" cy="108000"/>
            <a:chOff x="-21771" y="872995"/>
            <a:chExt cx="9231873" cy="95089"/>
          </a:xfrm>
        </p:grpSpPr>
        <p:sp>
          <p:nvSpPr>
            <p:cNvPr id="8" name="Freihandform 8"/>
            <p:cNvSpPr/>
            <p:nvPr/>
          </p:nvSpPr>
          <p:spPr>
            <a:xfrm>
              <a:off x="-7260" y="896075"/>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9" name="Freihandform 9"/>
            <p:cNvSpPr/>
            <p:nvPr/>
          </p:nvSpPr>
          <p:spPr>
            <a:xfrm>
              <a:off x="-7260" y="872995"/>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0" name="Freihandform 10"/>
            <p:cNvSpPr/>
            <p:nvPr/>
          </p:nvSpPr>
          <p:spPr>
            <a:xfrm>
              <a:off x="-21771" y="910029"/>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grpSp>
        <p:nvGrpSpPr>
          <p:cNvPr id="11" name="Group 10"/>
          <p:cNvGrpSpPr/>
          <p:nvPr/>
        </p:nvGrpSpPr>
        <p:grpSpPr>
          <a:xfrm>
            <a:off x="-36511" y="4546943"/>
            <a:ext cx="9231873" cy="77036"/>
            <a:chOff x="-36511" y="6062590"/>
            <a:chExt cx="9231873" cy="102715"/>
          </a:xfrm>
        </p:grpSpPr>
        <p:sp>
          <p:nvSpPr>
            <p:cNvPr id="12" name="Freihandform 11"/>
            <p:cNvSpPr/>
            <p:nvPr/>
          </p:nvSpPr>
          <p:spPr>
            <a:xfrm>
              <a:off x="-22000" y="6065480"/>
              <a:ext cx="9217362" cy="53071"/>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13" name="Freihandform 12"/>
            <p:cNvSpPr/>
            <p:nvPr/>
          </p:nvSpPr>
          <p:spPr>
            <a:xfrm>
              <a:off x="-22000" y="6078858"/>
              <a:ext cx="9151260" cy="86447"/>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4" name="Freihandform 13"/>
            <p:cNvSpPr/>
            <p:nvPr/>
          </p:nvSpPr>
          <p:spPr>
            <a:xfrm>
              <a:off x="-36511" y="6062590"/>
              <a:ext cx="9165771" cy="52779"/>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pic>
        <p:nvPicPr>
          <p:cNvPr id="19" name="Picture 18" descr="IGL-Logo-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41" y="4709736"/>
            <a:ext cx="720000" cy="320803"/>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4755500"/>
            <a:ext cx="1403998" cy="230962"/>
          </a:xfrm>
          <a:prstGeom prst="rect">
            <a:avLst/>
          </a:prstGeom>
        </p:spPr>
      </p:pic>
      <p:sp>
        <p:nvSpPr>
          <p:cNvPr id="16" name="Slide Number Placeholder 5"/>
          <p:cNvSpPr>
            <a:spLocks noGrp="1"/>
          </p:cNvSpPr>
          <p:nvPr>
            <p:ph type="sldNum" sz="quarter" idx="12"/>
          </p:nvPr>
        </p:nvSpPr>
        <p:spPr>
          <a:xfrm>
            <a:off x="6353944" y="4767263"/>
            <a:ext cx="594320" cy="273844"/>
          </a:xfrm>
        </p:spPr>
        <p:txBody>
          <a:bodyPr vert="horz" lIns="91440" tIns="45720" rIns="91440" bIns="45720" rtlCol="0" anchor="ctr"/>
          <a:lstStyle>
            <a:lvl1pPr>
              <a:defRPr lang="en-US" smtClean="0">
                <a:latin typeface="Trebuchet MS" pitchFamily="34" charset="0"/>
              </a:defRPr>
            </a:lvl1pPr>
          </a:lstStyle>
          <a:p>
            <a:fld id="{6D05909F-73A9-412E-9C0F-A163E6110097}" type="slidenum">
              <a:rPr lang="en-US" smtClean="0"/>
              <a:t>‹#›</a:t>
            </a:fld>
            <a:endParaRPr lang="en-US" dirty="0"/>
          </a:p>
        </p:txBody>
      </p:sp>
      <p:sp>
        <p:nvSpPr>
          <p:cNvPr id="17" name="日付プレースホルダー 3"/>
          <p:cNvSpPr>
            <a:spLocks noGrp="1"/>
          </p:cNvSpPr>
          <p:nvPr>
            <p:ph type="dt" sz="half" idx="13"/>
          </p:nvPr>
        </p:nvSpPr>
        <p:spPr>
          <a:xfrm>
            <a:off x="1371600" y="4767263"/>
            <a:ext cx="1204361" cy="273844"/>
          </a:xfrm>
        </p:spPr>
        <p:txBody>
          <a:bodyPr/>
          <a:lstStyle/>
          <a:p>
            <a:r>
              <a:rPr lang="en-US" altLang="ja-JP" smtClean="0"/>
              <a:t>10 July 2014</a:t>
            </a:r>
            <a:endParaRPr lang="en-US" dirty="0"/>
          </a:p>
        </p:txBody>
      </p:sp>
      <p:sp>
        <p:nvSpPr>
          <p:cNvPr id="20" name="フッター プレースホルダー 4"/>
          <p:cNvSpPr>
            <a:spLocks noGrp="1"/>
          </p:cNvSpPr>
          <p:nvPr>
            <p:ph type="ftr" sz="quarter" idx="14"/>
          </p:nvPr>
        </p:nvSpPr>
        <p:spPr>
          <a:xfrm>
            <a:off x="3583133" y="4767263"/>
            <a:ext cx="1977734" cy="273844"/>
          </a:xfrm>
        </p:spPr>
        <p:txBody>
          <a:bodyPr/>
          <a:lstStyle/>
          <a:p>
            <a:r>
              <a:rPr lang="en-US" smtClean="0"/>
              <a:t>Kenshi Takayama</a:t>
            </a:r>
            <a:endParaRPr lang="en-US" dirty="0"/>
          </a:p>
        </p:txBody>
      </p:sp>
    </p:spTree>
    <p:extLst>
      <p:ext uri="{BB962C8B-B14F-4D97-AF65-F5344CB8AC3E}">
        <p14:creationId xmlns:p14="http://schemas.microsoft.com/office/powerpoint/2010/main" val="24703582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65522"/>
          </a:xfrm>
        </p:spPr>
        <p:txBody>
          <a:bodyPr>
            <a:noAutofit/>
          </a:bodyPr>
          <a:lstStyle>
            <a:lvl1pPr>
              <a:defRPr sz="3600">
                <a:latin typeface="Trebuchet MS" pitchFamily="34" charset="0"/>
              </a:defRPr>
            </a:lvl1pPr>
          </a:lstStyle>
          <a:p>
            <a:r>
              <a:rPr lang="en-US" dirty="0" smtClean="0"/>
              <a:t>Click to edit Master title style</a:t>
            </a:r>
            <a:endParaRPr lang="en-US" dirty="0"/>
          </a:p>
        </p:txBody>
      </p:sp>
      <p:grpSp>
        <p:nvGrpSpPr>
          <p:cNvPr id="7" name="Group 6"/>
          <p:cNvGrpSpPr/>
          <p:nvPr/>
        </p:nvGrpSpPr>
        <p:grpSpPr>
          <a:xfrm>
            <a:off x="-21771" y="728783"/>
            <a:ext cx="9231873" cy="108000"/>
            <a:chOff x="-21771" y="872995"/>
            <a:chExt cx="9231873" cy="95089"/>
          </a:xfrm>
        </p:grpSpPr>
        <p:sp>
          <p:nvSpPr>
            <p:cNvPr id="8" name="Freihandform 8"/>
            <p:cNvSpPr/>
            <p:nvPr/>
          </p:nvSpPr>
          <p:spPr>
            <a:xfrm>
              <a:off x="-7260" y="896075"/>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9" name="Freihandform 9"/>
            <p:cNvSpPr/>
            <p:nvPr/>
          </p:nvSpPr>
          <p:spPr>
            <a:xfrm>
              <a:off x="-7260" y="872995"/>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0" name="Freihandform 10"/>
            <p:cNvSpPr/>
            <p:nvPr/>
          </p:nvSpPr>
          <p:spPr>
            <a:xfrm>
              <a:off x="-21771" y="910029"/>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grpSp>
        <p:nvGrpSpPr>
          <p:cNvPr id="11" name="Group 10"/>
          <p:cNvGrpSpPr/>
          <p:nvPr/>
        </p:nvGrpSpPr>
        <p:grpSpPr>
          <a:xfrm>
            <a:off x="-36511" y="4546943"/>
            <a:ext cx="9231873" cy="77036"/>
            <a:chOff x="-36511" y="6062590"/>
            <a:chExt cx="9231873" cy="102715"/>
          </a:xfrm>
        </p:grpSpPr>
        <p:sp>
          <p:nvSpPr>
            <p:cNvPr id="12" name="Freihandform 11"/>
            <p:cNvSpPr/>
            <p:nvPr/>
          </p:nvSpPr>
          <p:spPr>
            <a:xfrm>
              <a:off x="-22000" y="6065480"/>
              <a:ext cx="9217362" cy="53071"/>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13" name="Freihandform 12"/>
            <p:cNvSpPr/>
            <p:nvPr/>
          </p:nvSpPr>
          <p:spPr>
            <a:xfrm>
              <a:off x="-22000" y="6078858"/>
              <a:ext cx="9151260" cy="86447"/>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4" name="Freihandform 13"/>
            <p:cNvSpPr/>
            <p:nvPr/>
          </p:nvSpPr>
          <p:spPr>
            <a:xfrm>
              <a:off x="-36511" y="6062590"/>
              <a:ext cx="9165771" cy="52779"/>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pic>
        <p:nvPicPr>
          <p:cNvPr id="19" name="Picture 18" descr="IGL-Logo-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41" y="4709736"/>
            <a:ext cx="720000" cy="320803"/>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4755500"/>
            <a:ext cx="1403998" cy="230962"/>
          </a:xfrm>
          <a:prstGeom prst="rect">
            <a:avLst/>
          </a:prstGeom>
        </p:spPr>
      </p:pic>
      <p:sp>
        <p:nvSpPr>
          <p:cNvPr id="17" name="Slide Number Placeholder 5"/>
          <p:cNvSpPr>
            <a:spLocks noGrp="1"/>
          </p:cNvSpPr>
          <p:nvPr>
            <p:ph type="sldNum" sz="quarter" idx="12"/>
          </p:nvPr>
        </p:nvSpPr>
        <p:spPr>
          <a:xfrm>
            <a:off x="6353944" y="4767263"/>
            <a:ext cx="594320" cy="273844"/>
          </a:xfrm>
        </p:spPr>
        <p:txBody>
          <a:bodyPr vert="horz" lIns="91440" tIns="45720" rIns="91440" bIns="45720" rtlCol="0" anchor="ctr"/>
          <a:lstStyle>
            <a:lvl1pPr>
              <a:defRPr lang="en-US" smtClean="0">
                <a:latin typeface="Trebuchet MS" pitchFamily="34" charset="0"/>
              </a:defRPr>
            </a:lvl1pPr>
          </a:lstStyle>
          <a:p>
            <a:fld id="{6D05909F-73A9-412E-9C0F-A163E6110097}" type="slidenum">
              <a:rPr lang="en-US" smtClean="0"/>
              <a:t>‹#›</a:t>
            </a:fld>
            <a:endParaRPr lang="en-US" dirty="0"/>
          </a:p>
        </p:txBody>
      </p:sp>
      <p:sp>
        <p:nvSpPr>
          <p:cNvPr id="20" name="日付プレースホルダー 3"/>
          <p:cNvSpPr>
            <a:spLocks noGrp="1"/>
          </p:cNvSpPr>
          <p:nvPr>
            <p:ph type="dt" sz="half" idx="13"/>
          </p:nvPr>
        </p:nvSpPr>
        <p:spPr>
          <a:xfrm>
            <a:off x="1371600" y="4767263"/>
            <a:ext cx="1204361" cy="273844"/>
          </a:xfrm>
        </p:spPr>
        <p:txBody>
          <a:bodyPr/>
          <a:lstStyle/>
          <a:p>
            <a:r>
              <a:rPr lang="en-US" altLang="ja-JP" smtClean="0"/>
              <a:t>10 July 2014</a:t>
            </a:r>
            <a:endParaRPr lang="en-US" dirty="0"/>
          </a:p>
        </p:txBody>
      </p:sp>
      <p:sp>
        <p:nvSpPr>
          <p:cNvPr id="21" name="フッター プレースホルダー 4"/>
          <p:cNvSpPr>
            <a:spLocks noGrp="1"/>
          </p:cNvSpPr>
          <p:nvPr>
            <p:ph type="ftr" sz="quarter" idx="14"/>
          </p:nvPr>
        </p:nvSpPr>
        <p:spPr>
          <a:xfrm>
            <a:off x="3583133" y="4767263"/>
            <a:ext cx="1977734" cy="273844"/>
          </a:xfrm>
        </p:spPr>
        <p:txBody>
          <a:bodyPr/>
          <a:lstStyle/>
          <a:p>
            <a:r>
              <a:rPr lang="en-US" smtClean="0"/>
              <a:t>Kenshi Takayama</a:t>
            </a:r>
            <a:endParaRPr lang="en-US" dirty="0"/>
          </a:p>
        </p:txBody>
      </p:sp>
    </p:spTree>
    <p:extLst>
      <p:ext uri="{BB962C8B-B14F-4D97-AF65-F5344CB8AC3E}">
        <p14:creationId xmlns:p14="http://schemas.microsoft.com/office/powerpoint/2010/main" val="23128524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ly title at the center">
    <p:spTree>
      <p:nvGrpSpPr>
        <p:cNvPr id="1" name=""/>
        <p:cNvGrpSpPr/>
        <p:nvPr/>
      </p:nvGrpSpPr>
      <p:grpSpPr>
        <a:xfrm>
          <a:off x="0" y="0"/>
          <a:ext cx="0" cy="0"/>
          <a:chOff x="0" y="0"/>
          <a:chExt cx="0" cy="0"/>
        </a:xfrm>
      </p:grpSpPr>
      <p:sp>
        <p:nvSpPr>
          <p:cNvPr id="2" name="Title 1"/>
          <p:cNvSpPr>
            <a:spLocks noGrp="1"/>
          </p:cNvSpPr>
          <p:nvPr>
            <p:ph type="title"/>
          </p:nvPr>
        </p:nvSpPr>
        <p:spPr>
          <a:xfrm>
            <a:off x="457200" y="1788545"/>
            <a:ext cx="8229600" cy="365522"/>
          </a:xfrm>
        </p:spPr>
        <p:txBody>
          <a:bodyPr>
            <a:noAutofit/>
          </a:bodyPr>
          <a:lstStyle>
            <a:lvl1pPr>
              <a:defRPr sz="3600">
                <a:latin typeface="Trebuchet MS" pitchFamily="34" charset="0"/>
              </a:defRPr>
            </a:lvl1pPr>
          </a:lstStyle>
          <a:p>
            <a:r>
              <a:rPr lang="en-US" smtClean="0"/>
              <a:t>Click to edit Master title style</a:t>
            </a:r>
            <a:endParaRPr lang="en-US" dirty="0"/>
          </a:p>
        </p:txBody>
      </p:sp>
      <p:grpSp>
        <p:nvGrpSpPr>
          <p:cNvPr id="7" name="Group 6"/>
          <p:cNvGrpSpPr/>
          <p:nvPr/>
        </p:nvGrpSpPr>
        <p:grpSpPr>
          <a:xfrm>
            <a:off x="-21771" y="2311350"/>
            <a:ext cx="9231873" cy="108000"/>
            <a:chOff x="-21771" y="872995"/>
            <a:chExt cx="9231873" cy="95089"/>
          </a:xfrm>
        </p:grpSpPr>
        <p:sp>
          <p:nvSpPr>
            <p:cNvPr id="8" name="Freihandform 8"/>
            <p:cNvSpPr/>
            <p:nvPr/>
          </p:nvSpPr>
          <p:spPr>
            <a:xfrm>
              <a:off x="-7260" y="896075"/>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9" name="Freihandform 9"/>
            <p:cNvSpPr/>
            <p:nvPr/>
          </p:nvSpPr>
          <p:spPr>
            <a:xfrm>
              <a:off x="-7260" y="872995"/>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0" name="Freihandform 10"/>
            <p:cNvSpPr/>
            <p:nvPr/>
          </p:nvSpPr>
          <p:spPr>
            <a:xfrm>
              <a:off x="-21771" y="910029"/>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grpSp>
        <p:nvGrpSpPr>
          <p:cNvPr id="11" name="Group 10"/>
          <p:cNvGrpSpPr/>
          <p:nvPr/>
        </p:nvGrpSpPr>
        <p:grpSpPr>
          <a:xfrm>
            <a:off x="-36511" y="4546943"/>
            <a:ext cx="9231873" cy="77036"/>
            <a:chOff x="-36511" y="6062590"/>
            <a:chExt cx="9231873" cy="102715"/>
          </a:xfrm>
        </p:grpSpPr>
        <p:sp>
          <p:nvSpPr>
            <p:cNvPr id="12" name="Freihandform 11"/>
            <p:cNvSpPr/>
            <p:nvPr/>
          </p:nvSpPr>
          <p:spPr>
            <a:xfrm>
              <a:off x="-22000" y="6065480"/>
              <a:ext cx="9217362" cy="53071"/>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Trebuchet MS" pitchFamily="34" charset="0"/>
              </a:endParaRPr>
            </a:p>
          </p:txBody>
        </p:sp>
        <p:sp>
          <p:nvSpPr>
            <p:cNvPr id="13" name="Freihandform 12"/>
            <p:cNvSpPr/>
            <p:nvPr/>
          </p:nvSpPr>
          <p:spPr>
            <a:xfrm>
              <a:off x="-22000" y="6078858"/>
              <a:ext cx="9151260" cy="86447"/>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sp>
          <p:nvSpPr>
            <p:cNvPr id="14" name="Freihandform 13"/>
            <p:cNvSpPr/>
            <p:nvPr/>
          </p:nvSpPr>
          <p:spPr>
            <a:xfrm>
              <a:off x="-36511" y="6062590"/>
              <a:ext cx="9165771" cy="52779"/>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D9D9D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Trebuchet MS" pitchFamily="34" charset="0"/>
              </a:endParaRPr>
            </a:p>
          </p:txBody>
        </p:sp>
      </p:grpSp>
      <p:pic>
        <p:nvPicPr>
          <p:cNvPr id="19" name="Picture 18" descr="IGL-Logo-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41" y="4709736"/>
            <a:ext cx="720000" cy="320803"/>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4755500"/>
            <a:ext cx="1403998" cy="230962"/>
          </a:xfrm>
          <a:prstGeom prst="rect">
            <a:avLst/>
          </a:prstGeom>
        </p:spPr>
      </p:pic>
      <p:sp>
        <p:nvSpPr>
          <p:cNvPr id="16" name="Slide Number Placeholder 5"/>
          <p:cNvSpPr>
            <a:spLocks noGrp="1"/>
          </p:cNvSpPr>
          <p:nvPr>
            <p:ph type="sldNum" sz="quarter" idx="12"/>
          </p:nvPr>
        </p:nvSpPr>
        <p:spPr>
          <a:xfrm>
            <a:off x="6353944" y="4767263"/>
            <a:ext cx="594320" cy="273844"/>
          </a:xfrm>
        </p:spPr>
        <p:txBody>
          <a:bodyPr vert="horz" lIns="91440" tIns="45720" rIns="91440" bIns="45720" rtlCol="0" anchor="ctr"/>
          <a:lstStyle>
            <a:lvl1pPr>
              <a:defRPr lang="en-US" smtClean="0">
                <a:latin typeface="Trebuchet MS" pitchFamily="34" charset="0"/>
              </a:defRPr>
            </a:lvl1pPr>
          </a:lstStyle>
          <a:p>
            <a:fld id="{6D05909F-73A9-412E-9C0F-A163E6110097}" type="slidenum">
              <a:rPr lang="en-US" smtClean="0"/>
              <a:t>‹#›</a:t>
            </a:fld>
            <a:endParaRPr lang="en-US" dirty="0"/>
          </a:p>
        </p:txBody>
      </p:sp>
      <p:sp>
        <p:nvSpPr>
          <p:cNvPr id="17" name="日付プレースホルダー 3"/>
          <p:cNvSpPr>
            <a:spLocks noGrp="1"/>
          </p:cNvSpPr>
          <p:nvPr>
            <p:ph type="dt" sz="half" idx="13"/>
          </p:nvPr>
        </p:nvSpPr>
        <p:spPr>
          <a:xfrm>
            <a:off x="1371600" y="4767263"/>
            <a:ext cx="1204361" cy="273844"/>
          </a:xfrm>
        </p:spPr>
        <p:txBody>
          <a:bodyPr/>
          <a:lstStyle/>
          <a:p>
            <a:r>
              <a:rPr lang="en-US" altLang="ja-JP" smtClean="0"/>
              <a:t>10 July 2014</a:t>
            </a:r>
            <a:endParaRPr lang="en-US" dirty="0"/>
          </a:p>
        </p:txBody>
      </p:sp>
      <p:sp>
        <p:nvSpPr>
          <p:cNvPr id="20" name="フッター プレースホルダー 4"/>
          <p:cNvSpPr>
            <a:spLocks noGrp="1"/>
          </p:cNvSpPr>
          <p:nvPr>
            <p:ph type="ftr" sz="quarter" idx="14"/>
          </p:nvPr>
        </p:nvSpPr>
        <p:spPr>
          <a:xfrm>
            <a:off x="3583133" y="4767263"/>
            <a:ext cx="1977734" cy="273844"/>
          </a:xfrm>
        </p:spPr>
        <p:txBody>
          <a:bodyPr/>
          <a:lstStyle/>
          <a:p>
            <a:r>
              <a:rPr lang="en-US" smtClean="0"/>
              <a:t>Kenshi Takayama</a:t>
            </a:r>
            <a:endParaRPr lang="en-US" dirty="0"/>
          </a:p>
        </p:txBody>
      </p:sp>
    </p:spTree>
    <p:extLst>
      <p:ext uri="{BB962C8B-B14F-4D97-AF65-F5344CB8AC3E}">
        <p14:creationId xmlns:p14="http://schemas.microsoft.com/office/powerpoint/2010/main" val="28303620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401"/>
            <a:ext cx="7772400" cy="1021556"/>
          </a:xfrm>
        </p:spPr>
        <p:txBody>
          <a:bodyPr vert="horz" lIns="91440" tIns="45720" rIns="91440" bIns="45720" rtlCol="0" anchor="ctr">
            <a:normAutofit/>
          </a:bodyPr>
          <a:lstStyle>
            <a:lvl1pPr algn="l">
              <a:defRPr lang="en-US">
                <a:latin typeface="Trebuchet MS" pitchFamily="34" charset="0"/>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722313" y="2075260"/>
            <a:ext cx="7772400" cy="1125140"/>
          </a:xfrm>
        </p:spPr>
        <p:txBody>
          <a:bodyPr anchor="b"/>
          <a:lstStyle>
            <a:lvl1pPr marL="0" indent="0">
              <a:buNone/>
              <a:defRPr sz="2000">
                <a:solidFill>
                  <a:schemeClr val="tx1">
                    <a:tint val="75000"/>
                  </a:schemeClr>
                </a:solidFill>
                <a:latin typeface="Trebuchet MS"/>
                <a:cs typeface="Trebuchet M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7" name="Group 6"/>
          <p:cNvGrpSpPr/>
          <p:nvPr/>
        </p:nvGrpSpPr>
        <p:grpSpPr>
          <a:xfrm>
            <a:off x="1" y="3257550"/>
            <a:ext cx="9231873" cy="107316"/>
            <a:chOff x="-21771" y="3068964"/>
            <a:chExt cx="9231873" cy="95088"/>
          </a:xfrm>
        </p:grpSpPr>
        <p:sp>
          <p:nvSpPr>
            <p:cNvPr id="8" name="Freihandform 9"/>
            <p:cNvSpPr/>
            <p:nvPr/>
          </p:nvSpPr>
          <p:spPr>
            <a:xfrm>
              <a:off x="-7260" y="3092034"/>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99CC33"/>
                </a:solidFill>
                <a:uFillTx/>
                <a:latin typeface="Calibri"/>
              </a:endParaRPr>
            </a:p>
          </p:txBody>
        </p:sp>
        <p:sp>
          <p:nvSpPr>
            <p:cNvPr id="9" name="Freihandform 10"/>
            <p:cNvSpPr/>
            <p:nvPr/>
          </p:nvSpPr>
          <p:spPr>
            <a:xfrm>
              <a:off x="-7260" y="3068964"/>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10" name="Freihandform 11"/>
            <p:cNvSpPr/>
            <p:nvPr/>
          </p:nvSpPr>
          <p:spPr>
            <a:xfrm>
              <a:off x="-21771" y="3105988"/>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grpSp>
      <p:pic>
        <p:nvPicPr>
          <p:cNvPr id="12" name="Picture 11" descr="IGL-Logo-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41" y="4709736"/>
            <a:ext cx="720000" cy="32080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4755500"/>
            <a:ext cx="1403998" cy="230962"/>
          </a:xfrm>
          <a:prstGeom prst="rect">
            <a:avLst/>
          </a:prstGeom>
        </p:spPr>
      </p:pic>
      <p:sp>
        <p:nvSpPr>
          <p:cNvPr id="13" name="Slide Number Placeholder 5"/>
          <p:cNvSpPr>
            <a:spLocks noGrp="1"/>
          </p:cNvSpPr>
          <p:nvPr>
            <p:ph type="sldNum" sz="quarter" idx="12"/>
          </p:nvPr>
        </p:nvSpPr>
        <p:spPr>
          <a:xfrm>
            <a:off x="6353944" y="4767263"/>
            <a:ext cx="594320" cy="273844"/>
          </a:xfrm>
        </p:spPr>
        <p:txBody>
          <a:bodyPr vert="horz" lIns="91440" tIns="45720" rIns="91440" bIns="45720" rtlCol="0" anchor="ctr"/>
          <a:lstStyle>
            <a:lvl1pPr>
              <a:defRPr lang="en-US" smtClean="0">
                <a:latin typeface="Trebuchet MS" pitchFamily="34" charset="0"/>
              </a:defRPr>
            </a:lvl1pPr>
          </a:lstStyle>
          <a:p>
            <a:fld id="{6D05909F-73A9-412E-9C0F-A163E6110097}" type="slidenum">
              <a:rPr lang="en-US" smtClean="0"/>
              <a:t>‹#›</a:t>
            </a:fld>
            <a:endParaRPr lang="en-US" dirty="0"/>
          </a:p>
        </p:txBody>
      </p:sp>
      <p:sp>
        <p:nvSpPr>
          <p:cNvPr id="14" name="日付プレースホルダー 3"/>
          <p:cNvSpPr>
            <a:spLocks noGrp="1"/>
          </p:cNvSpPr>
          <p:nvPr>
            <p:ph type="dt" sz="half" idx="13"/>
          </p:nvPr>
        </p:nvSpPr>
        <p:spPr>
          <a:xfrm>
            <a:off x="1371600" y="4767263"/>
            <a:ext cx="1204361" cy="273844"/>
          </a:xfrm>
        </p:spPr>
        <p:txBody>
          <a:bodyPr/>
          <a:lstStyle/>
          <a:p>
            <a:r>
              <a:rPr lang="en-US" altLang="ja-JP" smtClean="0"/>
              <a:t>10 July 2014</a:t>
            </a:r>
            <a:endParaRPr lang="en-US" dirty="0"/>
          </a:p>
        </p:txBody>
      </p:sp>
      <p:sp>
        <p:nvSpPr>
          <p:cNvPr id="15" name="フッター プレースホルダー 4"/>
          <p:cNvSpPr>
            <a:spLocks noGrp="1"/>
          </p:cNvSpPr>
          <p:nvPr>
            <p:ph type="ftr" sz="quarter" idx="14"/>
          </p:nvPr>
        </p:nvSpPr>
        <p:spPr>
          <a:xfrm>
            <a:off x="3583133" y="4767263"/>
            <a:ext cx="1977734" cy="273844"/>
          </a:xfrm>
        </p:spPr>
        <p:txBody>
          <a:bodyPr/>
          <a:lstStyle/>
          <a:p>
            <a:r>
              <a:rPr lang="en-US" smtClean="0"/>
              <a:t>Kenshi Takayama</a:t>
            </a:r>
            <a:endParaRPr lang="en-US" dirty="0"/>
          </a:p>
        </p:txBody>
      </p:sp>
    </p:spTree>
    <p:extLst>
      <p:ext uri="{BB962C8B-B14F-4D97-AF65-F5344CB8AC3E}">
        <p14:creationId xmlns:p14="http://schemas.microsoft.com/office/powerpoint/2010/main" val="18781335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de-DE" smtClean="0"/>
              <a:t>Titelmasterformat durch Klicken bearbeiten</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Trebuchet MS"/>
                <a:cs typeface="Trebuchet MS"/>
              </a:defRPr>
            </a:lvl1pPr>
          </a:lstStyle>
          <a:p>
            <a:r>
              <a:rPr lang="en-US" altLang="ja-JP" smtClean="0"/>
              <a:t>10 July 2014</a:t>
            </a:r>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Trebuchet MS"/>
                <a:cs typeface="Trebuchet MS"/>
              </a:defRPr>
            </a:lvl1pPr>
          </a:lstStyle>
          <a:p>
            <a:r>
              <a:rPr lang="en-US" smtClean="0"/>
              <a:t>Kenshi Takayama</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Trebuchet MS"/>
                <a:cs typeface="Trebuchet MS"/>
              </a:defRPr>
            </a:lvl1pPr>
          </a:lstStyle>
          <a:p>
            <a:r>
              <a:rPr lang="en-US" smtClean="0"/>
              <a:t>#</a:t>
            </a:r>
            <a:fld id="{6D05909F-73A9-412E-9C0F-A163E6110097}" type="slidenum">
              <a:rPr lang="en-US" smtClean="0"/>
              <a:t>‹#›</a:t>
            </a:fld>
            <a:endParaRPr lang="en-US" dirty="0"/>
          </a:p>
        </p:txBody>
      </p:sp>
    </p:spTree>
    <p:extLst>
      <p:ext uri="{BB962C8B-B14F-4D97-AF65-F5344CB8AC3E}">
        <p14:creationId xmlns:p14="http://schemas.microsoft.com/office/powerpoint/2010/main" val="1448370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1" r:id="rId3"/>
    <p:sldLayoutId id="2147483700" r:id="rId4"/>
    <p:sldLayoutId id="2147483702" r:id="rId5"/>
    <p:sldLayoutId id="2147483699" r:id="rId6"/>
  </p:sldLayoutIdLst>
  <p:hf hdr="0"/>
  <p:txStyles>
    <p:titleStyle>
      <a:lvl1pPr algn="ctr" defTabSz="914400" rtl="0" eaLnBrk="1" latinLnBrk="0" hangingPunct="1">
        <a:spcBef>
          <a:spcPct val="0"/>
        </a:spcBef>
        <a:buNone/>
        <a:defRPr sz="3600" kern="1200">
          <a:solidFill>
            <a:schemeClr val="tx1"/>
          </a:solidFill>
          <a:latin typeface="Trebuchet MS"/>
          <a:ea typeface="+mj-ea"/>
          <a:cs typeface="Trebuchet M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patchgen_demo.ex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igl.ethz.ch/projects/patch-quad/"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Pattern-Based Quadrangulation </a:t>
            </a:r>
            <a:br>
              <a:rPr lang="en-US" dirty="0" smtClean="0"/>
            </a:br>
            <a:r>
              <a:rPr lang="en-US" dirty="0" smtClean="0"/>
              <a:t>for N-sided Patches</a:t>
            </a:r>
            <a:endParaRPr lang="en-US" dirty="0"/>
          </a:p>
        </p:txBody>
      </p:sp>
      <p:sp>
        <p:nvSpPr>
          <p:cNvPr id="3" name="Subtitle 2"/>
          <p:cNvSpPr>
            <a:spLocks noGrp="1"/>
          </p:cNvSpPr>
          <p:nvPr>
            <p:ph type="subTitle" idx="1"/>
          </p:nvPr>
        </p:nvSpPr>
        <p:spPr>
          <a:xfrm>
            <a:off x="1371600" y="2628900"/>
            <a:ext cx="6400800" cy="1695450"/>
          </a:xfrm>
        </p:spPr>
        <p:txBody>
          <a:bodyPr>
            <a:noAutofit/>
          </a:bodyPr>
          <a:lstStyle/>
          <a:p>
            <a:r>
              <a:rPr lang="en-US" sz="2000" dirty="0" smtClean="0"/>
              <a:t>Kenshi Takayama</a:t>
            </a:r>
          </a:p>
          <a:p>
            <a:r>
              <a:rPr lang="en-US" sz="2000" dirty="0" smtClean="0"/>
              <a:t>Daniele Panozzo</a:t>
            </a:r>
          </a:p>
          <a:p>
            <a:r>
              <a:rPr lang="en-US" sz="2000" dirty="0" smtClean="0"/>
              <a:t>Olga Sorkine-Hornung</a:t>
            </a:r>
          </a:p>
          <a:p>
            <a:endParaRPr lang="en-US" sz="2000" dirty="0"/>
          </a:p>
          <a:p>
            <a:r>
              <a:rPr lang="en-US" sz="2000" dirty="0" smtClean="0">
                <a:solidFill>
                  <a:schemeClr val="tx1">
                    <a:lumMod val="50000"/>
                    <a:lumOff val="50000"/>
                  </a:schemeClr>
                </a:solidFill>
              </a:rPr>
              <a:t>ETH Zurich</a:t>
            </a:r>
            <a:endParaRPr lang="en-US" sz="2000" dirty="0">
              <a:solidFill>
                <a:schemeClr val="tx1">
                  <a:lumMod val="50000"/>
                  <a:lumOff val="50000"/>
                </a:schemeClr>
              </a:solidFill>
            </a:endParaRPr>
          </a:p>
        </p:txBody>
      </p:sp>
      <p:grpSp>
        <p:nvGrpSpPr>
          <p:cNvPr id="5" name="グループ化 4"/>
          <p:cNvGrpSpPr/>
          <p:nvPr/>
        </p:nvGrpSpPr>
        <p:grpSpPr>
          <a:xfrm>
            <a:off x="2056505" y="221218"/>
            <a:ext cx="5030990" cy="369332"/>
            <a:chOff x="2579620" y="94102"/>
            <a:chExt cx="5030990" cy="369332"/>
          </a:xfrm>
        </p:grpSpPr>
        <p:pic>
          <p:nvPicPr>
            <p:cNvPr id="17411" name="Picture 3" descr="C:\Users\kenshi\Documents\material - presentations\sgp2014-PatchQuad\eg-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620" y="132490"/>
              <a:ext cx="468380" cy="29255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037050" y="94102"/>
              <a:ext cx="4573560" cy="369332"/>
            </a:xfrm>
            <a:prstGeom prst="rect">
              <a:avLst/>
            </a:prstGeom>
            <a:noFill/>
          </p:spPr>
          <p:txBody>
            <a:bodyPr wrap="square" rtlCol="0">
              <a:spAutoFit/>
            </a:bodyPr>
            <a:lstStyle/>
            <a:p>
              <a:r>
                <a:rPr kumimoji="1" lang="en-US" altLang="ja-JP" dirty="0" smtClean="0"/>
                <a:t>Symposium on Geometry Processing 2014</a:t>
              </a:r>
              <a:endParaRPr kumimoji="1" lang="ja-JP" altLang="en-US" dirty="0"/>
            </a:p>
          </p:txBody>
        </p:sp>
      </p:grpSp>
    </p:spTree>
    <p:extLst>
      <p:ext uri="{BB962C8B-B14F-4D97-AF65-F5344CB8AC3E}">
        <p14:creationId xmlns:p14="http://schemas.microsoft.com/office/powerpoint/2010/main" val="846844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a:t>
            </a:r>
            <a:r>
              <a:rPr kumimoji="1" lang="en-US" altLang="ja-JP" dirty="0" smtClean="0"/>
              <a:t>nfinitely </a:t>
            </a:r>
            <a:r>
              <a:rPr kumimoji="1" lang="en-US" altLang="ja-JP" dirty="0"/>
              <a:t>many </a:t>
            </a:r>
            <a:r>
              <a:rPr kumimoji="1" lang="en-US" altLang="ja-JP" dirty="0" smtClean="0"/>
              <a:t>cases to consider</a:t>
            </a:r>
            <a:endParaRPr kumimoji="1" lang="en-US" altLang="ja-JP" dirty="0"/>
          </a:p>
        </p:txBody>
      </p:sp>
      <p:sp>
        <p:nvSpPr>
          <p:cNvPr id="11" name="コンテンツ プレースホルダー 10"/>
          <p:cNvSpPr>
            <a:spLocks noGrp="1"/>
          </p:cNvSpPr>
          <p:nvPr>
            <p:ph idx="1"/>
          </p:nvPr>
        </p:nvSpPr>
        <p:spPr>
          <a:xfrm>
            <a:off x="308039" y="3257550"/>
            <a:ext cx="8527922" cy="1200151"/>
          </a:xfrm>
        </p:spPr>
        <p:txBody>
          <a:bodyPr>
            <a:normAutofit/>
          </a:bodyPr>
          <a:lstStyle/>
          <a:p>
            <a:r>
              <a:rPr kumimoji="1" lang="en-US" altLang="ja-JP" dirty="0" smtClean="0">
                <a:sym typeface="Wingdings" panose="05000000000000000000" pitchFamily="2" charset="2"/>
              </a:rPr>
              <a:t>Our idea:</a:t>
            </a:r>
            <a:br>
              <a:rPr kumimoji="1" lang="en-US" altLang="ja-JP" dirty="0" smtClean="0">
                <a:sym typeface="Wingdings" panose="05000000000000000000" pitchFamily="2" charset="2"/>
              </a:rPr>
            </a:br>
            <a:r>
              <a:rPr kumimoji="1" lang="en-US" altLang="ja-JP" dirty="0" smtClean="0">
                <a:solidFill>
                  <a:srgbClr val="FF0000"/>
                </a:solidFill>
                <a:sym typeface="Wingdings" panose="05000000000000000000" pitchFamily="2" charset="2"/>
              </a:rPr>
              <a:t>Reduce the problem into a smaller subproblem</a:t>
            </a:r>
          </a:p>
        </p:txBody>
      </p:sp>
      <p:sp>
        <p:nvSpPr>
          <p:cNvPr id="9" name="スライド番号プレースホルダー 8"/>
          <p:cNvSpPr>
            <a:spLocks noGrp="1"/>
          </p:cNvSpPr>
          <p:nvPr>
            <p:ph type="sldNum" sz="quarter" idx="12"/>
          </p:nvPr>
        </p:nvSpPr>
        <p:spPr/>
        <p:txBody>
          <a:bodyPr/>
          <a:lstStyle/>
          <a:p>
            <a:fld id="{6D05909F-73A9-412E-9C0F-A163E6110097}" type="slidenum">
              <a:rPr lang="en-US" smtClean="0"/>
              <a:t>10</a:t>
            </a:fld>
            <a:endParaRPr lang="en-US" dirty="0"/>
          </a:p>
        </p:txBody>
      </p:sp>
      <p:sp>
        <p:nvSpPr>
          <p:cNvPr id="7" name="日付プレースホルダー 6"/>
          <p:cNvSpPr>
            <a:spLocks noGrp="1"/>
          </p:cNvSpPr>
          <p:nvPr>
            <p:ph type="dt" sz="half" idx="13"/>
          </p:nvPr>
        </p:nvSpPr>
        <p:spPr/>
        <p:txBody>
          <a:bodyPr/>
          <a:lstStyle/>
          <a:p>
            <a:r>
              <a:rPr lang="en-US" altLang="ja-JP" smtClean="0"/>
              <a:t>10 July 2014</a:t>
            </a:r>
            <a:endParaRPr lang="en-US" dirty="0"/>
          </a:p>
        </p:txBody>
      </p:sp>
      <p:sp>
        <p:nvSpPr>
          <p:cNvPr id="8" name="フッター プレースホルダー 7"/>
          <p:cNvSpPr>
            <a:spLocks noGrp="1"/>
          </p:cNvSpPr>
          <p:nvPr>
            <p:ph type="ftr" sz="quarter" idx="14"/>
          </p:nvPr>
        </p:nvSpPr>
        <p:spPr/>
        <p:txBody>
          <a:bodyPr/>
          <a:lstStyle/>
          <a:p>
            <a:r>
              <a:rPr lang="en-US" smtClean="0"/>
              <a:t>Kenshi Takayama</a:t>
            </a:r>
            <a:endParaRPr lang="en-US" dirty="0"/>
          </a:p>
        </p:txBody>
      </p:sp>
      <p:grpSp>
        <p:nvGrpSpPr>
          <p:cNvPr id="4" name="グループ化 3"/>
          <p:cNvGrpSpPr/>
          <p:nvPr/>
        </p:nvGrpSpPr>
        <p:grpSpPr>
          <a:xfrm>
            <a:off x="685800" y="1084251"/>
            <a:ext cx="1819453" cy="1792299"/>
            <a:chOff x="209434" y="1885950"/>
            <a:chExt cx="1819453" cy="1792299"/>
          </a:xfrm>
        </p:grpSpPr>
        <p:sp>
          <p:nvSpPr>
            <p:cNvPr id="38" name="二等辺三角形 37"/>
            <p:cNvSpPr/>
            <p:nvPr/>
          </p:nvSpPr>
          <p:spPr>
            <a:xfrm>
              <a:off x="209434" y="1885950"/>
              <a:ext cx="1819453" cy="144301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テキスト ボックス 38"/>
            <p:cNvSpPr txBox="1"/>
            <p:nvPr/>
          </p:nvSpPr>
          <p:spPr>
            <a:xfrm>
              <a:off x="904999" y="3308917"/>
              <a:ext cx="428322" cy="369332"/>
            </a:xfrm>
            <a:prstGeom prst="rect">
              <a:avLst/>
            </a:prstGeom>
            <a:noFill/>
          </p:spPr>
          <p:txBody>
            <a:bodyPr wrap="none" rtlCol="0">
              <a:spAutoFit/>
            </a:bodyPr>
            <a:lstStyle/>
            <a:p>
              <a:r>
                <a:rPr kumimoji="1" lang="en-US" altLang="ja-JP" dirty="0" smtClean="0"/>
                <a:t>11</a:t>
              </a:r>
              <a:endParaRPr kumimoji="1" lang="ja-JP" altLang="en-US" dirty="0"/>
            </a:p>
          </p:txBody>
        </p:sp>
        <p:sp>
          <p:nvSpPr>
            <p:cNvPr id="40" name="テキスト ボックス 39"/>
            <p:cNvSpPr txBox="1"/>
            <p:nvPr/>
          </p:nvSpPr>
          <p:spPr>
            <a:xfrm>
              <a:off x="1660921" y="2422789"/>
              <a:ext cx="306494" cy="369332"/>
            </a:xfrm>
            <a:prstGeom prst="rect">
              <a:avLst/>
            </a:prstGeom>
            <a:noFill/>
          </p:spPr>
          <p:txBody>
            <a:bodyPr wrap="none" rtlCol="0">
              <a:spAutoFit/>
            </a:bodyPr>
            <a:lstStyle/>
            <a:p>
              <a:r>
                <a:rPr kumimoji="1" lang="en-US" altLang="ja-JP" dirty="0"/>
                <a:t>5</a:t>
              </a:r>
              <a:endParaRPr kumimoji="1" lang="ja-JP" altLang="en-US" dirty="0"/>
            </a:p>
          </p:txBody>
        </p:sp>
        <p:sp>
          <p:nvSpPr>
            <p:cNvPr id="41" name="テキスト ボックス 40"/>
            <p:cNvSpPr txBox="1"/>
            <p:nvPr/>
          </p:nvSpPr>
          <p:spPr>
            <a:xfrm>
              <a:off x="304800" y="2422789"/>
              <a:ext cx="306494" cy="369332"/>
            </a:xfrm>
            <a:prstGeom prst="rect">
              <a:avLst/>
            </a:prstGeom>
            <a:noFill/>
          </p:spPr>
          <p:txBody>
            <a:bodyPr wrap="none" rtlCol="0">
              <a:spAutoFit/>
            </a:bodyPr>
            <a:lstStyle/>
            <a:p>
              <a:r>
                <a:rPr kumimoji="1" lang="en-US" altLang="ja-JP" dirty="0"/>
                <a:t>4</a:t>
              </a:r>
              <a:endParaRPr kumimoji="1" lang="ja-JP" altLang="en-US" dirty="0"/>
            </a:p>
          </p:txBody>
        </p:sp>
        <p:sp>
          <p:nvSpPr>
            <p:cNvPr id="43" name="円/楕円 42"/>
            <p:cNvSpPr>
              <a:spLocks noChangeAspect="1"/>
            </p:cNvSpPr>
            <p:nvPr/>
          </p:nvSpPr>
          <p:spPr>
            <a:xfrm>
              <a:off x="338039"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a:spLocks noChangeAspect="1"/>
            </p:cNvSpPr>
            <p:nvPr/>
          </p:nvSpPr>
          <p:spPr>
            <a:xfrm>
              <a:off x="504117"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a:spLocks noChangeAspect="1"/>
            </p:cNvSpPr>
            <p:nvPr/>
          </p:nvSpPr>
          <p:spPr>
            <a:xfrm>
              <a:off x="670196"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a:spLocks noChangeAspect="1"/>
            </p:cNvSpPr>
            <p:nvPr/>
          </p:nvSpPr>
          <p:spPr>
            <a:xfrm>
              <a:off x="836275"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a:spLocks noChangeAspect="1"/>
            </p:cNvSpPr>
            <p:nvPr/>
          </p:nvSpPr>
          <p:spPr>
            <a:xfrm>
              <a:off x="1002353"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1168432"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a:spLocks noChangeAspect="1"/>
            </p:cNvSpPr>
            <p:nvPr/>
          </p:nvSpPr>
          <p:spPr>
            <a:xfrm>
              <a:off x="1334511"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a:spLocks noChangeAspect="1"/>
            </p:cNvSpPr>
            <p:nvPr/>
          </p:nvSpPr>
          <p:spPr>
            <a:xfrm>
              <a:off x="1500589"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a:spLocks noChangeAspect="1"/>
            </p:cNvSpPr>
            <p:nvPr/>
          </p:nvSpPr>
          <p:spPr>
            <a:xfrm>
              <a:off x="1666668"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832746"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a:spLocks noChangeAspect="1"/>
            </p:cNvSpPr>
            <p:nvPr/>
          </p:nvSpPr>
          <p:spPr>
            <a:xfrm>
              <a:off x="1271762" y="2152846"/>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a:spLocks noChangeAspect="1"/>
            </p:cNvSpPr>
            <p:nvPr/>
          </p:nvSpPr>
          <p:spPr>
            <a:xfrm>
              <a:off x="1455880" y="243881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a:spLocks noChangeAspect="1"/>
            </p:cNvSpPr>
            <p:nvPr/>
          </p:nvSpPr>
          <p:spPr>
            <a:xfrm>
              <a:off x="1639999" y="2724781"/>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a:spLocks noChangeAspect="1"/>
            </p:cNvSpPr>
            <p:nvPr/>
          </p:nvSpPr>
          <p:spPr>
            <a:xfrm>
              <a:off x="1824117" y="3010748"/>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a:spLocks noChangeAspect="1"/>
            </p:cNvSpPr>
            <p:nvPr/>
          </p:nvSpPr>
          <p:spPr>
            <a:xfrm>
              <a:off x="406761" y="2940919"/>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a:spLocks noChangeAspect="1"/>
            </p:cNvSpPr>
            <p:nvPr/>
          </p:nvSpPr>
          <p:spPr>
            <a:xfrm>
              <a:off x="860685" y="2227142"/>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a:spLocks noChangeAspect="1"/>
            </p:cNvSpPr>
            <p:nvPr/>
          </p:nvSpPr>
          <p:spPr>
            <a:xfrm>
              <a:off x="633723" y="258403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3209983" y="1084251"/>
            <a:ext cx="1819453" cy="1761521"/>
            <a:chOff x="2523947" y="1885950"/>
            <a:chExt cx="1819453" cy="1761521"/>
          </a:xfrm>
        </p:grpSpPr>
        <p:sp>
          <p:nvSpPr>
            <p:cNvPr id="124" name="テキスト ボックス 123"/>
            <p:cNvSpPr txBox="1"/>
            <p:nvPr/>
          </p:nvSpPr>
          <p:spPr>
            <a:xfrm>
              <a:off x="3287639" y="3308917"/>
              <a:ext cx="292068" cy="338554"/>
            </a:xfrm>
            <a:prstGeom prst="rect">
              <a:avLst/>
            </a:prstGeom>
            <a:noFill/>
          </p:spPr>
          <p:txBody>
            <a:bodyPr wrap="none" rtlCol="0">
              <a:spAutoFit/>
            </a:bodyPr>
            <a:lstStyle/>
            <a:p>
              <a:r>
                <a:rPr kumimoji="1" lang="en-US" altLang="ja-JP" sz="1600" dirty="0" smtClean="0"/>
                <a:t>8</a:t>
              </a:r>
              <a:endParaRPr kumimoji="1" lang="ja-JP" altLang="en-US" sz="1600" dirty="0"/>
            </a:p>
          </p:txBody>
        </p:sp>
        <p:sp>
          <p:nvSpPr>
            <p:cNvPr id="128" name="二等辺三角形 127"/>
            <p:cNvSpPr/>
            <p:nvPr/>
          </p:nvSpPr>
          <p:spPr>
            <a:xfrm>
              <a:off x="2523947" y="1885950"/>
              <a:ext cx="1819453" cy="144301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9" name="テキスト ボックス 128"/>
            <p:cNvSpPr txBox="1"/>
            <p:nvPr/>
          </p:nvSpPr>
          <p:spPr>
            <a:xfrm>
              <a:off x="3963348" y="2438575"/>
              <a:ext cx="292068" cy="338554"/>
            </a:xfrm>
            <a:prstGeom prst="rect">
              <a:avLst/>
            </a:prstGeom>
            <a:noFill/>
          </p:spPr>
          <p:txBody>
            <a:bodyPr wrap="none" rtlCol="0">
              <a:spAutoFit/>
            </a:bodyPr>
            <a:lstStyle/>
            <a:p>
              <a:r>
                <a:rPr kumimoji="1" lang="en-US" altLang="ja-JP" sz="1600" dirty="0" smtClean="0"/>
                <a:t>9</a:t>
              </a:r>
              <a:endParaRPr kumimoji="1" lang="ja-JP" altLang="en-US" sz="1600" dirty="0"/>
            </a:p>
          </p:txBody>
        </p:sp>
        <p:sp>
          <p:nvSpPr>
            <p:cNvPr id="130" name="テキスト ボックス 129"/>
            <p:cNvSpPr txBox="1"/>
            <p:nvPr/>
          </p:nvSpPr>
          <p:spPr>
            <a:xfrm>
              <a:off x="2604480" y="2438575"/>
              <a:ext cx="292068" cy="338554"/>
            </a:xfrm>
            <a:prstGeom prst="rect">
              <a:avLst/>
            </a:prstGeom>
            <a:noFill/>
          </p:spPr>
          <p:txBody>
            <a:bodyPr wrap="none" rtlCol="0">
              <a:spAutoFit/>
            </a:bodyPr>
            <a:lstStyle/>
            <a:p>
              <a:r>
                <a:rPr kumimoji="1" lang="en-US" altLang="ja-JP" sz="1600" dirty="0" smtClean="0"/>
                <a:t>5</a:t>
              </a:r>
              <a:endParaRPr kumimoji="1" lang="ja-JP" altLang="en-US" sz="1600" dirty="0"/>
            </a:p>
          </p:txBody>
        </p:sp>
        <p:sp>
          <p:nvSpPr>
            <p:cNvPr id="132" name="円/楕円 131"/>
            <p:cNvSpPr>
              <a:spLocks noChangeAspect="1"/>
            </p:cNvSpPr>
            <p:nvPr/>
          </p:nvSpPr>
          <p:spPr>
            <a:xfrm>
              <a:off x="2725925"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a:spLocks noChangeAspect="1"/>
            </p:cNvSpPr>
            <p:nvPr/>
          </p:nvSpPr>
          <p:spPr>
            <a:xfrm>
              <a:off x="2952382"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a:spLocks noChangeAspect="1"/>
            </p:cNvSpPr>
            <p:nvPr/>
          </p:nvSpPr>
          <p:spPr>
            <a:xfrm>
              <a:off x="3178839"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a:spLocks noChangeAspect="1"/>
            </p:cNvSpPr>
            <p:nvPr/>
          </p:nvSpPr>
          <p:spPr>
            <a:xfrm>
              <a:off x="3405296"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p:cNvSpPr>
              <a:spLocks noChangeAspect="1"/>
            </p:cNvSpPr>
            <p:nvPr/>
          </p:nvSpPr>
          <p:spPr>
            <a:xfrm>
              <a:off x="3631753"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36"/>
            <p:cNvSpPr>
              <a:spLocks noChangeAspect="1"/>
            </p:cNvSpPr>
            <p:nvPr/>
          </p:nvSpPr>
          <p:spPr>
            <a:xfrm>
              <a:off x="3858210"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a:spLocks noChangeAspect="1"/>
            </p:cNvSpPr>
            <p:nvPr/>
          </p:nvSpPr>
          <p:spPr>
            <a:xfrm>
              <a:off x="4084667"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a:spLocks noChangeAspect="1"/>
            </p:cNvSpPr>
            <p:nvPr/>
          </p:nvSpPr>
          <p:spPr>
            <a:xfrm>
              <a:off x="3603861" y="2178913"/>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a:spLocks noChangeAspect="1"/>
            </p:cNvSpPr>
            <p:nvPr/>
          </p:nvSpPr>
          <p:spPr>
            <a:xfrm>
              <a:off x="3805937" y="249859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140"/>
            <p:cNvSpPr>
              <a:spLocks noChangeAspect="1"/>
            </p:cNvSpPr>
            <p:nvPr/>
          </p:nvSpPr>
          <p:spPr>
            <a:xfrm>
              <a:off x="4008013" y="2818281"/>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141"/>
            <p:cNvSpPr>
              <a:spLocks noChangeAspect="1"/>
            </p:cNvSpPr>
            <p:nvPr/>
          </p:nvSpPr>
          <p:spPr>
            <a:xfrm>
              <a:off x="4210089" y="313796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142"/>
            <p:cNvSpPr>
              <a:spLocks noChangeAspect="1"/>
            </p:cNvSpPr>
            <p:nvPr/>
          </p:nvSpPr>
          <p:spPr>
            <a:xfrm>
              <a:off x="2679931" y="3010089"/>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143"/>
            <p:cNvSpPr>
              <a:spLocks noChangeAspect="1"/>
            </p:cNvSpPr>
            <p:nvPr/>
          </p:nvSpPr>
          <p:spPr>
            <a:xfrm>
              <a:off x="3040857" y="2434659"/>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144"/>
            <p:cNvSpPr>
              <a:spLocks noChangeAspect="1"/>
            </p:cNvSpPr>
            <p:nvPr/>
          </p:nvSpPr>
          <p:spPr>
            <a:xfrm>
              <a:off x="2860394" y="272237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146"/>
            <p:cNvSpPr>
              <a:spLocks noChangeAspect="1"/>
            </p:cNvSpPr>
            <p:nvPr/>
          </p:nvSpPr>
          <p:spPr>
            <a:xfrm>
              <a:off x="3221320" y="214694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147"/>
            <p:cNvSpPr>
              <a:spLocks noChangeAspect="1"/>
            </p:cNvSpPr>
            <p:nvPr/>
          </p:nvSpPr>
          <p:spPr>
            <a:xfrm>
              <a:off x="3502823" y="2019071"/>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148"/>
            <p:cNvSpPr>
              <a:spLocks noChangeAspect="1"/>
            </p:cNvSpPr>
            <p:nvPr/>
          </p:nvSpPr>
          <p:spPr>
            <a:xfrm>
              <a:off x="3704899" y="233875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149"/>
            <p:cNvSpPr>
              <a:spLocks noChangeAspect="1"/>
            </p:cNvSpPr>
            <p:nvPr/>
          </p:nvSpPr>
          <p:spPr>
            <a:xfrm>
              <a:off x="3906975" y="2658439"/>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150"/>
            <p:cNvSpPr>
              <a:spLocks noChangeAspect="1"/>
            </p:cNvSpPr>
            <p:nvPr/>
          </p:nvSpPr>
          <p:spPr>
            <a:xfrm>
              <a:off x="4109051" y="2978123"/>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p:cNvGrpSpPr/>
          <p:nvPr/>
        </p:nvGrpSpPr>
        <p:grpSpPr>
          <a:xfrm>
            <a:off x="5734166" y="1084251"/>
            <a:ext cx="1819453" cy="1761521"/>
            <a:chOff x="5257800" y="1885950"/>
            <a:chExt cx="1819453" cy="1761521"/>
          </a:xfrm>
        </p:grpSpPr>
        <p:sp>
          <p:nvSpPr>
            <p:cNvPr id="155" name="二等辺三角形 154"/>
            <p:cNvSpPr/>
            <p:nvPr/>
          </p:nvSpPr>
          <p:spPr>
            <a:xfrm>
              <a:off x="5257800" y="1885950"/>
              <a:ext cx="1819453" cy="144301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6" name="テキスト ボックス 155"/>
            <p:cNvSpPr txBox="1"/>
            <p:nvPr/>
          </p:nvSpPr>
          <p:spPr>
            <a:xfrm>
              <a:off x="6613100" y="2438668"/>
              <a:ext cx="399468" cy="338554"/>
            </a:xfrm>
            <a:prstGeom prst="rect">
              <a:avLst/>
            </a:prstGeom>
            <a:noFill/>
          </p:spPr>
          <p:txBody>
            <a:bodyPr wrap="none" rtlCol="0">
              <a:spAutoFit/>
            </a:bodyPr>
            <a:lstStyle/>
            <a:p>
              <a:r>
                <a:rPr kumimoji="1" lang="en-US" altLang="ja-JP" sz="1600" dirty="0" smtClean="0"/>
                <a:t>13</a:t>
              </a:r>
              <a:endParaRPr kumimoji="1" lang="ja-JP" altLang="en-US" sz="1600" dirty="0"/>
            </a:p>
          </p:txBody>
        </p:sp>
        <p:sp>
          <p:nvSpPr>
            <p:cNvPr id="157" name="テキスト ボックス 156"/>
            <p:cNvSpPr txBox="1"/>
            <p:nvPr/>
          </p:nvSpPr>
          <p:spPr>
            <a:xfrm>
              <a:off x="5308082" y="2438668"/>
              <a:ext cx="399468" cy="338554"/>
            </a:xfrm>
            <a:prstGeom prst="rect">
              <a:avLst/>
            </a:prstGeom>
            <a:noFill/>
          </p:spPr>
          <p:txBody>
            <a:bodyPr wrap="none" rtlCol="0">
              <a:spAutoFit/>
            </a:bodyPr>
            <a:lstStyle/>
            <a:p>
              <a:r>
                <a:rPr kumimoji="1" lang="en-US" altLang="ja-JP" sz="1600" dirty="0" smtClean="0"/>
                <a:t>16</a:t>
              </a:r>
              <a:endParaRPr kumimoji="1" lang="ja-JP" altLang="en-US" sz="1600" dirty="0"/>
            </a:p>
          </p:txBody>
        </p:sp>
        <p:sp>
          <p:nvSpPr>
            <p:cNvPr id="159" name="円/楕円 158"/>
            <p:cNvSpPr>
              <a:spLocks noChangeAspect="1"/>
            </p:cNvSpPr>
            <p:nvPr/>
          </p:nvSpPr>
          <p:spPr>
            <a:xfrm>
              <a:off x="5491232"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159"/>
            <p:cNvSpPr>
              <a:spLocks noChangeAspect="1"/>
            </p:cNvSpPr>
            <p:nvPr/>
          </p:nvSpPr>
          <p:spPr>
            <a:xfrm>
              <a:off x="5750170"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p:cNvSpPr>
              <a:spLocks noChangeAspect="1"/>
            </p:cNvSpPr>
            <p:nvPr/>
          </p:nvSpPr>
          <p:spPr>
            <a:xfrm>
              <a:off x="6009108"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161"/>
            <p:cNvSpPr>
              <a:spLocks noChangeAspect="1"/>
            </p:cNvSpPr>
            <p:nvPr/>
          </p:nvSpPr>
          <p:spPr>
            <a:xfrm>
              <a:off x="6268046"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a:spLocks noChangeAspect="1"/>
            </p:cNvSpPr>
            <p:nvPr/>
          </p:nvSpPr>
          <p:spPr>
            <a:xfrm>
              <a:off x="6526984"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a:spLocks noChangeAspect="1"/>
            </p:cNvSpPr>
            <p:nvPr/>
          </p:nvSpPr>
          <p:spPr>
            <a:xfrm>
              <a:off x="6785922" y="329780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p:cNvSpPr>
              <a:spLocks noChangeAspect="1"/>
            </p:cNvSpPr>
            <p:nvPr/>
          </p:nvSpPr>
          <p:spPr>
            <a:xfrm>
              <a:off x="6281233" y="2080006"/>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p:cNvSpPr>
              <a:spLocks noChangeAspect="1"/>
            </p:cNvSpPr>
            <p:nvPr/>
          </p:nvSpPr>
          <p:spPr>
            <a:xfrm>
              <a:off x="6491053" y="241109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p:cNvSpPr>
              <a:spLocks noChangeAspect="1"/>
            </p:cNvSpPr>
            <p:nvPr/>
          </p:nvSpPr>
          <p:spPr>
            <a:xfrm>
              <a:off x="6700873" y="274218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a:spLocks noChangeAspect="1"/>
            </p:cNvSpPr>
            <p:nvPr/>
          </p:nvSpPr>
          <p:spPr>
            <a:xfrm>
              <a:off x="6910693" y="3073273"/>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168"/>
            <p:cNvSpPr>
              <a:spLocks noChangeAspect="1"/>
            </p:cNvSpPr>
            <p:nvPr/>
          </p:nvSpPr>
          <p:spPr>
            <a:xfrm>
              <a:off x="5458130" y="293913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a:spLocks noChangeAspect="1"/>
            </p:cNvSpPr>
            <p:nvPr/>
          </p:nvSpPr>
          <p:spPr>
            <a:xfrm>
              <a:off x="6022720" y="204243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70"/>
            <p:cNvSpPr>
              <a:spLocks noChangeAspect="1"/>
            </p:cNvSpPr>
            <p:nvPr/>
          </p:nvSpPr>
          <p:spPr>
            <a:xfrm>
              <a:off x="5740425" y="249078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172"/>
            <p:cNvSpPr>
              <a:spLocks noChangeAspect="1"/>
            </p:cNvSpPr>
            <p:nvPr/>
          </p:nvSpPr>
          <p:spPr>
            <a:xfrm>
              <a:off x="6351173" y="2190369"/>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a:spLocks noChangeAspect="1"/>
            </p:cNvSpPr>
            <p:nvPr/>
          </p:nvSpPr>
          <p:spPr>
            <a:xfrm>
              <a:off x="6560993" y="2521458"/>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p:cNvSpPr>
              <a:spLocks noChangeAspect="1"/>
            </p:cNvSpPr>
            <p:nvPr/>
          </p:nvSpPr>
          <p:spPr>
            <a:xfrm>
              <a:off x="6770813" y="285254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p:cNvSpPr>
              <a:spLocks noChangeAspect="1"/>
            </p:cNvSpPr>
            <p:nvPr/>
          </p:nvSpPr>
          <p:spPr>
            <a:xfrm>
              <a:off x="6980633" y="3183636"/>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a:spLocks noChangeAspect="1"/>
            </p:cNvSpPr>
            <p:nvPr/>
          </p:nvSpPr>
          <p:spPr>
            <a:xfrm>
              <a:off x="6211293" y="1969643"/>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77"/>
            <p:cNvSpPr>
              <a:spLocks noChangeAspect="1"/>
            </p:cNvSpPr>
            <p:nvPr/>
          </p:nvSpPr>
          <p:spPr>
            <a:xfrm>
              <a:off x="6421113" y="2300732"/>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a:spLocks noChangeAspect="1"/>
            </p:cNvSpPr>
            <p:nvPr/>
          </p:nvSpPr>
          <p:spPr>
            <a:xfrm>
              <a:off x="6630933" y="2631821"/>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p:cNvSpPr>
              <a:spLocks noChangeAspect="1"/>
            </p:cNvSpPr>
            <p:nvPr/>
          </p:nvSpPr>
          <p:spPr>
            <a:xfrm>
              <a:off x="6840753" y="296291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p:cNvSpPr>
              <a:spLocks noChangeAspect="1"/>
            </p:cNvSpPr>
            <p:nvPr/>
          </p:nvSpPr>
          <p:spPr>
            <a:xfrm>
              <a:off x="5345212" y="311847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181"/>
            <p:cNvSpPr>
              <a:spLocks noChangeAspect="1"/>
            </p:cNvSpPr>
            <p:nvPr/>
          </p:nvSpPr>
          <p:spPr>
            <a:xfrm>
              <a:off x="5909802" y="222177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182"/>
            <p:cNvSpPr>
              <a:spLocks noChangeAspect="1"/>
            </p:cNvSpPr>
            <p:nvPr/>
          </p:nvSpPr>
          <p:spPr>
            <a:xfrm>
              <a:off x="5627507" y="267012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円/楕円 183"/>
            <p:cNvSpPr>
              <a:spLocks noChangeAspect="1"/>
            </p:cNvSpPr>
            <p:nvPr/>
          </p:nvSpPr>
          <p:spPr>
            <a:xfrm>
              <a:off x="5288753" y="32081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円/楕円 184"/>
            <p:cNvSpPr>
              <a:spLocks noChangeAspect="1"/>
            </p:cNvSpPr>
            <p:nvPr/>
          </p:nvSpPr>
          <p:spPr>
            <a:xfrm>
              <a:off x="5796884" y="240111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円/楕円 185"/>
            <p:cNvSpPr>
              <a:spLocks noChangeAspect="1"/>
            </p:cNvSpPr>
            <p:nvPr/>
          </p:nvSpPr>
          <p:spPr>
            <a:xfrm>
              <a:off x="5514589" y="284946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円/楕円 186"/>
            <p:cNvSpPr>
              <a:spLocks noChangeAspect="1"/>
            </p:cNvSpPr>
            <p:nvPr/>
          </p:nvSpPr>
          <p:spPr>
            <a:xfrm>
              <a:off x="5401671" y="302880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87"/>
            <p:cNvSpPr>
              <a:spLocks noChangeAspect="1"/>
            </p:cNvSpPr>
            <p:nvPr/>
          </p:nvSpPr>
          <p:spPr>
            <a:xfrm>
              <a:off x="5966261" y="213210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円/楕円 188"/>
            <p:cNvSpPr>
              <a:spLocks noChangeAspect="1"/>
            </p:cNvSpPr>
            <p:nvPr/>
          </p:nvSpPr>
          <p:spPr>
            <a:xfrm>
              <a:off x="5683966" y="258045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189"/>
            <p:cNvSpPr>
              <a:spLocks noChangeAspect="1"/>
            </p:cNvSpPr>
            <p:nvPr/>
          </p:nvSpPr>
          <p:spPr>
            <a:xfrm>
              <a:off x="5571048" y="275979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190"/>
            <p:cNvSpPr>
              <a:spLocks noChangeAspect="1"/>
            </p:cNvSpPr>
            <p:nvPr/>
          </p:nvSpPr>
          <p:spPr>
            <a:xfrm>
              <a:off x="6079179" y="195276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91"/>
            <p:cNvSpPr>
              <a:spLocks noChangeAspect="1"/>
            </p:cNvSpPr>
            <p:nvPr/>
          </p:nvSpPr>
          <p:spPr>
            <a:xfrm>
              <a:off x="5853343" y="23114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p:cNvSpPr txBox="1"/>
            <p:nvPr/>
          </p:nvSpPr>
          <p:spPr>
            <a:xfrm>
              <a:off x="6021492" y="3308917"/>
              <a:ext cx="292068" cy="338554"/>
            </a:xfrm>
            <a:prstGeom prst="rect">
              <a:avLst/>
            </a:prstGeom>
            <a:noFill/>
          </p:spPr>
          <p:txBody>
            <a:bodyPr wrap="none" rtlCol="0">
              <a:spAutoFit/>
            </a:bodyPr>
            <a:lstStyle/>
            <a:p>
              <a:r>
                <a:rPr kumimoji="1" lang="en-US" altLang="ja-JP" sz="1600" dirty="0" smtClean="0"/>
                <a:t>7</a:t>
              </a:r>
              <a:endParaRPr kumimoji="1" lang="ja-JP" altLang="en-US" sz="1600" dirty="0"/>
            </a:p>
          </p:txBody>
        </p:sp>
      </p:grpSp>
      <p:sp>
        <p:nvSpPr>
          <p:cNvPr id="3" name="テキスト ボックス 2"/>
          <p:cNvSpPr txBox="1"/>
          <p:nvPr/>
        </p:nvSpPr>
        <p:spPr>
          <a:xfrm>
            <a:off x="7858471" y="1389051"/>
            <a:ext cx="752129" cy="707886"/>
          </a:xfrm>
          <a:prstGeom prst="rect">
            <a:avLst/>
          </a:prstGeom>
          <a:noFill/>
        </p:spPr>
        <p:txBody>
          <a:bodyPr wrap="none" rtlCol="0">
            <a:spAutoFit/>
          </a:bodyPr>
          <a:lstStyle/>
          <a:p>
            <a:r>
              <a:rPr kumimoji="1" lang="en-US" altLang="ja-JP" sz="4000" b="1" dirty="0" smtClean="0"/>
              <a:t>...</a:t>
            </a:r>
            <a:endParaRPr kumimoji="1" lang="ja-JP" altLang="en-US" sz="4000" b="1" dirty="0"/>
          </a:p>
        </p:txBody>
      </p:sp>
    </p:spTree>
    <p:extLst>
      <p:ext uri="{BB962C8B-B14F-4D97-AF65-F5344CB8AC3E}">
        <p14:creationId xmlns:p14="http://schemas.microsoft.com/office/powerpoint/2010/main" val="18895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Reducing the </a:t>
            </a:r>
            <a:r>
              <a:rPr lang="en-US" altLang="ja-JP" dirty="0"/>
              <a:t>p</a:t>
            </a:r>
            <a:r>
              <a:rPr lang="en-US" altLang="ja-JP" dirty="0" smtClean="0"/>
              <a:t>roblem by </a:t>
            </a:r>
            <a:r>
              <a:rPr lang="en-US" altLang="ja-JP" i="1" dirty="0" smtClean="0"/>
              <a:t>trimming</a:t>
            </a:r>
            <a:endParaRPr lang="ja-JP" altLang="en-US" i="1"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pPr/>
              <a:t>11</a:t>
            </a:fld>
            <a:endParaRPr lang="en-US" dirty="0"/>
          </a:p>
        </p:txBody>
      </p:sp>
      <p:sp>
        <p:nvSpPr>
          <p:cNvPr id="5" name="日付プレースホルダー 4"/>
          <p:cNvSpPr>
            <a:spLocks noGrp="1"/>
          </p:cNvSpPr>
          <p:nvPr>
            <p:ph type="dt" sz="half" idx="13"/>
          </p:nvPr>
        </p:nvSpPr>
        <p:spPr/>
        <p:txBody>
          <a:bodyPr/>
          <a:lstStyle/>
          <a:p>
            <a:r>
              <a:rPr lang="en-US" altLang="ja-JP" dirty="0" smtClean="0"/>
              <a:t>10 July 2014</a:t>
            </a:r>
            <a:endParaRPr lang="en-US" dirty="0"/>
          </a:p>
        </p:txBody>
      </p:sp>
      <p:sp>
        <p:nvSpPr>
          <p:cNvPr id="6" name="フッター プレースホルダー 5"/>
          <p:cNvSpPr>
            <a:spLocks noGrp="1"/>
          </p:cNvSpPr>
          <p:nvPr>
            <p:ph type="ftr" sz="quarter" idx="14"/>
          </p:nvPr>
        </p:nvSpPr>
        <p:spPr/>
        <p:txBody>
          <a:bodyPr/>
          <a:lstStyle/>
          <a:p>
            <a:r>
              <a:rPr lang="en-US" dirty="0" smtClean="0"/>
              <a:t>Kenshi Takayama</a:t>
            </a:r>
            <a:endParaRPr lang="en-US" dirty="0"/>
          </a:p>
        </p:txBody>
      </p:sp>
      <p:sp>
        <p:nvSpPr>
          <p:cNvPr id="9" name="加算記号 8"/>
          <p:cNvSpPr>
            <a:spLocks noChangeAspect="1"/>
          </p:cNvSpPr>
          <p:nvPr/>
        </p:nvSpPr>
        <p:spPr>
          <a:xfrm>
            <a:off x="6477000" y="1747914"/>
            <a:ext cx="214236" cy="214236"/>
          </a:xfrm>
          <a:prstGeom prst="mathPlus">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p>
        </p:txBody>
      </p:sp>
      <p:grpSp>
        <p:nvGrpSpPr>
          <p:cNvPr id="15" name="グループ化 14"/>
          <p:cNvGrpSpPr/>
          <p:nvPr/>
        </p:nvGrpSpPr>
        <p:grpSpPr>
          <a:xfrm>
            <a:off x="6546471" y="1015208"/>
            <a:ext cx="869145" cy="814351"/>
            <a:chOff x="3692525" y="2974975"/>
            <a:chExt cx="1460500" cy="1368425"/>
          </a:xfrm>
          <a:solidFill>
            <a:schemeClr val="accent6"/>
          </a:solidFill>
        </p:grpSpPr>
        <p:sp>
          <p:nvSpPr>
            <p:cNvPr id="107" name="フリーフォーム 106"/>
            <p:cNvSpPr/>
            <p:nvPr/>
          </p:nvSpPr>
          <p:spPr>
            <a:xfrm>
              <a:off x="3692525" y="2974975"/>
              <a:ext cx="1460500" cy="1368425"/>
            </a:xfrm>
            <a:custGeom>
              <a:avLst/>
              <a:gdLst>
                <a:gd name="connsiteX0" fmla="*/ 606425 w 1460500"/>
                <a:gd name="connsiteY0" fmla="*/ 0 h 1368425"/>
                <a:gd name="connsiteX1" fmla="*/ 0 w 1460500"/>
                <a:gd name="connsiteY1" fmla="*/ 968375 h 1368425"/>
                <a:gd name="connsiteX2" fmla="*/ 739775 w 1460500"/>
                <a:gd name="connsiteY2" fmla="*/ 1368425 h 1368425"/>
                <a:gd name="connsiteX3" fmla="*/ 1460500 w 1460500"/>
                <a:gd name="connsiteY3" fmla="*/ 1365250 h 1368425"/>
                <a:gd name="connsiteX4" fmla="*/ 606425 w 1460500"/>
                <a:gd name="connsiteY4" fmla="*/ 0 h 13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0" h="1368425">
                  <a:moveTo>
                    <a:pt x="606425" y="0"/>
                  </a:moveTo>
                  <a:lnTo>
                    <a:pt x="0" y="968375"/>
                  </a:lnTo>
                  <a:lnTo>
                    <a:pt x="739775" y="1368425"/>
                  </a:lnTo>
                  <a:lnTo>
                    <a:pt x="1460500" y="1365250"/>
                  </a:lnTo>
                  <a:lnTo>
                    <a:pt x="606425" y="0"/>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p>
          </p:txBody>
        </p:sp>
        <p:cxnSp>
          <p:nvCxnSpPr>
            <p:cNvPr id="108" name="直線コネクタ 107"/>
            <p:cNvCxnSpPr/>
            <p:nvPr/>
          </p:nvCxnSpPr>
          <p:spPr>
            <a:xfrm>
              <a:off x="3861177" y="3650823"/>
              <a:ext cx="837823" cy="683052"/>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4062430" y="3335170"/>
              <a:ext cx="912795" cy="100823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二等辺三角形 88"/>
          <p:cNvSpPr/>
          <p:nvPr/>
        </p:nvSpPr>
        <p:spPr>
          <a:xfrm>
            <a:off x="221178" y="1029486"/>
            <a:ext cx="1027033" cy="81454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3" name="グループ化 42"/>
          <p:cNvGrpSpPr/>
          <p:nvPr/>
        </p:nvGrpSpPr>
        <p:grpSpPr>
          <a:xfrm>
            <a:off x="1857690" y="1020856"/>
            <a:ext cx="876702" cy="814351"/>
            <a:chOff x="539246" y="2994965"/>
            <a:chExt cx="1473200" cy="1368425"/>
          </a:xfrm>
          <a:solidFill>
            <a:schemeClr val="accent1">
              <a:lumMod val="40000"/>
              <a:lumOff val="60000"/>
            </a:schemeClr>
          </a:solidFill>
        </p:grpSpPr>
        <p:sp>
          <p:nvSpPr>
            <p:cNvPr id="68" name="フリーフォーム 67"/>
            <p:cNvSpPr/>
            <p:nvPr/>
          </p:nvSpPr>
          <p:spPr>
            <a:xfrm>
              <a:off x="539246" y="2994965"/>
              <a:ext cx="1473200" cy="1365250"/>
            </a:xfrm>
            <a:custGeom>
              <a:avLst/>
              <a:gdLst>
                <a:gd name="connsiteX0" fmla="*/ 628650 w 1479550"/>
                <a:gd name="connsiteY0" fmla="*/ 1358900 h 1377950"/>
                <a:gd name="connsiteX1" fmla="*/ 1479550 w 1479550"/>
                <a:gd name="connsiteY1" fmla="*/ 1003300 h 1377950"/>
                <a:gd name="connsiteX2" fmla="*/ 863600 w 1479550"/>
                <a:gd name="connsiteY2" fmla="*/ 0 h 1377950"/>
                <a:gd name="connsiteX3" fmla="*/ 0 w 1479550"/>
                <a:gd name="connsiteY3" fmla="*/ 1377950 h 1377950"/>
                <a:gd name="connsiteX4" fmla="*/ 628650 w 1479550"/>
                <a:gd name="connsiteY4" fmla="*/ 1358900 h 1377950"/>
                <a:gd name="connsiteX0" fmla="*/ 622300 w 1473200"/>
                <a:gd name="connsiteY0" fmla="*/ 1358900 h 1358900"/>
                <a:gd name="connsiteX1" fmla="*/ 1473200 w 1473200"/>
                <a:gd name="connsiteY1" fmla="*/ 1003300 h 1358900"/>
                <a:gd name="connsiteX2" fmla="*/ 857250 w 1473200"/>
                <a:gd name="connsiteY2" fmla="*/ 0 h 1358900"/>
                <a:gd name="connsiteX3" fmla="*/ 0 w 1473200"/>
                <a:gd name="connsiteY3" fmla="*/ 1343025 h 1358900"/>
                <a:gd name="connsiteX4" fmla="*/ 622300 w 1473200"/>
                <a:gd name="connsiteY4" fmla="*/ 1358900 h 1358900"/>
                <a:gd name="connsiteX0" fmla="*/ 622300 w 1473200"/>
                <a:gd name="connsiteY0" fmla="*/ 1358900 h 1365250"/>
                <a:gd name="connsiteX1" fmla="*/ 1473200 w 1473200"/>
                <a:gd name="connsiteY1" fmla="*/ 1003300 h 1365250"/>
                <a:gd name="connsiteX2" fmla="*/ 857250 w 1473200"/>
                <a:gd name="connsiteY2" fmla="*/ 0 h 1365250"/>
                <a:gd name="connsiteX3" fmla="*/ 0 w 1473200"/>
                <a:gd name="connsiteY3" fmla="*/ 1365250 h 1365250"/>
                <a:gd name="connsiteX4" fmla="*/ 622300 w 1473200"/>
                <a:gd name="connsiteY4" fmla="*/ 1358900 h 136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200" h="1365250">
                  <a:moveTo>
                    <a:pt x="622300" y="1358900"/>
                  </a:moveTo>
                  <a:lnTo>
                    <a:pt x="1473200" y="1003300"/>
                  </a:lnTo>
                  <a:lnTo>
                    <a:pt x="857250" y="0"/>
                  </a:lnTo>
                  <a:lnTo>
                    <a:pt x="0" y="1365250"/>
                  </a:lnTo>
                  <a:lnTo>
                    <a:pt x="622300" y="1358900"/>
                  </a:lnTo>
                  <a:close/>
                </a:path>
              </a:pathLst>
            </a:cu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69" name="直線コネクタ 68"/>
            <p:cNvCxnSpPr/>
            <p:nvPr/>
          </p:nvCxnSpPr>
          <p:spPr>
            <a:xfrm flipV="1">
              <a:off x="682121" y="3258087"/>
              <a:ext cx="875948" cy="1102128"/>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853571" y="3502469"/>
              <a:ext cx="854865" cy="860921"/>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1028196" y="3758801"/>
              <a:ext cx="835161" cy="584481"/>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960866" y="3671006"/>
              <a:ext cx="638830" cy="50823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783237" y="3951713"/>
              <a:ext cx="587859" cy="30372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1162119" y="3355353"/>
              <a:ext cx="659827" cy="719112"/>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加算記号 52"/>
          <p:cNvSpPr>
            <a:spLocks noChangeAspect="1"/>
          </p:cNvSpPr>
          <p:nvPr/>
        </p:nvSpPr>
        <p:spPr>
          <a:xfrm>
            <a:off x="2574684" y="1747914"/>
            <a:ext cx="214236" cy="214236"/>
          </a:xfrm>
          <a:prstGeom prst="mathPlus">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フリーフォーム 53"/>
          <p:cNvSpPr/>
          <p:nvPr/>
        </p:nvSpPr>
        <p:spPr>
          <a:xfrm>
            <a:off x="2532837" y="1630552"/>
            <a:ext cx="1053555" cy="714294"/>
          </a:xfrm>
          <a:custGeom>
            <a:avLst/>
            <a:gdLst>
              <a:gd name="connsiteX0" fmla="*/ 1187704 w 1547521"/>
              <a:gd name="connsiteY0" fmla="*/ 0 h 960234"/>
              <a:gd name="connsiteX1" fmla="*/ 606679 w 1547521"/>
              <a:gd name="connsiteY1" fmla="*/ 203200 h 960234"/>
              <a:gd name="connsiteX2" fmla="*/ 89154 w 1547521"/>
              <a:gd name="connsiteY2" fmla="*/ 441325 h 960234"/>
              <a:gd name="connsiteX3" fmla="*/ 3429 w 1547521"/>
              <a:gd name="connsiteY3" fmla="*/ 679450 h 960234"/>
              <a:gd name="connsiteX4" fmla="*/ 127254 w 1547521"/>
              <a:gd name="connsiteY4" fmla="*/ 863600 h 960234"/>
              <a:gd name="connsiteX5" fmla="*/ 657479 w 1547521"/>
              <a:gd name="connsiteY5" fmla="*/ 955675 h 960234"/>
              <a:gd name="connsiteX6" fmla="*/ 1260729 w 1547521"/>
              <a:gd name="connsiteY6" fmla="*/ 920750 h 960234"/>
              <a:gd name="connsiteX7" fmla="*/ 1502029 w 1547521"/>
              <a:gd name="connsiteY7" fmla="*/ 704850 h 960234"/>
              <a:gd name="connsiteX8" fmla="*/ 1517904 w 1547521"/>
              <a:gd name="connsiteY8" fmla="*/ 203200 h 960234"/>
              <a:gd name="connsiteX9" fmla="*/ 1187704 w 1547521"/>
              <a:gd name="connsiteY9" fmla="*/ 0 h 96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7521" h="960234">
                <a:moveTo>
                  <a:pt x="1187704" y="0"/>
                </a:moveTo>
                <a:cubicBezTo>
                  <a:pt x="1035833" y="0"/>
                  <a:pt x="789771" y="129646"/>
                  <a:pt x="606679" y="203200"/>
                </a:cubicBezTo>
                <a:cubicBezTo>
                  <a:pt x="423587" y="276754"/>
                  <a:pt x="189696" y="361950"/>
                  <a:pt x="89154" y="441325"/>
                </a:cubicBezTo>
                <a:cubicBezTo>
                  <a:pt x="-11388" y="520700"/>
                  <a:pt x="-2921" y="609071"/>
                  <a:pt x="3429" y="679450"/>
                </a:cubicBezTo>
                <a:cubicBezTo>
                  <a:pt x="9779" y="749829"/>
                  <a:pt x="18246" y="817563"/>
                  <a:pt x="127254" y="863600"/>
                </a:cubicBezTo>
                <a:cubicBezTo>
                  <a:pt x="236262" y="909637"/>
                  <a:pt x="468567" y="946150"/>
                  <a:pt x="657479" y="955675"/>
                </a:cubicBezTo>
                <a:cubicBezTo>
                  <a:pt x="846391" y="965200"/>
                  <a:pt x="1119971" y="962554"/>
                  <a:pt x="1260729" y="920750"/>
                </a:cubicBezTo>
                <a:cubicBezTo>
                  <a:pt x="1401487" y="878946"/>
                  <a:pt x="1459167" y="824442"/>
                  <a:pt x="1502029" y="704850"/>
                </a:cubicBezTo>
                <a:cubicBezTo>
                  <a:pt x="1544891" y="585258"/>
                  <a:pt x="1570821" y="320146"/>
                  <a:pt x="1517904" y="203200"/>
                </a:cubicBezTo>
                <a:cubicBezTo>
                  <a:pt x="1464987" y="86254"/>
                  <a:pt x="1339575" y="0"/>
                  <a:pt x="1187704" y="0"/>
                </a:cubicBezTo>
                <a:close/>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3413711" y="1455230"/>
            <a:ext cx="678173" cy="173308"/>
          </a:xfrm>
          <a:custGeom>
            <a:avLst/>
            <a:gdLst>
              <a:gd name="connsiteX0" fmla="*/ 0 w 628650"/>
              <a:gd name="connsiteY0" fmla="*/ 398419 h 398419"/>
              <a:gd name="connsiteX1" fmla="*/ 203200 w 628650"/>
              <a:gd name="connsiteY1" fmla="*/ 55519 h 398419"/>
              <a:gd name="connsiteX2" fmla="*/ 628650 w 628650"/>
              <a:gd name="connsiteY2" fmla="*/ 4719 h 398419"/>
            </a:gdLst>
            <a:ahLst/>
            <a:cxnLst>
              <a:cxn ang="0">
                <a:pos x="connsiteX0" y="connsiteY0"/>
              </a:cxn>
              <a:cxn ang="0">
                <a:pos x="connsiteX1" y="connsiteY1"/>
              </a:cxn>
              <a:cxn ang="0">
                <a:pos x="connsiteX2" y="connsiteY2"/>
              </a:cxn>
            </a:cxnLst>
            <a:rect l="l" t="t" r="r" b="b"/>
            <a:pathLst>
              <a:path w="628650" h="398419">
                <a:moveTo>
                  <a:pt x="0" y="398419"/>
                </a:moveTo>
                <a:cubicBezTo>
                  <a:pt x="49212" y="259777"/>
                  <a:pt x="98425" y="121136"/>
                  <a:pt x="203200" y="55519"/>
                </a:cubicBezTo>
                <a:cubicBezTo>
                  <a:pt x="307975" y="-10098"/>
                  <a:pt x="468312" y="-2690"/>
                  <a:pt x="628650" y="4719"/>
                </a:cubicBezTo>
              </a:path>
            </a:pathLst>
          </a:custGeom>
          <a:noFill/>
          <a:ln w="28575" cap="flat">
            <a:solidFill>
              <a:srgbClr val="00B0F0"/>
            </a:solidFill>
            <a:headEnd type="none" w="med"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5811965" y="1663455"/>
            <a:ext cx="922781" cy="653490"/>
          </a:xfrm>
          <a:custGeom>
            <a:avLst/>
            <a:gdLst>
              <a:gd name="connsiteX0" fmla="*/ 290754 w 1383456"/>
              <a:gd name="connsiteY0" fmla="*/ 13437 h 960031"/>
              <a:gd name="connsiteX1" fmla="*/ 1829 w 1383456"/>
              <a:gd name="connsiteY1" fmla="*/ 407137 h 960031"/>
              <a:gd name="connsiteX2" fmla="*/ 198679 w 1383456"/>
              <a:gd name="connsiteY2" fmla="*/ 775437 h 960031"/>
              <a:gd name="connsiteX3" fmla="*/ 779704 w 1383456"/>
              <a:gd name="connsiteY3" fmla="*/ 959587 h 960031"/>
              <a:gd name="connsiteX4" fmla="*/ 1252779 w 1383456"/>
              <a:gd name="connsiteY4" fmla="*/ 816712 h 960031"/>
              <a:gd name="connsiteX5" fmla="*/ 1363904 w 1383456"/>
              <a:gd name="connsiteY5" fmla="*/ 505562 h 960031"/>
              <a:gd name="connsiteX6" fmla="*/ 922579 w 1383456"/>
              <a:gd name="connsiteY6" fmla="*/ 130912 h 960031"/>
              <a:gd name="connsiteX7" fmla="*/ 290754 w 1383456"/>
              <a:gd name="connsiteY7" fmla="*/ 13437 h 960031"/>
              <a:gd name="connsiteX0" fmla="*/ 224278 w 1381830"/>
              <a:gd name="connsiteY0" fmla="*/ 10745 h 993277"/>
              <a:gd name="connsiteX1" fmla="*/ 203 w 1381830"/>
              <a:gd name="connsiteY1" fmla="*/ 440383 h 993277"/>
              <a:gd name="connsiteX2" fmla="*/ 197053 w 1381830"/>
              <a:gd name="connsiteY2" fmla="*/ 808683 h 993277"/>
              <a:gd name="connsiteX3" fmla="*/ 778078 w 1381830"/>
              <a:gd name="connsiteY3" fmla="*/ 992833 h 993277"/>
              <a:gd name="connsiteX4" fmla="*/ 1251153 w 1381830"/>
              <a:gd name="connsiteY4" fmla="*/ 849958 h 993277"/>
              <a:gd name="connsiteX5" fmla="*/ 1362278 w 1381830"/>
              <a:gd name="connsiteY5" fmla="*/ 538808 h 993277"/>
              <a:gd name="connsiteX6" fmla="*/ 920953 w 1381830"/>
              <a:gd name="connsiteY6" fmla="*/ 164158 h 993277"/>
              <a:gd name="connsiteX7" fmla="*/ 224278 w 1381830"/>
              <a:gd name="connsiteY7" fmla="*/ 10745 h 993277"/>
              <a:gd name="connsiteX0" fmla="*/ 188091 w 1381670"/>
              <a:gd name="connsiteY0" fmla="*/ 9283 h 1020565"/>
              <a:gd name="connsiteX1" fmla="*/ 43 w 1381670"/>
              <a:gd name="connsiteY1" fmla="*/ 467671 h 1020565"/>
              <a:gd name="connsiteX2" fmla="*/ 196893 w 1381670"/>
              <a:gd name="connsiteY2" fmla="*/ 835971 h 1020565"/>
              <a:gd name="connsiteX3" fmla="*/ 777918 w 1381670"/>
              <a:gd name="connsiteY3" fmla="*/ 1020121 h 1020565"/>
              <a:gd name="connsiteX4" fmla="*/ 1250993 w 1381670"/>
              <a:gd name="connsiteY4" fmla="*/ 877246 h 1020565"/>
              <a:gd name="connsiteX5" fmla="*/ 1362118 w 1381670"/>
              <a:gd name="connsiteY5" fmla="*/ 566096 h 1020565"/>
              <a:gd name="connsiteX6" fmla="*/ 920793 w 1381670"/>
              <a:gd name="connsiteY6" fmla="*/ 191446 h 1020565"/>
              <a:gd name="connsiteX7" fmla="*/ 188091 w 1381670"/>
              <a:gd name="connsiteY7" fmla="*/ 9283 h 1020565"/>
              <a:gd name="connsiteX0" fmla="*/ 220496 w 1414075"/>
              <a:gd name="connsiteY0" fmla="*/ 8733 h 1020015"/>
              <a:gd name="connsiteX1" fmla="*/ 23 w 1414075"/>
              <a:gd name="connsiteY1" fmla="*/ 456340 h 1020015"/>
              <a:gd name="connsiteX2" fmla="*/ 229298 w 1414075"/>
              <a:gd name="connsiteY2" fmla="*/ 835421 h 1020015"/>
              <a:gd name="connsiteX3" fmla="*/ 810323 w 1414075"/>
              <a:gd name="connsiteY3" fmla="*/ 1019571 h 1020015"/>
              <a:gd name="connsiteX4" fmla="*/ 1283398 w 1414075"/>
              <a:gd name="connsiteY4" fmla="*/ 876696 h 1020015"/>
              <a:gd name="connsiteX5" fmla="*/ 1394523 w 1414075"/>
              <a:gd name="connsiteY5" fmla="*/ 565546 h 1020015"/>
              <a:gd name="connsiteX6" fmla="*/ 953198 w 1414075"/>
              <a:gd name="connsiteY6" fmla="*/ 190896 h 1020015"/>
              <a:gd name="connsiteX7" fmla="*/ 220496 w 1414075"/>
              <a:gd name="connsiteY7" fmla="*/ 8733 h 10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4075" h="1020015">
                <a:moveTo>
                  <a:pt x="220496" y="8733"/>
                </a:moveTo>
                <a:cubicBezTo>
                  <a:pt x="61634" y="52974"/>
                  <a:pt x="-1444" y="318559"/>
                  <a:pt x="23" y="456340"/>
                </a:cubicBezTo>
                <a:cubicBezTo>
                  <a:pt x="1490" y="594121"/>
                  <a:pt x="94248" y="741549"/>
                  <a:pt x="229298" y="835421"/>
                </a:cubicBezTo>
                <a:cubicBezTo>
                  <a:pt x="364348" y="929293"/>
                  <a:pt x="634640" y="1012692"/>
                  <a:pt x="810323" y="1019571"/>
                </a:cubicBezTo>
                <a:cubicBezTo>
                  <a:pt x="986006" y="1026450"/>
                  <a:pt x="1186031" y="952367"/>
                  <a:pt x="1283398" y="876696"/>
                </a:cubicBezTo>
                <a:cubicBezTo>
                  <a:pt x="1380765" y="801025"/>
                  <a:pt x="1449556" y="679846"/>
                  <a:pt x="1394523" y="565546"/>
                </a:cubicBezTo>
                <a:cubicBezTo>
                  <a:pt x="1339490" y="451246"/>
                  <a:pt x="1148869" y="283698"/>
                  <a:pt x="953198" y="190896"/>
                </a:cubicBezTo>
                <a:cubicBezTo>
                  <a:pt x="757527" y="98094"/>
                  <a:pt x="379358" y="-35508"/>
                  <a:pt x="220496" y="8733"/>
                </a:cubicBezTo>
                <a:close/>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6693021" y="1921736"/>
            <a:ext cx="1127369" cy="328264"/>
          </a:xfrm>
          <a:custGeom>
            <a:avLst/>
            <a:gdLst>
              <a:gd name="connsiteX0" fmla="*/ 0 w 1515534"/>
              <a:gd name="connsiteY0" fmla="*/ 355600 h 441288"/>
              <a:gd name="connsiteX1" fmla="*/ 800100 w 1515534"/>
              <a:gd name="connsiteY1" fmla="*/ 416983 h 441288"/>
              <a:gd name="connsiteX2" fmla="*/ 1515534 w 1515534"/>
              <a:gd name="connsiteY2" fmla="*/ 0 h 441288"/>
            </a:gdLst>
            <a:ahLst/>
            <a:cxnLst>
              <a:cxn ang="0">
                <a:pos x="connsiteX0" y="connsiteY0"/>
              </a:cxn>
              <a:cxn ang="0">
                <a:pos x="connsiteX1" y="connsiteY1"/>
              </a:cxn>
              <a:cxn ang="0">
                <a:pos x="connsiteX2" y="connsiteY2"/>
              </a:cxn>
            </a:cxnLst>
            <a:rect l="l" t="t" r="r" b="b"/>
            <a:pathLst>
              <a:path w="1515534" h="441288">
                <a:moveTo>
                  <a:pt x="0" y="355600"/>
                </a:moveTo>
                <a:cubicBezTo>
                  <a:pt x="273755" y="415925"/>
                  <a:pt x="547511" y="476250"/>
                  <a:pt x="800100" y="416983"/>
                </a:cubicBezTo>
                <a:cubicBezTo>
                  <a:pt x="1052689" y="357716"/>
                  <a:pt x="1284111" y="178858"/>
                  <a:pt x="1515534" y="0"/>
                </a:cubicBezTo>
              </a:path>
            </a:pathLst>
          </a:custGeom>
          <a:noFill/>
          <a:ln w="28575">
            <a:solidFill>
              <a:srgbClr val="00B0F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9" name="テキスト ボックス 14338"/>
          <p:cNvSpPr txBox="1"/>
          <p:nvPr/>
        </p:nvSpPr>
        <p:spPr>
          <a:xfrm>
            <a:off x="534960" y="1806776"/>
            <a:ext cx="399468" cy="338554"/>
          </a:xfrm>
          <a:prstGeom prst="rect">
            <a:avLst/>
          </a:prstGeom>
          <a:noFill/>
        </p:spPr>
        <p:txBody>
          <a:bodyPr wrap="none" rtlCol="0">
            <a:spAutoFit/>
          </a:bodyPr>
          <a:lstStyle/>
          <a:p>
            <a:r>
              <a:rPr kumimoji="1" lang="en-US" altLang="ja-JP" sz="1600" dirty="0" smtClean="0"/>
              <a:t>11</a:t>
            </a:r>
            <a:endParaRPr kumimoji="1" lang="ja-JP" altLang="en-US" sz="1600" dirty="0"/>
          </a:p>
        </p:txBody>
      </p:sp>
      <p:sp>
        <p:nvSpPr>
          <p:cNvPr id="118" name="テキスト ボックス 117"/>
          <p:cNvSpPr txBox="1"/>
          <p:nvPr/>
        </p:nvSpPr>
        <p:spPr>
          <a:xfrm>
            <a:off x="985114" y="1267480"/>
            <a:ext cx="292068" cy="338554"/>
          </a:xfrm>
          <a:prstGeom prst="rect">
            <a:avLst/>
          </a:prstGeom>
          <a:noFill/>
        </p:spPr>
        <p:txBody>
          <a:bodyPr wrap="none" rtlCol="0">
            <a:spAutoFit/>
          </a:bodyPr>
          <a:lstStyle/>
          <a:p>
            <a:r>
              <a:rPr kumimoji="1" lang="en-US" altLang="ja-JP" sz="1600" dirty="0"/>
              <a:t>5</a:t>
            </a:r>
            <a:endParaRPr kumimoji="1" lang="ja-JP" altLang="en-US" sz="1600" dirty="0"/>
          </a:p>
        </p:txBody>
      </p:sp>
      <p:sp>
        <p:nvSpPr>
          <p:cNvPr id="119" name="テキスト ボックス 118"/>
          <p:cNvSpPr txBox="1"/>
          <p:nvPr/>
        </p:nvSpPr>
        <p:spPr>
          <a:xfrm>
            <a:off x="195612" y="1267480"/>
            <a:ext cx="292068" cy="338554"/>
          </a:xfrm>
          <a:prstGeom prst="rect">
            <a:avLst/>
          </a:prstGeom>
          <a:noFill/>
        </p:spPr>
        <p:txBody>
          <a:bodyPr wrap="none" rtlCol="0">
            <a:spAutoFit/>
          </a:bodyPr>
          <a:lstStyle/>
          <a:p>
            <a:r>
              <a:rPr kumimoji="1" lang="en-US" altLang="ja-JP" sz="1600" dirty="0"/>
              <a:t>4</a:t>
            </a:r>
            <a:endParaRPr kumimoji="1" lang="ja-JP" altLang="en-US" sz="1600" dirty="0"/>
          </a:p>
        </p:txBody>
      </p:sp>
      <p:sp>
        <p:nvSpPr>
          <p:cNvPr id="121" name="テキスト ボックス 120"/>
          <p:cNvSpPr txBox="1"/>
          <p:nvPr/>
        </p:nvSpPr>
        <p:spPr>
          <a:xfrm>
            <a:off x="2386850" y="906162"/>
            <a:ext cx="732893" cy="276999"/>
          </a:xfrm>
          <a:prstGeom prst="rect">
            <a:avLst/>
          </a:prstGeom>
          <a:noFill/>
        </p:spPr>
        <p:txBody>
          <a:bodyPr wrap="none" rtlCol="0">
            <a:spAutoFit/>
          </a:bodyPr>
          <a:lstStyle/>
          <a:p>
            <a:r>
              <a:rPr kumimoji="1" lang="en-US" altLang="ja-JP" sz="1200" dirty="0" smtClean="0"/>
              <a:t>4x4 grid</a:t>
            </a:r>
            <a:endParaRPr kumimoji="1" lang="ja-JP" altLang="en-US" sz="1200" dirty="0"/>
          </a:p>
        </p:txBody>
      </p:sp>
      <p:sp>
        <p:nvSpPr>
          <p:cNvPr id="136" name="テキスト ボックス 135"/>
          <p:cNvSpPr txBox="1"/>
          <p:nvPr/>
        </p:nvSpPr>
        <p:spPr>
          <a:xfrm>
            <a:off x="6913837" y="923151"/>
            <a:ext cx="732893" cy="276999"/>
          </a:xfrm>
          <a:prstGeom prst="rect">
            <a:avLst/>
          </a:prstGeom>
          <a:noFill/>
        </p:spPr>
        <p:txBody>
          <a:bodyPr wrap="none" rtlCol="0">
            <a:spAutoFit/>
          </a:bodyPr>
          <a:lstStyle/>
          <a:p>
            <a:r>
              <a:rPr kumimoji="1" lang="en-US" altLang="ja-JP" sz="1200" dirty="0" smtClean="0"/>
              <a:t>3x1 grid</a:t>
            </a:r>
            <a:endParaRPr kumimoji="1" lang="ja-JP" altLang="en-US" sz="1200" dirty="0"/>
          </a:p>
        </p:txBody>
      </p:sp>
      <p:cxnSp>
        <p:nvCxnSpPr>
          <p:cNvPr id="14346" name="直線コネクタ 14345"/>
          <p:cNvCxnSpPr/>
          <p:nvPr/>
        </p:nvCxnSpPr>
        <p:spPr>
          <a:xfrm flipV="1">
            <a:off x="619125" y="1691640"/>
            <a:ext cx="520065" cy="135255"/>
          </a:xfrm>
          <a:prstGeom prst="line">
            <a:avLst/>
          </a:prstGeom>
          <a:ln w="1270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28" name="グループ化 27"/>
          <p:cNvGrpSpPr/>
          <p:nvPr/>
        </p:nvGrpSpPr>
        <p:grpSpPr>
          <a:xfrm>
            <a:off x="5379529" y="2648265"/>
            <a:ext cx="3721083" cy="1189618"/>
            <a:chOff x="5379529" y="2794868"/>
            <a:chExt cx="3721083" cy="1189618"/>
          </a:xfrm>
        </p:grpSpPr>
        <p:sp>
          <p:nvSpPr>
            <p:cNvPr id="27" name="正方形/長方形 26"/>
            <p:cNvSpPr/>
            <p:nvPr/>
          </p:nvSpPr>
          <p:spPr>
            <a:xfrm>
              <a:off x="5389446" y="2794868"/>
              <a:ext cx="3677959" cy="1189618"/>
            </a:xfrm>
            <a:prstGeom prst="rect">
              <a:avLst/>
            </a:prstGeom>
            <a:solidFill>
              <a:schemeClr val="bg1"/>
            </a:solidFill>
            <a:ln w="127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49" name="テキスト ボックス 14348"/>
            <p:cNvSpPr txBox="1"/>
            <p:nvPr/>
          </p:nvSpPr>
          <p:spPr>
            <a:xfrm>
              <a:off x="5379529" y="2876550"/>
              <a:ext cx="3721083" cy="323165"/>
            </a:xfrm>
            <a:prstGeom prst="rect">
              <a:avLst/>
            </a:prstGeom>
            <a:noFill/>
          </p:spPr>
          <p:txBody>
            <a:bodyPr wrap="none" rtlCol="0">
              <a:spAutoFit/>
            </a:bodyPr>
            <a:lstStyle/>
            <a:p>
              <a:r>
                <a:rPr lang="en-US" altLang="ja-JP" sz="1500" dirty="0" smtClean="0">
                  <a:sym typeface="Wingdings" panose="05000000000000000000" pitchFamily="2" charset="2"/>
                </a:rPr>
                <a:t>Reduced problem can be quadrangulated</a:t>
              </a:r>
              <a:endParaRPr lang="en-US" altLang="ja-JP" sz="1500" dirty="0">
                <a:sym typeface="Wingdings" panose="05000000000000000000" pitchFamily="2" charset="2"/>
              </a:endParaRPr>
            </a:p>
          </p:txBody>
        </p:sp>
        <p:sp>
          <p:nvSpPr>
            <p:cNvPr id="150" name="テキスト ボックス 149"/>
            <p:cNvSpPr txBox="1"/>
            <p:nvPr/>
          </p:nvSpPr>
          <p:spPr>
            <a:xfrm>
              <a:off x="5406876" y="3562350"/>
              <a:ext cx="3666388" cy="323165"/>
            </a:xfrm>
            <a:prstGeom prst="rect">
              <a:avLst/>
            </a:prstGeom>
            <a:noFill/>
          </p:spPr>
          <p:txBody>
            <a:bodyPr wrap="none" rtlCol="0">
              <a:spAutoFit/>
            </a:bodyPr>
            <a:lstStyle/>
            <a:p>
              <a:r>
                <a:rPr lang="en-US" altLang="ja-JP" sz="1500" dirty="0" smtClean="0">
                  <a:sym typeface="Wingdings" panose="05000000000000000000" pitchFamily="2" charset="2"/>
                </a:rPr>
                <a:t>Original problem can be quadrangulated</a:t>
              </a:r>
              <a:endParaRPr lang="en-US" altLang="ja-JP" sz="1500" dirty="0">
                <a:sym typeface="Wingdings" panose="05000000000000000000" pitchFamily="2" charset="2"/>
              </a:endParaRPr>
            </a:p>
          </p:txBody>
        </p:sp>
        <p:sp>
          <p:nvSpPr>
            <p:cNvPr id="14354" name="テキスト ボックス 14353"/>
            <p:cNvSpPr txBox="1"/>
            <p:nvPr/>
          </p:nvSpPr>
          <p:spPr>
            <a:xfrm rot="5400000">
              <a:off x="7036328" y="3207444"/>
              <a:ext cx="407484" cy="400110"/>
            </a:xfrm>
            <a:prstGeom prst="rect">
              <a:avLst/>
            </a:prstGeom>
            <a:noFill/>
          </p:spPr>
          <p:txBody>
            <a:bodyPr wrap="none" rtlCol="0">
              <a:spAutoFit/>
            </a:bodyPr>
            <a:lstStyle/>
            <a:p>
              <a:r>
                <a:rPr kumimoji="1" lang="ja-JP" altLang="en-US" sz="2000" b="1" dirty="0" smtClean="0">
                  <a:sym typeface="Mathematica1"/>
                </a:rPr>
                <a:t></a:t>
              </a:r>
              <a:endParaRPr kumimoji="1" lang="ja-JP" altLang="en-US" sz="2000" b="1" dirty="0"/>
            </a:p>
          </p:txBody>
        </p:sp>
      </p:grpSp>
      <p:sp>
        <p:nvSpPr>
          <p:cNvPr id="160" name="円/楕円 159"/>
          <p:cNvSpPr>
            <a:spLocks noChangeAspect="1"/>
          </p:cNvSpPr>
          <p:nvPr/>
        </p:nvSpPr>
        <p:spPr>
          <a:xfrm>
            <a:off x="293772"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a:spLocks noChangeAspect="1"/>
          </p:cNvSpPr>
          <p:nvPr/>
        </p:nvSpPr>
        <p:spPr>
          <a:xfrm>
            <a:off x="387519"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a:spLocks noChangeAspect="1"/>
          </p:cNvSpPr>
          <p:nvPr/>
        </p:nvSpPr>
        <p:spPr>
          <a:xfrm>
            <a:off x="481266"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p:cNvSpPr>
            <a:spLocks noChangeAspect="1"/>
          </p:cNvSpPr>
          <p:nvPr/>
        </p:nvSpPr>
        <p:spPr>
          <a:xfrm>
            <a:off x="575013"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p:cNvSpPr>
            <a:spLocks noChangeAspect="1"/>
          </p:cNvSpPr>
          <p:nvPr/>
        </p:nvSpPr>
        <p:spPr>
          <a:xfrm>
            <a:off x="668760"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p:cNvSpPr>
            <a:spLocks noChangeAspect="1"/>
          </p:cNvSpPr>
          <p:nvPr/>
        </p:nvSpPr>
        <p:spPr>
          <a:xfrm>
            <a:off x="762507"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a:spLocks noChangeAspect="1"/>
          </p:cNvSpPr>
          <p:nvPr/>
        </p:nvSpPr>
        <p:spPr>
          <a:xfrm>
            <a:off x="856254"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168"/>
          <p:cNvSpPr>
            <a:spLocks noChangeAspect="1"/>
          </p:cNvSpPr>
          <p:nvPr/>
        </p:nvSpPr>
        <p:spPr>
          <a:xfrm>
            <a:off x="950001"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a:spLocks noChangeAspect="1"/>
          </p:cNvSpPr>
          <p:nvPr/>
        </p:nvSpPr>
        <p:spPr>
          <a:xfrm>
            <a:off x="1043748"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70"/>
          <p:cNvSpPr>
            <a:spLocks noChangeAspect="1"/>
          </p:cNvSpPr>
          <p:nvPr/>
        </p:nvSpPr>
        <p:spPr>
          <a:xfrm>
            <a:off x="1137495" y="18264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a:spLocks noChangeAspect="1"/>
          </p:cNvSpPr>
          <p:nvPr/>
        </p:nvSpPr>
        <p:spPr>
          <a:xfrm>
            <a:off x="820834" y="1180142"/>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p:cNvSpPr>
            <a:spLocks noChangeAspect="1"/>
          </p:cNvSpPr>
          <p:nvPr/>
        </p:nvSpPr>
        <p:spPr>
          <a:xfrm>
            <a:off x="924764" y="1341563"/>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p:cNvSpPr>
            <a:spLocks noChangeAspect="1"/>
          </p:cNvSpPr>
          <p:nvPr/>
        </p:nvSpPr>
        <p:spPr>
          <a:xfrm>
            <a:off x="1028694" y="1502984"/>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a:spLocks noChangeAspect="1"/>
          </p:cNvSpPr>
          <p:nvPr/>
        </p:nvSpPr>
        <p:spPr>
          <a:xfrm>
            <a:off x="1132624" y="1664405"/>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a:spLocks noChangeAspect="1"/>
          </p:cNvSpPr>
          <p:nvPr/>
        </p:nvSpPr>
        <p:spPr>
          <a:xfrm>
            <a:off x="332564" y="1624988"/>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p:cNvSpPr>
            <a:spLocks noChangeAspect="1"/>
          </p:cNvSpPr>
          <p:nvPr/>
        </p:nvSpPr>
        <p:spPr>
          <a:xfrm>
            <a:off x="588792" y="1222080"/>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p:cNvSpPr>
            <a:spLocks noChangeAspect="1"/>
          </p:cNvSpPr>
          <p:nvPr/>
        </p:nvSpPr>
        <p:spPr>
          <a:xfrm>
            <a:off x="460678" y="1423534"/>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2672715" y="1801418"/>
            <a:ext cx="756380" cy="544473"/>
            <a:chOff x="2672715" y="1801418"/>
            <a:chExt cx="756380" cy="544473"/>
          </a:xfrm>
        </p:grpSpPr>
        <p:sp>
          <p:nvSpPr>
            <p:cNvPr id="58" name="二等辺三角形 29"/>
            <p:cNvSpPr/>
            <p:nvPr/>
          </p:nvSpPr>
          <p:spPr>
            <a:xfrm>
              <a:off x="2672715" y="1904439"/>
              <a:ext cx="643475" cy="213699"/>
            </a:xfrm>
            <a:custGeom>
              <a:avLst/>
              <a:gdLst>
                <a:gd name="connsiteX0" fmla="*/ 0 w 1725812"/>
                <a:gd name="connsiteY0" fmla="*/ 1368747 h 1368747"/>
                <a:gd name="connsiteX1" fmla="*/ 862906 w 1725812"/>
                <a:gd name="connsiteY1" fmla="*/ 0 h 1368747"/>
                <a:gd name="connsiteX2" fmla="*/ 1725812 w 1725812"/>
                <a:gd name="connsiteY2" fmla="*/ 1368747 h 1368747"/>
                <a:gd name="connsiteX3" fmla="*/ 0 w 1725812"/>
                <a:gd name="connsiteY3" fmla="*/ 1368747 h 1368747"/>
                <a:gd name="connsiteX0" fmla="*/ 0 w 1725812"/>
                <a:gd name="connsiteY0" fmla="*/ 359097 h 359097"/>
                <a:gd name="connsiteX1" fmla="*/ 1504256 w 1725812"/>
                <a:gd name="connsiteY1" fmla="*/ 0 h 359097"/>
                <a:gd name="connsiteX2" fmla="*/ 1725812 w 1725812"/>
                <a:gd name="connsiteY2" fmla="*/ 359097 h 359097"/>
                <a:gd name="connsiteX3" fmla="*/ 0 w 1725812"/>
                <a:gd name="connsiteY3" fmla="*/ 359097 h 359097"/>
                <a:gd name="connsiteX0" fmla="*/ 0 w 1081287"/>
                <a:gd name="connsiteY0" fmla="*/ 343222 h 359097"/>
                <a:gd name="connsiteX1" fmla="*/ 859731 w 1081287"/>
                <a:gd name="connsiteY1" fmla="*/ 0 h 359097"/>
                <a:gd name="connsiteX2" fmla="*/ 1081287 w 1081287"/>
                <a:gd name="connsiteY2" fmla="*/ 359097 h 359097"/>
                <a:gd name="connsiteX3" fmla="*/ 0 w 1081287"/>
                <a:gd name="connsiteY3" fmla="*/ 343222 h 359097"/>
              </a:gdLst>
              <a:ahLst/>
              <a:cxnLst>
                <a:cxn ang="0">
                  <a:pos x="connsiteX0" y="connsiteY0"/>
                </a:cxn>
                <a:cxn ang="0">
                  <a:pos x="connsiteX1" y="connsiteY1"/>
                </a:cxn>
                <a:cxn ang="0">
                  <a:pos x="connsiteX2" y="connsiteY2"/>
                </a:cxn>
                <a:cxn ang="0">
                  <a:pos x="connsiteX3" y="connsiteY3"/>
                </a:cxn>
              </a:cxnLst>
              <a:rect l="l" t="t" r="r" b="b"/>
              <a:pathLst>
                <a:path w="1081287" h="359097">
                  <a:moveTo>
                    <a:pt x="0" y="343222"/>
                  </a:moveTo>
                  <a:lnTo>
                    <a:pt x="859731" y="0"/>
                  </a:lnTo>
                  <a:lnTo>
                    <a:pt x="1081287" y="359097"/>
                  </a:lnTo>
                  <a:lnTo>
                    <a:pt x="0" y="343222"/>
                  </a:lnTo>
                  <a:close/>
                </a:path>
              </a:pathLst>
            </a:cu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2" name="テキスト ボックス 121"/>
            <p:cNvSpPr txBox="1"/>
            <p:nvPr/>
          </p:nvSpPr>
          <p:spPr>
            <a:xfrm>
              <a:off x="2747316" y="1801418"/>
              <a:ext cx="264816" cy="276999"/>
            </a:xfrm>
            <a:prstGeom prst="rect">
              <a:avLst/>
            </a:prstGeom>
            <a:noFill/>
          </p:spPr>
          <p:txBody>
            <a:bodyPr wrap="none" rtlCol="0">
              <a:spAutoFit/>
            </a:bodyPr>
            <a:lstStyle/>
            <a:p>
              <a:r>
                <a:rPr kumimoji="1" lang="en-US" altLang="ja-JP" sz="1200" dirty="0"/>
                <a:t>4</a:t>
              </a:r>
              <a:endParaRPr kumimoji="1" lang="ja-JP" altLang="en-US" sz="1200" dirty="0"/>
            </a:p>
          </p:txBody>
        </p:sp>
        <p:sp>
          <p:nvSpPr>
            <p:cNvPr id="123" name="テキスト ボックス 122"/>
            <p:cNvSpPr txBox="1"/>
            <p:nvPr/>
          </p:nvSpPr>
          <p:spPr>
            <a:xfrm>
              <a:off x="2901410" y="2068892"/>
              <a:ext cx="264816" cy="276999"/>
            </a:xfrm>
            <a:prstGeom prst="rect">
              <a:avLst/>
            </a:prstGeom>
            <a:noFill/>
          </p:spPr>
          <p:txBody>
            <a:bodyPr wrap="none" rtlCol="0">
              <a:spAutoFit/>
            </a:bodyPr>
            <a:lstStyle/>
            <a:p>
              <a:r>
                <a:rPr kumimoji="1" lang="en-US" altLang="ja-JP" sz="1200" dirty="0"/>
                <a:t>7</a:t>
              </a:r>
              <a:endParaRPr kumimoji="1" lang="ja-JP" altLang="en-US" sz="1200" dirty="0"/>
            </a:p>
          </p:txBody>
        </p:sp>
        <p:sp>
          <p:nvSpPr>
            <p:cNvPr id="124" name="テキスト ボックス 123"/>
            <p:cNvSpPr txBox="1"/>
            <p:nvPr/>
          </p:nvSpPr>
          <p:spPr>
            <a:xfrm>
              <a:off x="3164279" y="1817432"/>
              <a:ext cx="264816" cy="276999"/>
            </a:xfrm>
            <a:prstGeom prst="rect">
              <a:avLst/>
            </a:prstGeom>
            <a:noFill/>
          </p:spPr>
          <p:txBody>
            <a:bodyPr wrap="none" rtlCol="0">
              <a:spAutoFit/>
            </a:bodyPr>
            <a:lstStyle/>
            <a:p>
              <a:r>
                <a:rPr kumimoji="1" lang="en-US" altLang="ja-JP" sz="1200" dirty="0"/>
                <a:t>1</a:t>
              </a:r>
              <a:endParaRPr kumimoji="1" lang="ja-JP" altLang="en-US" sz="1200" dirty="0"/>
            </a:p>
          </p:txBody>
        </p:sp>
        <p:sp>
          <p:nvSpPr>
            <p:cNvPr id="187" name="円/楕円 186"/>
            <p:cNvSpPr>
              <a:spLocks noChangeAspect="1"/>
            </p:cNvSpPr>
            <p:nvPr/>
          </p:nvSpPr>
          <p:spPr>
            <a:xfrm>
              <a:off x="2753297" y="20946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87"/>
            <p:cNvSpPr>
              <a:spLocks noChangeAspect="1"/>
            </p:cNvSpPr>
            <p:nvPr/>
          </p:nvSpPr>
          <p:spPr>
            <a:xfrm>
              <a:off x="2843404" y="20946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円/楕円 188"/>
            <p:cNvSpPr>
              <a:spLocks noChangeAspect="1"/>
            </p:cNvSpPr>
            <p:nvPr/>
          </p:nvSpPr>
          <p:spPr>
            <a:xfrm>
              <a:off x="2933511" y="20946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189"/>
            <p:cNvSpPr>
              <a:spLocks noChangeAspect="1"/>
            </p:cNvSpPr>
            <p:nvPr/>
          </p:nvSpPr>
          <p:spPr>
            <a:xfrm>
              <a:off x="3023618" y="20946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190"/>
            <p:cNvSpPr>
              <a:spLocks noChangeAspect="1"/>
            </p:cNvSpPr>
            <p:nvPr/>
          </p:nvSpPr>
          <p:spPr>
            <a:xfrm>
              <a:off x="3113725" y="209653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91"/>
            <p:cNvSpPr>
              <a:spLocks noChangeAspect="1"/>
            </p:cNvSpPr>
            <p:nvPr/>
          </p:nvSpPr>
          <p:spPr>
            <a:xfrm>
              <a:off x="3203832" y="209653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円/楕円 193"/>
            <p:cNvSpPr>
              <a:spLocks noChangeAspect="1"/>
            </p:cNvSpPr>
            <p:nvPr/>
          </p:nvSpPr>
          <p:spPr>
            <a:xfrm>
              <a:off x="2788444" y="203695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円/楕円 194"/>
            <p:cNvSpPr>
              <a:spLocks noChangeAspect="1"/>
            </p:cNvSpPr>
            <p:nvPr/>
          </p:nvSpPr>
          <p:spPr>
            <a:xfrm>
              <a:off x="2915603" y="198880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95"/>
            <p:cNvSpPr>
              <a:spLocks noChangeAspect="1"/>
            </p:cNvSpPr>
            <p:nvPr/>
          </p:nvSpPr>
          <p:spPr>
            <a:xfrm>
              <a:off x="3040857" y="193684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p:cNvGrpSpPr/>
          <p:nvPr/>
        </p:nvGrpSpPr>
        <p:grpSpPr>
          <a:xfrm>
            <a:off x="4203044" y="1029486"/>
            <a:ext cx="1048401" cy="1112034"/>
            <a:chOff x="4203044" y="1029486"/>
            <a:chExt cx="1048401" cy="1112034"/>
          </a:xfrm>
        </p:grpSpPr>
        <p:sp>
          <p:nvSpPr>
            <p:cNvPr id="79" name="二等辺三角形 78"/>
            <p:cNvSpPr/>
            <p:nvPr/>
          </p:nvSpPr>
          <p:spPr>
            <a:xfrm>
              <a:off x="4224412" y="1029486"/>
              <a:ext cx="1027033" cy="81454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5" name="テキスト ボックス 124"/>
            <p:cNvSpPr txBox="1"/>
            <p:nvPr/>
          </p:nvSpPr>
          <p:spPr>
            <a:xfrm>
              <a:off x="4203044" y="1267480"/>
              <a:ext cx="292068" cy="338554"/>
            </a:xfrm>
            <a:prstGeom prst="rect">
              <a:avLst/>
            </a:prstGeom>
            <a:noFill/>
          </p:spPr>
          <p:txBody>
            <a:bodyPr wrap="none" rtlCol="0">
              <a:spAutoFit/>
            </a:bodyPr>
            <a:lstStyle/>
            <a:p>
              <a:r>
                <a:rPr kumimoji="1" lang="en-US" altLang="ja-JP" sz="1600" dirty="0"/>
                <a:t>4</a:t>
              </a:r>
              <a:endParaRPr kumimoji="1" lang="ja-JP" altLang="en-US" sz="1600" dirty="0"/>
            </a:p>
          </p:txBody>
        </p:sp>
        <p:sp>
          <p:nvSpPr>
            <p:cNvPr id="126" name="テキスト ボックス 125"/>
            <p:cNvSpPr txBox="1"/>
            <p:nvPr/>
          </p:nvSpPr>
          <p:spPr>
            <a:xfrm>
              <a:off x="4591894" y="1802966"/>
              <a:ext cx="292068" cy="338554"/>
            </a:xfrm>
            <a:prstGeom prst="rect">
              <a:avLst/>
            </a:prstGeom>
            <a:noFill/>
          </p:spPr>
          <p:txBody>
            <a:bodyPr wrap="none" rtlCol="0">
              <a:spAutoFit/>
            </a:bodyPr>
            <a:lstStyle/>
            <a:p>
              <a:r>
                <a:rPr kumimoji="1" lang="en-US" altLang="ja-JP" sz="1600" dirty="0"/>
                <a:t>7</a:t>
              </a:r>
              <a:endParaRPr kumimoji="1" lang="ja-JP" altLang="en-US" sz="1600" dirty="0"/>
            </a:p>
          </p:txBody>
        </p:sp>
        <p:sp>
          <p:nvSpPr>
            <p:cNvPr id="127" name="テキスト ボックス 126"/>
            <p:cNvSpPr txBox="1"/>
            <p:nvPr/>
          </p:nvSpPr>
          <p:spPr>
            <a:xfrm>
              <a:off x="4956810" y="1267480"/>
              <a:ext cx="292068" cy="338554"/>
            </a:xfrm>
            <a:prstGeom prst="rect">
              <a:avLst/>
            </a:prstGeom>
            <a:noFill/>
          </p:spPr>
          <p:txBody>
            <a:bodyPr wrap="none" rtlCol="0">
              <a:spAutoFit/>
            </a:bodyPr>
            <a:lstStyle/>
            <a:p>
              <a:r>
                <a:rPr kumimoji="1" lang="en-US" altLang="ja-JP" sz="1600" dirty="0"/>
                <a:t>1</a:t>
              </a:r>
              <a:endParaRPr kumimoji="1" lang="ja-JP" altLang="en-US" sz="1600" dirty="0"/>
            </a:p>
          </p:txBody>
        </p:sp>
        <p:sp>
          <p:nvSpPr>
            <p:cNvPr id="200" name="円/楕円 199"/>
            <p:cNvSpPr>
              <a:spLocks noChangeAspect="1"/>
            </p:cNvSpPr>
            <p:nvPr/>
          </p:nvSpPr>
          <p:spPr>
            <a:xfrm>
              <a:off x="4593459" y="1218607"/>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a:spLocks noChangeAspect="1"/>
            </p:cNvSpPr>
            <p:nvPr/>
          </p:nvSpPr>
          <p:spPr>
            <a:xfrm>
              <a:off x="4465086" y="1421013"/>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a:spLocks noChangeAspect="1"/>
            </p:cNvSpPr>
            <p:nvPr/>
          </p:nvSpPr>
          <p:spPr>
            <a:xfrm>
              <a:off x="4338618" y="1623419"/>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a:spLocks noChangeAspect="1"/>
            </p:cNvSpPr>
            <p:nvPr/>
          </p:nvSpPr>
          <p:spPr>
            <a:xfrm>
              <a:off x="4352848"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a:spLocks noChangeAspect="1"/>
            </p:cNvSpPr>
            <p:nvPr/>
          </p:nvSpPr>
          <p:spPr>
            <a:xfrm>
              <a:off x="4499261"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a:spLocks noChangeAspect="1"/>
            </p:cNvSpPr>
            <p:nvPr/>
          </p:nvSpPr>
          <p:spPr>
            <a:xfrm>
              <a:off x="4645674"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205"/>
            <p:cNvSpPr>
              <a:spLocks noChangeAspect="1"/>
            </p:cNvSpPr>
            <p:nvPr/>
          </p:nvSpPr>
          <p:spPr>
            <a:xfrm>
              <a:off x="4792087"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206"/>
            <p:cNvSpPr>
              <a:spLocks noChangeAspect="1"/>
            </p:cNvSpPr>
            <p:nvPr/>
          </p:nvSpPr>
          <p:spPr>
            <a:xfrm>
              <a:off x="4938500"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207"/>
            <p:cNvSpPr>
              <a:spLocks noChangeAspect="1"/>
            </p:cNvSpPr>
            <p:nvPr/>
          </p:nvSpPr>
          <p:spPr>
            <a:xfrm>
              <a:off x="5084913"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5867400" y="1725843"/>
            <a:ext cx="700821" cy="547658"/>
            <a:chOff x="5867400" y="1725843"/>
            <a:chExt cx="700821" cy="547658"/>
          </a:xfrm>
        </p:grpSpPr>
        <p:sp>
          <p:nvSpPr>
            <p:cNvPr id="110" name="二等辺三角形 103"/>
            <p:cNvSpPr/>
            <p:nvPr/>
          </p:nvSpPr>
          <p:spPr>
            <a:xfrm>
              <a:off x="5973871" y="1816128"/>
              <a:ext cx="594350" cy="240151"/>
            </a:xfrm>
            <a:custGeom>
              <a:avLst/>
              <a:gdLst>
                <a:gd name="connsiteX0" fmla="*/ 0 w 1725812"/>
                <a:gd name="connsiteY0" fmla="*/ 1368747 h 1368747"/>
                <a:gd name="connsiteX1" fmla="*/ 862906 w 1725812"/>
                <a:gd name="connsiteY1" fmla="*/ 0 h 1368747"/>
                <a:gd name="connsiteX2" fmla="*/ 1725812 w 1725812"/>
                <a:gd name="connsiteY2" fmla="*/ 1368747 h 1368747"/>
                <a:gd name="connsiteX3" fmla="*/ 0 w 1725812"/>
                <a:gd name="connsiteY3" fmla="*/ 1368747 h 1368747"/>
                <a:gd name="connsiteX0" fmla="*/ 0 w 1725812"/>
                <a:gd name="connsiteY0" fmla="*/ 403547 h 403547"/>
                <a:gd name="connsiteX1" fmla="*/ 253306 w 1725812"/>
                <a:gd name="connsiteY1" fmla="*/ 0 h 403547"/>
                <a:gd name="connsiteX2" fmla="*/ 1725812 w 1725812"/>
                <a:gd name="connsiteY2" fmla="*/ 403547 h 403547"/>
                <a:gd name="connsiteX3" fmla="*/ 0 w 1725812"/>
                <a:gd name="connsiteY3" fmla="*/ 403547 h 403547"/>
                <a:gd name="connsiteX0" fmla="*/ 0 w 998737"/>
                <a:gd name="connsiteY0" fmla="*/ 403547 h 403547"/>
                <a:gd name="connsiteX1" fmla="*/ 253306 w 998737"/>
                <a:gd name="connsiteY1" fmla="*/ 0 h 403547"/>
                <a:gd name="connsiteX2" fmla="*/ 998737 w 998737"/>
                <a:gd name="connsiteY2" fmla="*/ 394022 h 403547"/>
                <a:gd name="connsiteX3" fmla="*/ 0 w 998737"/>
                <a:gd name="connsiteY3" fmla="*/ 403547 h 403547"/>
              </a:gdLst>
              <a:ahLst/>
              <a:cxnLst>
                <a:cxn ang="0">
                  <a:pos x="connsiteX0" y="connsiteY0"/>
                </a:cxn>
                <a:cxn ang="0">
                  <a:pos x="connsiteX1" y="connsiteY1"/>
                </a:cxn>
                <a:cxn ang="0">
                  <a:pos x="connsiteX2" y="connsiteY2"/>
                </a:cxn>
                <a:cxn ang="0">
                  <a:pos x="connsiteX3" y="connsiteY3"/>
                </a:cxn>
              </a:cxnLst>
              <a:rect l="l" t="t" r="r" b="b"/>
              <a:pathLst>
                <a:path w="998737" h="403547">
                  <a:moveTo>
                    <a:pt x="0" y="403547"/>
                  </a:moveTo>
                  <a:lnTo>
                    <a:pt x="253306" y="0"/>
                  </a:lnTo>
                  <a:lnTo>
                    <a:pt x="998737" y="394022"/>
                  </a:lnTo>
                  <a:lnTo>
                    <a:pt x="0" y="403547"/>
                  </a:lnTo>
                  <a:close/>
                </a:path>
              </a:pathLst>
            </a:cu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p>
          </p:txBody>
        </p:sp>
        <p:sp>
          <p:nvSpPr>
            <p:cNvPr id="133" name="テキスト ボックス 132"/>
            <p:cNvSpPr txBox="1"/>
            <p:nvPr/>
          </p:nvSpPr>
          <p:spPr>
            <a:xfrm>
              <a:off x="5867400" y="1755698"/>
              <a:ext cx="264816" cy="276999"/>
            </a:xfrm>
            <a:prstGeom prst="rect">
              <a:avLst/>
            </a:prstGeom>
            <a:noFill/>
          </p:spPr>
          <p:txBody>
            <a:bodyPr wrap="none" rtlCol="0">
              <a:spAutoFit/>
            </a:bodyPr>
            <a:lstStyle/>
            <a:p>
              <a:r>
                <a:rPr kumimoji="1" lang="en-US" altLang="ja-JP" sz="1200" dirty="0" smtClean="0"/>
                <a:t>1</a:t>
              </a:r>
              <a:endParaRPr kumimoji="1" lang="ja-JP" altLang="en-US" sz="1200" dirty="0"/>
            </a:p>
          </p:txBody>
        </p:sp>
        <p:sp>
          <p:nvSpPr>
            <p:cNvPr id="134" name="テキスト ボックス 133"/>
            <p:cNvSpPr txBox="1"/>
            <p:nvPr/>
          </p:nvSpPr>
          <p:spPr>
            <a:xfrm>
              <a:off x="6126480" y="1996502"/>
              <a:ext cx="264816" cy="276999"/>
            </a:xfrm>
            <a:prstGeom prst="rect">
              <a:avLst/>
            </a:prstGeom>
            <a:noFill/>
          </p:spPr>
          <p:txBody>
            <a:bodyPr wrap="none" rtlCol="0">
              <a:spAutoFit/>
            </a:bodyPr>
            <a:lstStyle/>
            <a:p>
              <a:r>
                <a:rPr kumimoji="1" lang="en-US" altLang="ja-JP" sz="1200" dirty="0" smtClean="0"/>
                <a:t>4</a:t>
              </a:r>
              <a:endParaRPr kumimoji="1" lang="ja-JP" altLang="en-US" sz="1200" dirty="0"/>
            </a:p>
          </p:txBody>
        </p:sp>
        <p:sp>
          <p:nvSpPr>
            <p:cNvPr id="135" name="テキスト ボックス 134"/>
            <p:cNvSpPr txBox="1"/>
            <p:nvPr/>
          </p:nvSpPr>
          <p:spPr>
            <a:xfrm>
              <a:off x="6231255" y="1725843"/>
              <a:ext cx="264816" cy="276999"/>
            </a:xfrm>
            <a:prstGeom prst="rect">
              <a:avLst/>
            </a:prstGeom>
            <a:noFill/>
          </p:spPr>
          <p:txBody>
            <a:bodyPr wrap="none" rtlCol="0">
              <a:spAutoFit/>
            </a:bodyPr>
            <a:lstStyle/>
            <a:p>
              <a:r>
                <a:rPr kumimoji="1" lang="en-US" altLang="ja-JP" sz="1200" dirty="0"/>
                <a:t>1</a:t>
              </a:r>
              <a:endParaRPr kumimoji="1" lang="ja-JP" altLang="en-US" sz="1200" dirty="0"/>
            </a:p>
          </p:txBody>
        </p:sp>
        <p:sp>
          <p:nvSpPr>
            <p:cNvPr id="213" name="円/楕円 212"/>
            <p:cNvSpPr>
              <a:spLocks noChangeAspect="1"/>
            </p:cNvSpPr>
            <p:nvPr/>
          </p:nvSpPr>
          <p:spPr>
            <a:xfrm>
              <a:off x="6104573" y="203557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円/楕円 213"/>
            <p:cNvSpPr>
              <a:spLocks noChangeAspect="1"/>
            </p:cNvSpPr>
            <p:nvPr/>
          </p:nvSpPr>
          <p:spPr>
            <a:xfrm>
              <a:off x="6252211" y="203557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円/楕円 214"/>
            <p:cNvSpPr>
              <a:spLocks noChangeAspect="1"/>
            </p:cNvSpPr>
            <p:nvPr/>
          </p:nvSpPr>
          <p:spPr>
            <a:xfrm>
              <a:off x="6399849" y="2035571"/>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7924779" y="1029486"/>
            <a:ext cx="1033769" cy="1096020"/>
            <a:chOff x="7924779" y="1029486"/>
            <a:chExt cx="1033769" cy="1096020"/>
          </a:xfrm>
        </p:grpSpPr>
        <p:sp>
          <p:nvSpPr>
            <p:cNvPr id="75" name="二等辺三角形 74"/>
            <p:cNvSpPr/>
            <p:nvPr/>
          </p:nvSpPr>
          <p:spPr>
            <a:xfrm>
              <a:off x="7927055" y="1029486"/>
              <a:ext cx="1027033" cy="81454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p>
          </p:txBody>
        </p:sp>
        <p:sp>
          <p:nvSpPr>
            <p:cNvPr id="137" name="テキスト ボックス 136"/>
            <p:cNvSpPr txBox="1"/>
            <p:nvPr/>
          </p:nvSpPr>
          <p:spPr>
            <a:xfrm>
              <a:off x="7924779" y="1267480"/>
              <a:ext cx="292068" cy="338554"/>
            </a:xfrm>
            <a:prstGeom prst="rect">
              <a:avLst/>
            </a:prstGeom>
            <a:noFill/>
          </p:spPr>
          <p:txBody>
            <a:bodyPr wrap="none" rtlCol="0">
              <a:spAutoFit/>
            </a:bodyPr>
            <a:lstStyle/>
            <a:p>
              <a:r>
                <a:rPr kumimoji="1" lang="en-US" altLang="ja-JP" sz="1600" dirty="0" smtClean="0"/>
                <a:t>1</a:t>
              </a:r>
              <a:endParaRPr kumimoji="1" lang="ja-JP" altLang="en-US" sz="1600" dirty="0"/>
            </a:p>
          </p:txBody>
        </p:sp>
        <p:sp>
          <p:nvSpPr>
            <p:cNvPr id="138" name="テキスト ボックス 137"/>
            <p:cNvSpPr txBox="1"/>
            <p:nvPr/>
          </p:nvSpPr>
          <p:spPr>
            <a:xfrm>
              <a:off x="8294537" y="1786952"/>
              <a:ext cx="292068" cy="338554"/>
            </a:xfrm>
            <a:prstGeom prst="rect">
              <a:avLst/>
            </a:prstGeom>
            <a:noFill/>
          </p:spPr>
          <p:txBody>
            <a:bodyPr wrap="none" rtlCol="0">
              <a:spAutoFit/>
            </a:bodyPr>
            <a:lstStyle/>
            <a:p>
              <a:r>
                <a:rPr kumimoji="1" lang="en-US" altLang="ja-JP" sz="1600" dirty="0" smtClean="0"/>
                <a:t>4</a:t>
              </a:r>
              <a:endParaRPr kumimoji="1" lang="ja-JP" altLang="en-US" sz="1600" dirty="0"/>
            </a:p>
          </p:txBody>
        </p:sp>
        <p:sp>
          <p:nvSpPr>
            <p:cNvPr id="139" name="テキスト ボックス 138"/>
            <p:cNvSpPr txBox="1"/>
            <p:nvPr/>
          </p:nvSpPr>
          <p:spPr>
            <a:xfrm>
              <a:off x="8666480" y="1267480"/>
              <a:ext cx="292068" cy="338554"/>
            </a:xfrm>
            <a:prstGeom prst="rect">
              <a:avLst/>
            </a:prstGeom>
            <a:noFill/>
          </p:spPr>
          <p:txBody>
            <a:bodyPr wrap="none" rtlCol="0">
              <a:spAutoFit/>
            </a:bodyPr>
            <a:lstStyle/>
            <a:p>
              <a:r>
                <a:rPr kumimoji="1" lang="en-US" altLang="ja-JP" sz="1600" dirty="0"/>
                <a:t>1</a:t>
              </a:r>
              <a:endParaRPr kumimoji="1" lang="ja-JP" altLang="en-US" sz="1600" dirty="0"/>
            </a:p>
          </p:txBody>
        </p:sp>
        <p:sp>
          <p:nvSpPr>
            <p:cNvPr id="219" name="円/楕円 218"/>
            <p:cNvSpPr>
              <a:spLocks noChangeAspect="1"/>
            </p:cNvSpPr>
            <p:nvPr/>
          </p:nvSpPr>
          <p:spPr>
            <a:xfrm>
              <a:off x="8167688"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楕円 219"/>
            <p:cNvSpPr>
              <a:spLocks noChangeAspect="1"/>
            </p:cNvSpPr>
            <p:nvPr/>
          </p:nvSpPr>
          <p:spPr>
            <a:xfrm>
              <a:off x="8423911"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楕円 220"/>
            <p:cNvSpPr>
              <a:spLocks noChangeAspect="1"/>
            </p:cNvSpPr>
            <p:nvPr/>
          </p:nvSpPr>
          <p:spPr>
            <a:xfrm>
              <a:off x="8680134" y="1825826"/>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8" name="右矢印 317"/>
          <p:cNvSpPr>
            <a:spLocks noChangeAspect="1"/>
          </p:cNvSpPr>
          <p:nvPr/>
        </p:nvSpPr>
        <p:spPr>
          <a:xfrm>
            <a:off x="1451258" y="1326371"/>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9" name="右矢印 318"/>
          <p:cNvSpPr>
            <a:spLocks noChangeAspect="1"/>
          </p:cNvSpPr>
          <p:nvPr/>
        </p:nvSpPr>
        <p:spPr>
          <a:xfrm>
            <a:off x="5523171" y="1326371"/>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2" name="直線コネクタ 141"/>
          <p:cNvCxnSpPr/>
          <p:nvPr/>
        </p:nvCxnSpPr>
        <p:spPr>
          <a:xfrm>
            <a:off x="4370070" y="1646756"/>
            <a:ext cx="441960" cy="188595"/>
          </a:xfrm>
          <a:prstGeom prst="line">
            <a:avLst/>
          </a:prstGeom>
          <a:ln w="1270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30" name="グループ化 29"/>
          <p:cNvGrpSpPr/>
          <p:nvPr/>
        </p:nvGrpSpPr>
        <p:grpSpPr>
          <a:xfrm>
            <a:off x="3657600" y="2648115"/>
            <a:ext cx="1506682" cy="1450005"/>
            <a:chOff x="3657600" y="2876400"/>
            <a:chExt cx="1506682" cy="1450005"/>
          </a:xfrm>
        </p:grpSpPr>
        <p:sp>
          <p:nvSpPr>
            <p:cNvPr id="283" name="二等辺三角形 282"/>
            <p:cNvSpPr/>
            <p:nvPr/>
          </p:nvSpPr>
          <p:spPr>
            <a:xfrm>
              <a:off x="3657600" y="2877974"/>
              <a:ext cx="1503680" cy="119257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8" name="フリーフォーム 287"/>
            <p:cNvSpPr/>
            <p:nvPr/>
          </p:nvSpPr>
          <p:spPr>
            <a:xfrm>
              <a:off x="4410154" y="3271570"/>
              <a:ext cx="754128" cy="798211"/>
            </a:xfrm>
            <a:custGeom>
              <a:avLst/>
              <a:gdLst>
                <a:gd name="connsiteX0" fmla="*/ 297180 w 912495"/>
                <a:gd name="connsiteY0" fmla="*/ 0 h 965835"/>
                <a:gd name="connsiteX1" fmla="*/ 0 w 912495"/>
                <a:gd name="connsiteY1" fmla="*/ 485775 h 965835"/>
                <a:gd name="connsiteX2" fmla="*/ 293370 w 912495"/>
                <a:gd name="connsiteY2" fmla="*/ 965835 h 965835"/>
                <a:gd name="connsiteX3" fmla="*/ 912495 w 912495"/>
                <a:gd name="connsiteY3" fmla="*/ 963930 h 965835"/>
                <a:gd name="connsiteX4" fmla="*/ 297180 w 912495"/>
                <a:gd name="connsiteY4" fmla="*/ 0 h 96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 h="965835">
                  <a:moveTo>
                    <a:pt x="297180" y="0"/>
                  </a:moveTo>
                  <a:lnTo>
                    <a:pt x="0" y="485775"/>
                  </a:lnTo>
                  <a:lnTo>
                    <a:pt x="293370" y="965835"/>
                  </a:lnTo>
                  <a:lnTo>
                    <a:pt x="912495" y="963930"/>
                  </a:lnTo>
                  <a:lnTo>
                    <a:pt x="297180" y="0"/>
                  </a:lnTo>
                  <a:close/>
                </a:path>
              </a:pathLst>
            </a:custGeom>
            <a:solidFill>
              <a:schemeClr val="accent6"/>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9" name="直線コネクタ 288"/>
            <p:cNvCxnSpPr/>
            <p:nvPr/>
          </p:nvCxnSpPr>
          <p:spPr>
            <a:xfrm rot="14280000">
              <a:off x="4299278" y="3871573"/>
              <a:ext cx="468773"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90" name="フリーフォーム 289"/>
            <p:cNvSpPr/>
            <p:nvPr/>
          </p:nvSpPr>
          <p:spPr>
            <a:xfrm>
              <a:off x="3659174" y="2876400"/>
              <a:ext cx="996583" cy="1193381"/>
            </a:xfrm>
            <a:custGeom>
              <a:avLst/>
              <a:gdLst>
                <a:gd name="connsiteX0" fmla="*/ 906780 w 1205865"/>
                <a:gd name="connsiteY0" fmla="*/ 0 h 1443990"/>
                <a:gd name="connsiteX1" fmla="*/ 0 w 1205865"/>
                <a:gd name="connsiteY1" fmla="*/ 1443990 h 1443990"/>
                <a:gd name="connsiteX2" fmla="*/ 607695 w 1205865"/>
                <a:gd name="connsiteY2" fmla="*/ 1440180 h 1443990"/>
                <a:gd name="connsiteX3" fmla="*/ 1205865 w 1205865"/>
                <a:gd name="connsiteY3" fmla="*/ 472440 h 1443990"/>
                <a:gd name="connsiteX4" fmla="*/ 906780 w 1205865"/>
                <a:gd name="connsiteY4" fmla="*/ 0 h 144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865" h="1443990">
                  <a:moveTo>
                    <a:pt x="906780" y="0"/>
                  </a:moveTo>
                  <a:lnTo>
                    <a:pt x="0" y="1443990"/>
                  </a:lnTo>
                  <a:lnTo>
                    <a:pt x="607695" y="1440180"/>
                  </a:lnTo>
                  <a:lnTo>
                    <a:pt x="1205865" y="472440"/>
                  </a:lnTo>
                  <a:lnTo>
                    <a:pt x="906780" y="0"/>
                  </a:lnTo>
                  <a:close/>
                </a:path>
              </a:pathLst>
            </a:custGeom>
            <a:solidFill>
              <a:schemeClr val="accent3"/>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二等辺三角形 290"/>
            <p:cNvSpPr/>
            <p:nvPr/>
          </p:nvSpPr>
          <p:spPr>
            <a:xfrm>
              <a:off x="3657600" y="2877974"/>
              <a:ext cx="1503680" cy="1192572"/>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92" name="直線コネクタ 291"/>
            <p:cNvCxnSpPr/>
            <p:nvPr/>
          </p:nvCxnSpPr>
          <p:spPr>
            <a:xfrm rot="18120000">
              <a:off x="3934137" y="3670806"/>
              <a:ext cx="94265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0" name="グループ化 299"/>
            <p:cNvGrpSpPr/>
            <p:nvPr/>
          </p:nvGrpSpPr>
          <p:grpSpPr>
            <a:xfrm>
              <a:off x="3783550" y="2877974"/>
              <a:ext cx="1354172" cy="1448431"/>
              <a:chOff x="457200" y="2724150"/>
              <a:chExt cx="1638548" cy="1752600"/>
            </a:xfrm>
          </p:grpSpPr>
          <p:sp>
            <p:nvSpPr>
              <p:cNvPr id="304" name="テキスト ボックス 303"/>
              <p:cNvSpPr txBox="1"/>
              <p:nvPr/>
            </p:nvSpPr>
            <p:spPr>
              <a:xfrm>
                <a:off x="1627225" y="4138196"/>
                <a:ext cx="292069" cy="338554"/>
              </a:xfrm>
              <a:prstGeom prst="rect">
                <a:avLst/>
              </a:prstGeom>
              <a:noFill/>
            </p:spPr>
            <p:txBody>
              <a:bodyPr wrap="none" rtlCol="0">
                <a:spAutoFit/>
              </a:bodyPr>
              <a:lstStyle/>
              <a:p>
                <a:r>
                  <a:rPr kumimoji="1" lang="en-US" altLang="ja-JP" sz="1600" dirty="0"/>
                  <a:t>3</a:t>
                </a:r>
                <a:endParaRPr kumimoji="1" lang="ja-JP" altLang="en-US" sz="1600" dirty="0"/>
              </a:p>
            </p:txBody>
          </p:sp>
          <p:sp>
            <p:nvSpPr>
              <p:cNvPr id="305" name="テキスト ボックス 304"/>
              <p:cNvSpPr txBox="1"/>
              <p:nvPr/>
            </p:nvSpPr>
            <p:spPr>
              <a:xfrm>
                <a:off x="1066800" y="4138196"/>
                <a:ext cx="292068" cy="338554"/>
              </a:xfrm>
              <a:prstGeom prst="rect">
                <a:avLst/>
              </a:prstGeom>
              <a:noFill/>
            </p:spPr>
            <p:txBody>
              <a:bodyPr wrap="none" rtlCol="0">
                <a:spAutoFit/>
              </a:bodyPr>
              <a:lstStyle/>
              <a:p>
                <a:r>
                  <a:rPr kumimoji="1" lang="en-US" altLang="ja-JP" sz="1600" dirty="0"/>
                  <a:t>4</a:t>
                </a:r>
                <a:endParaRPr kumimoji="1" lang="ja-JP" altLang="en-US" sz="1600" dirty="0"/>
              </a:p>
            </p:txBody>
          </p:sp>
          <p:sp>
            <p:nvSpPr>
              <p:cNvPr id="306" name="テキスト ボックス 305"/>
              <p:cNvSpPr txBox="1"/>
              <p:nvPr/>
            </p:nvSpPr>
            <p:spPr>
              <a:xfrm>
                <a:off x="465785" y="3181351"/>
                <a:ext cx="292067" cy="338554"/>
              </a:xfrm>
              <a:prstGeom prst="rect">
                <a:avLst/>
              </a:prstGeom>
              <a:noFill/>
            </p:spPr>
            <p:txBody>
              <a:bodyPr wrap="none" rtlCol="0">
                <a:spAutoFit/>
              </a:bodyPr>
              <a:lstStyle/>
              <a:p>
                <a:r>
                  <a:rPr kumimoji="1" lang="en-US" altLang="ja-JP" sz="1600" dirty="0"/>
                  <a:t>4</a:t>
                </a:r>
                <a:endParaRPr kumimoji="1" lang="ja-JP" altLang="en-US" sz="1600" dirty="0"/>
              </a:p>
            </p:txBody>
          </p:sp>
          <p:sp>
            <p:nvSpPr>
              <p:cNvPr id="307" name="テキスト ボックス 306"/>
              <p:cNvSpPr txBox="1"/>
              <p:nvPr/>
            </p:nvSpPr>
            <p:spPr>
              <a:xfrm>
                <a:off x="457200" y="4138196"/>
                <a:ext cx="292068" cy="338554"/>
              </a:xfrm>
              <a:prstGeom prst="rect">
                <a:avLst/>
              </a:prstGeom>
              <a:noFill/>
            </p:spPr>
            <p:txBody>
              <a:bodyPr wrap="none" rtlCol="0">
                <a:spAutoFit/>
              </a:bodyPr>
              <a:lstStyle/>
              <a:p>
                <a:r>
                  <a:rPr kumimoji="1" lang="en-US" altLang="ja-JP" sz="1600" dirty="0"/>
                  <a:t>4</a:t>
                </a:r>
                <a:endParaRPr kumimoji="1" lang="ja-JP" altLang="en-US" sz="1600" dirty="0"/>
              </a:p>
            </p:txBody>
          </p:sp>
          <p:sp>
            <p:nvSpPr>
              <p:cNvPr id="308" name="テキスト ボックス 307"/>
              <p:cNvSpPr txBox="1"/>
              <p:nvPr/>
            </p:nvSpPr>
            <p:spPr>
              <a:xfrm>
                <a:off x="1308132" y="2724150"/>
                <a:ext cx="292068" cy="338554"/>
              </a:xfrm>
              <a:prstGeom prst="rect">
                <a:avLst/>
              </a:prstGeom>
              <a:noFill/>
            </p:spPr>
            <p:txBody>
              <a:bodyPr wrap="none" rtlCol="0">
                <a:spAutoFit/>
              </a:bodyPr>
              <a:lstStyle/>
              <a:p>
                <a:r>
                  <a:rPr kumimoji="1" lang="en-US" altLang="ja-JP" sz="1600" dirty="0" smtClean="0"/>
                  <a:t>4</a:t>
                </a:r>
                <a:endParaRPr kumimoji="1" lang="ja-JP" altLang="en-US" sz="1600" dirty="0"/>
              </a:p>
            </p:txBody>
          </p:sp>
          <p:sp>
            <p:nvSpPr>
              <p:cNvPr id="309" name="テキスト ボックス 308"/>
              <p:cNvSpPr txBox="1"/>
              <p:nvPr/>
            </p:nvSpPr>
            <p:spPr>
              <a:xfrm>
                <a:off x="1742346" y="3386281"/>
                <a:ext cx="353402" cy="338554"/>
              </a:xfrm>
              <a:prstGeom prst="rect">
                <a:avLst/>
              </a:prstGeom>
              <a:noFill/>
            </p:spPr>
            <p:txBody>
              <a:bodyPr wrap="none" rtlCol="0">
                <a:spAutoFit/>
              </a:bodyPr>
              <a:lstStyle/>
              <a:p>
                <a:r>
                  <a:rPr kumimoji="1" lang="en-US" altLang="ja-JP" sz="1600" dirty="0"/>
                  <a:t>1</a:t>
                </a:r>
                <a:endParaRPr kumimoji="1" lang="ja-JP" altLang="en-US" sz="1600" dirty="0"/>
              </a:p>
            </p:txBody>
          </p:sp>
          <p:sp>
            <p:nvSpPr>
              <p:cNvPr id="301" name="テキスト ボックス 300"/>
              <p:cNvSpPr txBox="1"/>
              <p:nvPr/>
            </p:nvSpPr>
            <p:spPr>
              <a:xfrm>
                <a:off x="1195936" y="3179269"/>
                <a:ext cx="353402" cy="409650"/>
              </a:xfrm>
              <a:prstGeom prst="rect">
                <a:avLst/>
              </a:prstGeom>
              <a:noFill/>
            </p:spPr>
            <p:txBody>
              <a:bodyPr wrap="none" rtlCol="0">
                <a:spAutoFit/>
              </a:bodyPr>
              <a:lstStyle/>
              <a:p>
                <a:r>
                  <a:rPr kumimoji="1" lang="en-US" altLang="ja-JP" sz="1600" dirty="0">
                    <a:effectLst>
                      <a:glow rad="63500">
                        <a:schemeClr val="bg1"/>
                      </a:glow>
                    </a:effectLst>
                  </a:rPr>
                  <a:t>3</a:t>
                </a:r>
                <a:endParaRPr kumimoji="1" lang="ja-JP" altLang="en-US" sz="1600" dirty="0">
                  <a:effectLst>
                    <a:glow rad="63500">
                      <a:schemeClr val="bg1"/>
                    </a:glow>
                  </a:effectLst>
                </a:endParaRPr>
              </a:p>
            </p:txBody>
          </p:sp>
          <p:sp>
            <p:nvSpPr>
              <p:cNvPr id="302" name="テキスト ボックス 301"/>
              <p:cNvSpPr txBox="1"/>
              <p:nvPr/>
            </p:nvSpPr>
            <p:spPr>
              <a:xfrm>
                <a:off x="850184" y="3740785"/>
                <a:ext cx="353402" cy="409650"/>
              </a:xfrm>
              <a:prstGeom prst="rect">
                <a:avLst/>
              </a:prstGeom>
              <a:noFill/>
            </p:spPr>
            <p:txBody>
              <a:bodyPr wrap="none" rtlCol="0">
                <a:spAutoFit/>
              </a:bodyPr>
              <a:lstStyle/>
              <a:p>
                <a:r>
                  <a:rPr kumimoji="1" lang="en-US" altLang="ja-JP" sz="1600" dirty="0">
                    <a:effectLst>
                      <a:glow rad="63500">
                        <a:schemeClr val="bg1"/>
                      </a:glow>
                    </a:effectLst>
                  </a:rPr>
                  <a:t>1</a:t>
                </a:r>
                <a:endParaRPr kumimoji="1" lang="ja-JP" altLang="en-US" sz="1600" dirty="0">
                  <a:effectLst>
                    <a:glow rad="63500">
                      <a:schemeClr val="bg1"/>
                    </a:glow>
                  </a:effectLst>
                </a:endParaRPr>
              </a:p>
            </p:txBody>
          </p:sp>
          <p:sp>
            <p:nvSpPr>
              <p:cNvPr id="303" name="テキスト ボックス 302"/>
              <p:cNvSpPr txBox="1"/>
              <p:nvPr/>
            </p:nvSpPr>
            <p:spPr>
              <a:xfrm>
                <a:off x="1201176" y="3740785"/>
                <a:ext cx="353402" cy="409650"/>
              </a:xfrm>
              <a:prstGeom prst="rect">
                <a:avLst/>
              </a:prstGeom>
              <a:noFill/>
            </p:spPr>
            <p:txBody>
              <a:bodyPr wrap="none" rtlCol="0">
                <a:spAutoFit/>
              </a:bodyPr>
              <a:lstStyle/>
              <a:p>
                <a:r>
                  <a:rPr kumimoji="1" lang="en-US" altLang="ja-JP" sz="1600" dirty="0">
                    <a:effectLst>
                      <a:glow rad="63500">
                        <a:schemeClr val="bg1"/>
                      </a:glow>
                    </a:effectLst>
                  </a:rPr>
                  <a:t>1</a:t>
                </a:r>
                <a:endParaRPr kumimoji="1" lang="ja-JP" altLang="en-US" sz="1600" dirty="0">
                  <a:effectLst>
                    <a:glow rad="63500">
                      <a:schemeClr val="bg1"/>
                    </a:glow>
                  </a:effectLst>
                </a:endParaRPr>
              </a:p>
            </p:txBody>
          </p:sp>
        </p:grpSp>
        <p:cxnSp>
          <p:nvCxnSpPr>
            <p:cNvPr id="153" name="直線コネクタ 152"/>
            <p:cNvCxnSpPr/>
            <p:nvPr/>
          </p:nvCxnSpPr>
          <p:spPr>
            <a:xfrm rot="18120000">
              <a:off x="3656525" y="3573558"/>
              <a:ext cx="1140614"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rot="18120000">
              <a:off x="3496162" y="3520510"/>
              <a:ext cx="1267223"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rot="18120000">
              <a:off x="3806810" y="3623733"/>
              <a:ext cx="1026656"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flipH="1" flipV="1">
              <a:off x="4067762" y="3443176"/>
              <a:ext cx="430578" cy="6456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H="1">
              <a:off x="3817666" y="3670300"/>
              <a:ext cx="582271" cy="14962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flipH="1" flipV="1">
              <a:off x="4253514" y="3153782"/>
              <a:ext cx="328646" cy="221878"/>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rot="14280000">
              <a:off x="4390007" y="3743477"/>
              <a:ext cx="765716"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rot="14280000">
              <a:off x="4348412" y="3804879"/>
              <a:ext cx="620353"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sp>
        <p:nvSpPr>
          <p:cNvPr id="22" name="テキスト ボックス 21"/>
          <p:cNvSpPr txBox="1"/>
          <p:nvPr/>
        </p:nvSpPr>
        <p:spPr>
          <a:xfrm>
            <a:off x="1219200" y="4107733"/>
            <a:ext cx="3109954" cy="338554"/>
          </a:xfrm>
          <a:prstGeom prst="rect">
            <a:avLst/>
          </a:prstGeom>
          <a:noFill/>
        </p:spPr>
        <p:txBody>
          <a:bodyPr wrap="none" rtlCol="0">
            <a:spAutoFit/>
          </a:bodyPr>
          <a:lstStyle/>
          <a:p>
            <a:r>
              <a:rPr kumimoji="1" lang="en-US" altLang="ja-JP" sz="1600" dirty="0" smtClean="0"/>
              <a:t>(Way of trimming is not unique)</a:t>
            </a:r>
            <a:endParaRPr kumimoji="1" lang="ja-JP" altLang="en-US" sz="1600" dirty="0"/>
          </a:p>
        </p:txBody>
      </p:sp>
      <p:sp>
        <p:nvSpPr>
          <p:cNvPr id="172" name="右矢印 171"/>
          <p:cNvSpPr>
            <a:spLocks noChangeAspect="1"/>
          </p:cNvSpPr>
          <p:nvPr/>
        </p:nvSpPr>
        <p:spPr>
          <a:xfrm>
            <a:off x="1751340" y="3029265"/>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3" name="右矢印 172"/>
          <p:cNvSpPr>
            <a:spLocks noChangeAspect="1"/>
          </p:cNvSpPr>
          <p:nvPr/>
        </p:nvSpPr>
        <p:spPr>
          <a:xfrm>
            <a:off x="3503940" y="3029265"/>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29" name="グループ化 228"/>
          <p:cNvGrpSpPr/>
          <p:nvPr/>
        </p:nvGrpSpPr>
        <p:grpSpPr>
          <a:xfrm>
            <a:off x="234086" y="2647950"/>
            <a:ext cx="1503680" cy="1448430"/>
            <a:chOff x="234086" y="2647950"/>
            <a:chExt cx="1503680" cy="1448430"/>
          </a:xfrm>
        </p:grpSpPr>
        <p:sp>
          <p:nvSpPr>
            <p:cNvPr id="223" name="テキスト ボックス 222"/>
            <p:cNvSpPr txBox="1"/>
            <p:nvPr/>
          </p:nvSpPr>
          <p:spPr>
            <a:xfrm>
              <a:off x="820856" y="3816583"/>
              <a:ext cx="330139" cy="279797"/>
            </a:xfrm>
            <a:prstGeom prst="rect">
              <a:avLst/>
            </a:prstGeom>
            <a:noFill/>
          </p:spPr>
          <p:txBody>
            <a:bodyPr wrap="none" rtlCol="0">
              <a:spAutoFit/>
            </a:bodyPr>
            <a:lstStyle/>
            <a:p>
              <a:r>
                <a:rPr kumimoji="1" lang="en-US" altLang="ja-JP" sz="1600" dirty="0" smtClean="0"/>
                <a:t>11</a:t>
              </a:r>
              <a:endParaRPr kumimoji="1" lang="ja-JP" altLang="en-US" sz="1600" dirty="0"/>
            </a:p>
          </p:txBody>
        </p:sp>
        <p:sp>
          <p:nvSpPr>
            <p:cNvPr id="224" name="テキスト ボックス 223"/>
            <p:cNvSpPr txBox="1"/>
            <p:nvPr/>
          </p:nvSpPr>
          <p:spPr>
            <a:xfrm>
              <a:off x="1315187" y="3025801"/>
              <a:ext cx="241378" cy="279797"/>
            </a:xfrm>
            <a:prstGeom prst="rect">
              <a:avLst/>
            </a:prstGeom>
            <a:noFill/>
          </p:spPr>
          <p:txBody>
            <a:bodyPr wrap="none" rtlCol="0">
              <a:spAutoFit/>
            </a:bodyPr>
            <a:lstStyle/>
            <a:p>
              <a:r>
                <a:rPr kumimoji="1" lang="en-US" altLang="ja-JP" sz="1600" dirty="0"/>
                <a:t>5</a:t>
              </a:r>
              <a:endParaRPr kumimoji="1" lang="ja-JP" altLang="en-US" sz="1600" dirty="0"/>
            </a:p>
          </p:txBody>
        </p:sp>
        <p:sp>
          <p:nvSpPr>
            <p:cNvPr id="225" name="テキスト ボックス 224"/>
            <p:cNvSpPr txBox="1"/>
            <p:nvPr/>
          </p:nvSpPr>
          <p:spPr>
            <a:xfrm>
              <a:off x="380999" y="3025801"/>
              <a:ext cx="241379" cy="279797"/>
            </a:xfrm>
            <a:prstGeom prst="rect">
              <a:avLst/>
            </a:prstGeom>
            <a:noFill/>
          </p:spPr>
          <p:txBody>
            <a:bodyPr wrap="none" rtlCol="0">
              <a:spAutoFit/>
            </a:bodyPr>
            <a:lstStyle/>
            <a:p>
              <a:r>
                <a:rPr kumimoji="1" lang="en-US" altLang="ja-JP" sz="1600" dirty="0"/>
                <a:t>4</a:t>
              </a:r>
              <a:endParaRPr kumimoji="1" lang="ja-JP" altLang="en-US" sz="1600" dirty="0"/>
            </a:p>
          </p:txBody>
        </p:sp>
        <p:sp>
          <p:nvSpPr>
            <p:cNvPr id="222" name="二等辺三角形 221"/>
            <p:cNvSpPr/>
            <p:nvPr/>
          </p:nvSpPr>
          <p:spPr>
            <a:xfrm>
              <a:off x="234086" y="2647950"/>
              <a:ext cx="1503680" cy="119257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cxnSp>
        <p:nvCxnSpPr>
          <p:cNvPr id="178" name="直線コネクタ 177"/>
          <p:cNvCxnSpPr/>
          <p:nvPr/>
        </p:nvCxnSpPr>
        <p:spPr>
          <a:xfrm rot="18120000">
            <a:off x="508266" y="3440812"/>
            <a:ext cx="942656" cy="0"/>
          </a:xfrm>
          <a:prstGeom prst="line">
            <a:avLst/>
          </a:prstGeom>
          <a:ln w="12700" cap="rnd">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230" name="グループ化 229"/>
          <p:cNvGrpSpPr/>
          <p:nvPr/>
        </p:nvGrpSpPr>
        <p:grpSpPr>
          <a:xfrm>
            <a:off x="1945843" y="2648115"/>
            <a:ext cx="1503680" cy="1450005"/>
            <a:chOff x="1945843" y="2648115"/>
            <a:chExt cx="1503680" cy="1450005"/>
          </a:xfrm>
        </p:grpSpPr>
        <p:sp>
          <p:nvSpPr>
            <p:cNvPr id="198" name="二等辺三角形 197"/>
            <p:cNvSpPr/>
            <p:nvPr/>
          </p:nvSpPr>
          <p:spPr>
            <a:xfrm>
              <a:off x="1945843" y="2649689"/>
              <a:ext cx="1503680" cy="119257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7" name="フリーフォーム 216"/>
            <p:cNvSpPr/>
            <p:nvPr/>
          </p:nvSpPr>
          <p:spPr>
            <a:xfrm>
              <a:off x="1947417" y="2648115"/>
              <a:ext cx="996583" cy="1193381"/>
            </a:xfrm>
            <a:custGeom>
              <a:avLst/>
              <a:gdLst>
                <a:gd name="connsiteX0" fmla="*/ 906780 w 1205865"/>
                <a:gd name="connsiteY0" fmla="*/ 0 h 1443990"/>
                <a:gd name="connsiteX1" fmla="*/ 0 w 1205865"/>
                <a:gd name="connsiteY1" fmla="*/ 1443990 h 1443990"/>
                <a:gd name="connsiteX2" fmla="*/ 607695 w 1205865"/>
                <a:gd name="connsiteY2" fmla="*/ 1440180 h 1443990"/>
                <a:gd name="connsiteX3" fmla="*/ 1205865 w 1205865"/>
                <a:gd name="connsiteY3" fmla="*/ 472440 h 1443990"/>
                <a:gd name="connsiteX4" fmla="*/ 906780 w 1205865"/>
                <a:gd name="connsiteY4" fmla="*/ 0 h 144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865" h="1443990">
                  <a:moveTo>
                    <a:pt x="906780" y="0"/>
                  </a:moveTo>
                  <a:lnTo>
                    <a:pt x="0" y="1443990"/>
                  </a:lnTo>
                  <a:lnTo>
                    <a:pt x="607695" y="1440180"/>
                  </a:lnTo>
                  <a:lnTo>
                    <a:pt x="1205865" y="472440"/>
                  </a:lnTo>
                  <a:lnTo>
                    <a:pt x="906780" y="0"/>
                  </a:lnTo>
                  <a:close/>
                </a:path>
              </a:pathLst>
            </a:custGeom>
            <a:solidFill>
              <a:schemeClr val="accent3"/>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二等辺三角形 217"/>
            <p:cNvSpPr/>
            <p:nvPr/>
          </p:nvSpPr>
          <p:spPr>
            <a:xfrm>
              <a:off x="1945843" y="2649689"/>
              <a:ext cx="1503680" cy="1192572"/>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44" name="直線コネクタ 243"/>
            <p:cNvCxnSpPr/>
            <p:nvPr/>
          </p:nvCxnSpPr>
          <p:spPr>
            <a:xfrm rot="18120000">
              <a:off x="2222380" y="3442521"/>
              <a:ext cx="94265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rot="18120000">
              <a:off x="1944336" y="3345273"/>
              <a:ext cx="1140614"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rot="18120000">
              <a:off x="1783973" y="3292225"/>
              <a:ext cx="1267223"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rot="18120000">
              <a:off x="2094621" y="3395448"/>
              <a:ext cx="1026656"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rot="13020000">
              <a:off x="2316113" y="3332817"/>
              <a:ext cx="391903"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rot="11400000">
              <a:off x="2120671" y="3628695"/>
              <a:ext cx="426824"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rot="13800000">
              <a:off x="2467758" y="3083262"/>
              <a:ext cx="411894"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46" name="テキスト ボックス 245"/>
            <p:cNvSpPr txBox="1"/>
            <p:nvPr/>
          </p:nvSpPr>
          <p:spPr>
            <a:xfrm>
              <a:off x="2775043" y="2649689"/>
              <a:ext cx="241379" cy="279797"/>
            </a:xfrm>
            <a:prstGeom prst="rect">
              <a:avLst/>
            </a:prstGeom>
            <a:noFill/>
          </p:spPr>
          <p:txBody>
            <a:bodyPr wrap="none" rtlCol="0">
              <a:spAutoFit/>
            </a:bodyPr>
            <a:lstStyle/>
            <a:p>
              <a:r>
                <a:rPr kumimoji="1" lang="en-US" altLang="ja-JP" sz="1600" dirty="0" smtClean="0"/>
                <a:t>4</a:t>
              </a:r>
              <a:endParaRPr kumimoji="1" lang="ja-JP" altLang="en-US" sz="1600" dirty="0"/>
            </a:p>
          </p:txBody>
        </p:sp>
        <p:sp>
          <p:nvSpPr>
            <p:cNvPr id="248" name="テキスト ボックス 247"/>
            <p:cNvSpPr txBox="1"/>
            <p:nvPr/>
          </p:nvSpPr>
          <p:spPr>
            <a:xfrm>
              <a:off x="3205347" y="3314521"/>
              <a:ext cx="241379" cy="279797"/>
            </a:xfrm>
            <a:prstGeom prst="rect">
              <a:avLst/>
            </a:prstGeom>
            <a:noFill/>
          </p:spPr>
          <p:txBody>
            <a:bodyPr wrap="none" rtlCol="0">
              <a:spAutoFit/>
            </a:bodyPr>
            <a:lstStyle/>
            <a:p>
              <a:r>
                <a:rPr kumimoji="1" lang="en-US" altLang="ja-JP" sz="1600" dirty="0"/>
                <a:t>1</a:t>
              </a:r>
              <a:endParaRPr kumimoji="1" lang="ja-JP" altLang="en-US" sz="1600" dirty="0"/>
            </a:p>
          </p:txBody>
        </p:sp>
        <p:sp>
          <p:nvSpPr>
            <p:cNvPr id="249" name="テキスト ボックス 248"/>
            <p:cNvSpPr txBox="1"/>
            <p:nvPr/>
          </p:nvSpPr>
          <p:spPr>
            <a:xfrm>
              <a:off x="2071794" y="3818323"/>
              <a:ext cx="241379" cy="279797"/>
            </a:xfrm>
            <a:prstGeom prst="rect">
              <a:avLst/>
            </a:prstGeom>
            <a:noFill/>
          </p:spPr>
          <p:txBody>
            <a:bodyPr wrap="none" rtlCol="0">
              <a:spAutoFit/>
            </a:bodyPr>
            <a:lstStyle/>
            <a:p>
              <a:r>
                <a:rPr kumimoji="1" lang="en-US" altLang="ja-JP" sz="1600" dirty="0"/>
                <a:t>4</a:t>
              </a:r>
              <a:endParaRPr kumimoji="1" lang="ja-JP" altLang="en-US" sz="1600" dirty="0"/>
            </a:p>
          </p:txBody>
        </p:sp>
        <p:sp>
          <p:nvSpPr>
            <p:cNvPr id="250" name="テキスト ボックス 249"/>
            <p:cNvSpPr txBox="1"/>
            <p:nvPr/>
          </p:nvSpPr>
          <p:spPr>
            <a:xfrm>
              <a:off x="2775043" y="3818323"/>
              <a:ext cx="241379" cy="279797"/>
            </a:xfrm>
            <a:prstGeom prst="rect">
              <a:avLst/>
            </a:prstGeom>
            <a:noFill/>
          </p:spPr>
          <p:txBody>
            <a:bodyPr wrap="none" rtlCol="0">
              <a:spAutoFit/>
            </a:bodyPr>
            <a:lstStyle/>
            <a:p>
              <a:r>
                <a:rPr kumimoji="1" lang="en-US" altLang="ja-JP" sz="1600" dirty="0"/>
                <a:t>7</a:t>
              </a:r>
              <a:endParaRPr kumimoji="1" lang="ja-JP" altLang="en-US" sz="1600" dirty="0"/>
            </a:p>
          </p:txBody>
        </p:sp>
        <p:sp>
          <p:nvSpPr>
            <p:cNvPr id="254" name="テキスト ボックス 253"/>
            <p:cNvSpPr txBox="1"/>
            <p:nvPr/>
          </p:nvSpPr>
          <p:spPr>
            <a:xfrm>
              <a:off x="2058568" y="3027541"/>
              <a:ext cx="241378" cy="279797"/>
            </a:xfrm>
            <a:prstGeom prst="rect">
              <a:avLst/>
            </a:prstGeom>
            <a:noFill/>
          </p:spPr>
          <p:txBody>
            <a:bodyPr wrap="none" rtlCol="0">
              <a:spAutoFit/>
            </a:bodyPr>
            <a:lstStyle/>
            <a:p>
              <a:r>
                <a:rPr kumimoji="1" lang="en-US" altLang="ja-JP" sz="1600" dirty="0"/>
                <a:t>4</a:t>
              </a:r>
              <a:endParaRPr kumimoji="1" lang="ja-JP" altLang="en-US" sz="1600" dirty="0"/>
            </a:p>
          </p:txBody>
        </p:sp>
        <p:sp>
          <p:nvSpPr>
            <p:cNvPr id="255" name="テキスト ボックス 254"/>
            <p:cNvSpPr txBox="1"/>
            <p:nvPr/>
          </p:nvSpPr>
          <p:spPr>
            <a:xfrm>
              <a:off x="2567972" y="3191510"/>
              <a:ext cx="292068" cy="338554"/>
            </a:xfrm>
            <a:prstGeom prst="rect">
              <a:avLst/>
            </a:prstGeom>
            <a:noFill/>
          </p:spPr>
          <p:txBody>
            <a:bodyPr wrap="none" rtlCol="0">
              <a:spAutoFit/>
            </a:bodyPr>
            <a:lstStyle/>
            <a:p>
              <a:r>
                <a:rPr kumimoji="1" lang="en-US" altLang="ja-JP" sz="1600" dirty="0">
                  <a:effectLst>
                    <a:glow rad="63500">
                      <a:schemeClr val="bg1"/>
                    </a:glow>
                  </a:effectLst>
                </a:rPr>
                <a:t>4</a:t>
              </a:r>
              <a:endParaRPr kumimoji="1" lang="ja-JP" altLang="en-US" sz="1600" dirty="0">
                <a:effectLst>
                  <a:glow rad="63500">
                    <a:schemeClr val="bg1"/>
                  </a:glow>
                </a:effectLst>
              </a:endParaRPr>
            </a:p>
          </p:txBody>
        </p:sp>
      </p:grpSp>
      <p:cxnSp>
        <p:nvCxnSpPr>
          <p:cNvPr id="182" name="直線コネクタ 181"/>
          <p:cNvCxnSpPr/>
          <p:nvPr/>
        </p:nvCxnSpPr>
        <p:spPr>
          <a:xfrm rot="14280000">
            <a:off x="2603417" y="3654919"/>
            <a:ext cx="388023" cy="0"/>
          </a:xfrm>
          <a:prstGeom prst="line">
            <a:avLst/>
          </a:prstGeom>
          <a:ln w="12700" cap="rnd">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680600" y="2066151"/>
            <a:ext cx="1447260" cy="276999"/>
          </a:xfrm>
          <a:prstGeom prst="rect">
            <a:avLst/>
          </a:prstGeom>
          <a:noFill/>
        </p:spPr>
        <p:txBody>
          <a:bodyPr wrap="none" rtlCol="0">
            <a:spAutoFit/>
          </a:bodyPr>
          <a:lstStyle/>
          <a:p>
            <a:r>
              <a:rPr kumimoji="1" lang="en-US" altLang="ja-JP" sz="1200" i="1" dirty="0" smtClean="0"/>
              <a:t>Maximally reduced</a:t>
            </a:r>
            <a:endParaRPr kumimoji="1" lang="ja-JP" altLang="en-US" sz="1200" i="1" dirty="0"/>
          </a:p>
        </p:txBody>
      </p:sp>
    </p:spTree>
    <p:extLst>
      <p:ext uri="{BB962C8B-B14F-4D97-AF65-F5344CB8AC3E}">
        <p14:creationId xmlns:p14="http://schemas.microsoft.com/office/powerpoint/2010/main" val="184811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3" grpId="0" animBg="1"/>
      <p:bldP spid="54" grpId="0" animBg="1"/>
      <p:bldP spid="55" grpId="0" animBg="1"/>
      <p:bldP spid="56" grpId="0" animBg="1"/>
      <p:bldP spid="57" grpId="0" animBg="1"/>
      <p:bldP spid="121" grpId="0"/>
      <p:bldP spid="136" grpId="0"/>
      <p:bldP spid="318" grpId="0" animBg="1"/>
      <p:bldP spid="319" grpId="0" animBg="1"/>
      <p:bldP spid="22" grpId="0"/>
      <p:bldP spid="172" grpId="0" animBg="1"/>
      <p:bldP spid="173"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Reducing the problem by </a:t>
            </a:r>
            <a:r>
              <a:rPr lang="en-US" altLang="ja-JP" i="1" dirty="0"/>
              <a:t>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12</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dirty="0" smtClean="0"/>
              <a:t>Kenshi Takayama</a:t>
            </a:r>
            <a:endParaRPr lang="en-US" dirty="0"/>
          </a:p>
        </p:txBody>
      </p:sp>
      <p:grpSp>
        <p:nvGrpSpPr>
          <p:cNvPr id="337" name="グループ化 336"/>
          <p:cNvGrpSpPr/>
          <p:nvPr/>
        </p:nvGrpSpPr>
        <p:grpSpPr>
          <a:xfrm>
            <a:off x="0" y="2910007"/>
            <a:ext cx="1577051" cy="1676400"/>
            <a:chOff x="30480" y="2724150"/>
            <a:chExt cx="1577051" cy="1676400"/>
          </a:xfrm>
        </p:grpSpPr>
        <p:sp>
          <p:nvSpPr>
            <p:cNvPr id="54" name="五角形 53"/>
            <p:cNvSpPr/>
            <p:nvPr/>
          </p:nvSpPr>
          <p:spPr>
            <a:xfrm>
              <a:off x="130581" y="2729564"/>
              <a:ext cx="1383031" cy="1383030"/>
            </a:xfrm>
            <a:prstGeom prst="pentagon">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61" name="テキスト ボックス 60"/>
            <p:cNvSpPr txBox="1"/>
            <p:nvPr/>
          </p:nvSpPr>
          <p:spPr>
            <a:xfrm>
              <a:off x="682474" y="4092773"/>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9</a:t>
              </a:r>
              <a:endParaRPr kumimoji="1" lang="ja-JP" altLang="en-US" sz="1400" dirty="0">
                <a:effectLst>
                  <a:glow rad="63500">
                    <a:schemeClr val="bg1"/>
                  </a:glow>
                </a:effectLst>
              </a:endParaRPr>
            </a:p>
          </p:txBody>
        </p:sp>
        <p:sp>
          <p:nvSpPr>
            <p:cNvPr id="63" name="テキスト ボックス 62"/>
            <p:cNvSpPr txBox="1"/>
            <p:nvPr/>
          </p:nvSpPr>
          <p:spPr>
            <a:xfrm>
              <a:off x="1328287" y="3556338"/>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68" name="テキスト ボックス 67"/>
            <p:cNvSpPr txBox="1"/>
            <p:nvPr/>
          </p:nvSpPr>
          <p:spPr>
            <a:xfrm>
              <a:off x="1030306" y="2724150"/>
              <a:ext cx="373820" cy="307777"/>
            </a:xfrm>
            <a:prstGeom prst="rect">
              <a:avLst/>
            </a:prstGeom>
            <a:noFill/>
          </p:spPr>
          <p:txBody>
            <a:bodyPr wrap="none" rtlCol="0">
              <a:spAutoFit/>
            </a:bodyPr>
            <a:lstStyle/>
            <a:p>
              <a:pPr algn="ctr"/>
              <a:r>
                <a:rPr kumimoji="1" lang="en-US" altLang="ja-JP" sz="1400" dirty="0" smtClean="0">
                  <a:effectLst>
                    <a:glow rad="63500">
                      <a:schemeClr val="bg1"/>
                    </a:glow>
                  </a:effectLst>
                </a:rPr>
                <a:t>12</a:t>
              </a:r>
              <a:endParaRPr kumimoji="1" lang="ja-JP" altLang="en-US" sz="1400" dirty="0">
                <a:effectLst>
                  <a:glow rad="63500">
                    <a:schemeClr val="bg1"/>
                  </a:glow>
                </a:effectLst>
              </a:endParaRPr>
            </a:p>
          </p:txBody>
        </p:sp>
        <p:sp>
          <p:nvSpPr>
            <p:cNvPr id="70" name="テキスト ボックス 69"/>
            <p:cNvSpPr txBox="1"/>
            <p:nvPr/>
          </p:nvSpPr>
          <p:spPr>
            <a:xfrm>
              <a:off x="30480" y="3556338"/>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6</a:t>
              </a:r>
              <a:endParaRPr kumimoji="1" lang="ja-JP" altLang="en-US" sz="1400" dirty="0">
                <a:effectLst>
                  <a:glow rad="63500">
                    <a:schemeClr val="bg1"/>
                  </a:glow>
                </a:effectLst>
              </a:endParaRPr>
            </a:p>
          </p:txBody>
        </p:sp>
        <p:sp>
          <p:nvSpPr>
            <p:cNvPr id="71" name="テキスト ボックス 70"/>
            <p:cNvSpPr txBox="1"/>
            <p:nvPr/>
          </p:nvSpPr>
          <p:spPr>
            <a:xfrm>
              <a:off x="307207" y="272415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3</a:t>
              </a:r>
              <a:endParaRPr kumimoji="1" lang="ja-JP" altLang="en-US" sz="1400" dirty="0">
                <a:effectLst>
                  <a:glow rad="63500">
                    <a:schemeClr val="bg1"/>
                  </a:glow>
                </a:effectLst>
              </a:endParaRPr>
            </a:p>
          </p:txBody>
        </p:sp>
      </p:grpSp>
      <p:grpSp>
        <p:nvGrpSpPr>
          <p:cNvPr id="338" name="グループ化 337"/>
          <p:cNvGrpSpPr/>
          <p:nvPr/>
        </p:nvGrpSpPr>
        <p:grpSpPr>
          <a:xfrm>
            <a:off x="1752600" y="2800350"/>
            <a:ext cx="1632630" cy="1786057"/>
            <a:chOff x="1674450" y="2614493"/>
            <a:chExt cx="1632630" cy="1786057"/>
          </a:xfrm>
        </p:grpSpPr>
        <p:sp>
          <p:nvSpPr>
            <p:cNvPr id="73" name="五角形 72"/>
            <p:cNvSpPr/>
            <p:nvPr/>
          </p:nvSpPr>
          <p:spPr>
            <a:xfrm>
              <a:off x="1825040" y="2729564"/>
              <a:ext cx="1383031" cy="1383030"/>
            </a:xfrm>
            <a:prstGeom prst="pentagon">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76" name="五角形 35"/>
            <p:cNvSpPr/>
            <p:nvPr/>
          </p:nvSpPr>
          <p:spPr>
            <a:xfrm>
              <a:off x="1825040" y="2729563"/>
              <a:ext cx="987506" cy="984253"/>
            </a:xfrm>
            <a:custGeom>
              <a:avLst/>
              <a:gdLst>
                <a:gd name="connsiteX0" fmla="*/ 1 w 1143000"/>
                <a:gd name="connsiteY0" fmla="*/ 436586 h 1143000"/>
                <a:gd name="connsiteX1" fmla="*/ 571500 w 1143000"/>
                <a:gd name="connsiteY1" fmla="*/ 0 h 1143000"/>
                <a:gd name="connsiteX2" fmla="*/ 1142999 w 1143000"/>
                <a:gd name="connsiteY2" fmla="*/ 436586 h 1143000"/>
                <a:gd name="connsiteX3" fmla="*/ 924706 w 1143000"/>
                <a:gd name="connsiteY3" fmla="*/ 1142997 h 1143000"/>
                <a:gd name="connsiteX4" fmla="*/ 218294 w 1143000"/>
                <a:gd name="connsiteY4" fmla="*/ 1142997 h 1143000"/>
                <a:gd name="connsiteX5" fmla="*/ 1 w 1143000"/>
                <a:gd name="connsiteY5" fmla="*/ 436586 h 1143000"/>
                <a:gd name="connsiteX0" fmla="*/ 0 w 1142998"/>
                <a:gd name="connsiteY0" fmla="*/ 436586 h 1142997"/>
                <a:gd name="connsiteX1" fmla="*/ 571499 w 1142998"/>
                <a:gd name="connsiteY1" fmla="*/ 0 h 1142997"/>
                <a:gd name="connsiteX2" fmla="*/ 1142998 w 1142998"/>
                <a:gd name="connsiteY2" fmla="*/ 436586 h 1142997"/>
                <a:gd name="connsiteX3" fmla="*/ 924705 w 1142998"/>
                <a:gd name="connsiteY3" fmla="*/ 1142997 h 1142997"/>
                <a:gd name="connsiteX4" fmla="*/ 117328 w 1142998"/>
                <a:gd name="connsiteY4" fmla="*/ 813432 h 1142997"/>
                <a:gd name="connsiteX5" fmla="*/ 0 w 1142998"/>
                <a:gd name="connsiteY5" fmla="*/ 436586 h 1142997"/>
                <a:gd name="connsiteX0" fmla="*/ 0 w 924705"/>
                <a:gd name="connsiteY0" fmla="*/ 436586 h 1142997"/>
                <a:gd name="connsiteX1" fmla="*/ 571499 w 924705"/>
                <a:gd name="connsiteY1" fmla="*/ 0 h 1142997"/>
                <a:gd name="connsiteX2" fmla="*/ 662938 w 924705"/>
                <a:gd name="connsiteY2" fmla="*/ 70826 h 1142997"/>
                <a:gd name="connsiteX3" fmla="*/ 924705 w 924705"/>
                <a:gd name="connsiteY3" fmla="*/ 1142997 h 1142997"/>
                <a:gd name="connsiteX4" fmla="*/ 117328 w 924705"/>
                <a:gd name="connsiteY4" fmla="*/ 813432 h 1142997"/>
                <a:gd name="connsiteX5" fmla="*/ 0 w 924705"/>
                <a:gd name="connsiteY5" fmla="*/ 436586 h 1142997"/>
                <a:gd name="connsiteX0" fmla="*/ 0 w 880890"/>
                <a:gd name="connsiteY0" fmla="*/ 436586 h 813432"/>
                <a:gd name="connsiteX1" fmla="*/ 571499 w 880890"/>
                <a:gd name="connsiteY1" fmla="*/ 0 h 813432"/>
                <a:gd name="connsiteX2" fmla="*/ 662938 w 880890"/>
                <a:gd name="connsiteY2" fmla="*/ 70826 h 813432"/>
                <a:gd name="connsiteX3" fmla="*/ 880890 w 880890"/>
                <a:gd name="connsiteY3" fmla="*/ 245742 h 813432"/>
                <a:gd name="connsiteX4" fmla="*/ 117328 w 880890"/>
                <a:gd name="connsiteY4" fmla="*/ 813432 h 813432"/>
                <a:gd name="connsiteX5" fmla="*/ 0 w 880890"/>
                <a:gd name="connsiteY5" fmla="*/ 436586 h 813432"/>
                <a:gd name="connsiteX0" fmla="*/ 0 w 886605"/>
                <a:gd name="connsiteY0" fmla="*/ 436586 h 813432"/>
                <a:gd name="connsiteX1" fmla="*/ 571499 w 886605"/>
                <a:gd name="connsiteY1" fmla="*/ 0 h 813432"/>
                <a:gd name="connsiteX2" fmla="*/ 662938 w 886605"/>
                <a:gd name="connsiteY2" fmla="*/ 70826 h 813432"/>
                <a:gd name="connsiteX3" fmla="*/ 886605 w 886605"/>
                <a:gd name="connsiteY3" fmla="*/ 234312 h 813432"/>
                <a:gd name="connsiteX4" fmla="*/ 117328 w 886605"/>
                <a:gd name="connsiteY4" fmla="*/ 813432 h 813432"/>
                <a:gd name="connsiteX5" fmla="*/ 0 w 886605"/>
                <a:gd name="connsiteY5" fmla="*/ 436586 h 813432"/>
                <a:gd name="connsiteX0" fmla="*/ 0 w 882795"/>
                <a:gd name="connsiteY0" fmla="*/ 436586 h 813432"/>
                <a:gd name="connsiteX1" fmla="*/ 571499 w 882795"/>
                <a:gd name="connsiteY1" fmla="*/ 0 h 813432"/>
                <a:gd name="connsiteX2" fmla="*/ 662938 w 882795"/>
                <a:gd name="connsiteY2" fmla="*/ 70826 h 813432"/>
                <a:gd name="connsiteX3" fmla="*/ 882795 w 882795"/>
                <a:gd name="connsiteY3" fmla="*/ 228597 h 813432"/>
                <a:gd name="connsiteX4" fmla="*/ 117328 w 882795"/>
                <a:gd name="connsiteY4" fmla="*/ 813432 h 813432"/>
                <a:gd name="connsiteX5" fmla="*/ 0 w 882795"/>
                <a:gd name="connsiteY5" fmla="*/ 436586 h 813432"/>
                <a:gd name="connsiteX0" fmla="*/ 0 w 869460"/>
                <a:gd name="connsiteY0" fmla="*/ 436586 h 813432"/>
                <a:gd name="connsiteX1" fmla="*/ 571499 w 869460"/>
                <a:gd name="connsiteY1" fmla="*/ 0 h 813432"/>
                <a:gd name="connsiteX2" fmla="*/ 662938 w 869460"/>
                <a:gd name="connsiteY2" fmla="*/ 70826 h 813432"/>
                <a:gd name="connsiteX3" fmla="*/ 869460 w 869460"/>
                <a:gd name="connsiteY3" fmla="*/ 228597 h 813432"/>
                <a:gd name="connsiteX4" fmla="*/ 117328 w 869460"/>
                <a:gd name="connsiteY4" fmla="*/ 813432 h 813432"/>
                <a:gd name="connsiteX5" fmla="*/ 0 w 869460"/>
                <a:gd name="connsiteY5" fmla="*/ 436586 h 813432"/>
                <a:gd name="connsiteX0" fmla="*/ 0 w 730395"/>
                <a:gd name="connsiteY0" fmla="*/ 436586 h 813432"/>
                <a:gd name="connsiteX1" fmla="*/ 571499 w 730395"/>
                <a:gd name="connsiteY1" fmla="*/ 0 h 813432"/>
                <a:gd name="connsiteX2" fmla="*/ 662938 w 730395"/>
                <a:gd name="connsiteY2" fmla="*/ 70826 h 813432"/>
                <a:gd name="connsiteX3" fmla="*/ 730395 w 730395"/>
                <a:gd name="connsiteY3" fmla="*/ 127632 h 813432"/>
                <a:gd name="connsiteX4" fmla="*/ 117328 w 730395"/>
                <a:gd name="connsiteY4" fmla="*/ 813432 h 813432"/>
                <a:gd name="connsiteX5" fmla="*/ 0 w 730395"/>
                <a:gd name="connsiteY5" fmla="*/ 436586 h 813432"/>
                <a:gd name="connsiteX0" fmla="*/ 0 w 814215"/>
                <a:gd name="connsiteY0" fmla="*/ 436586 h 813432"/>
                <a:gd name="connsiteX1" fmla="*/ 571499 w 814215"/>
                <a:gd name="connsiteY1" fmla="*/ 0 h 813432"/>
                <a:gd name="connsiteX2" fmla="*/ 662938 w 814215"/>
                <a:gd name="connsiteY2" fmla="*/ 70826 h 813432"/>
                <a:gd name="connsiteX3" fmla="*/ 814215 w 814215"/>
                <a:gd name="connsiteY3" fmla="*/ 192402 h 813432"/>
                <a:gd name="connsiteX4" fmla="*/ 117328 w 814215"/>
                <a:gd name="connsiteY4" fmla="*/ 813432 h 813432"/>
                <a:gd name="connsiteX5" fmla="*/ 0 w 814215"/>
                <a:gd name="connsiteY5" fmla="*/ 436586 h 813432"/>
                <a:gd name="connsiteX0" fmla="*/ 0 w 814215"/>
                <a:gd name="connsiteY0" fmla="*/ 436586 h 813432"/>
                <a:gd name="connsiteX1" fmla="*/ 571499 w 814215"/>
                <a:gd name="connsiteY1" fmla="*/ 0 h 813432"/>
                <a:gd name="connsiteX2" fmla="*/ 814215 w 814215"/>
                <a:gd name="connsiteY2" fmla="*/ 192402 h 813432"/>
                <a:gd name="connsiteX3" fmla="*/ 117328 w 814215"/>
                <a:gd name="connsiteY3" fmla="*/ 813432 h 813432"/>
                <a:gd name="connsiteX4" fmla="*/ 0 w 814215"/>
                <a:gd name="connsiteY4" fmla="*/ 436586 h 813432"/>
                <a:gd name="connsiteX0" fmla="*/ 0 w 816120"/>
                <a:gd name="connsiteY0" fmla="*/ 436586 h 813432"/>
                <a:gd name="connsiteX1" fmla="*/ 571499 w 816120"/>
                <a:gd name="connsiteY1" fmla="*/ 0 h 813432"/>
                <a:gd name="connsiteX2" fmla="*/ 816120 w 816120"/>
                <a:gd name="connsiteY2" fmla="*/ 186687 h 813432"/>
                <a:gd name="connsiteX3" fmla="*/ 117328 w 816120"/>
                <a:gd name="connsiteY3" fmla="*/ 813432 h 813432"/>
                <a:gd name="connsiteX4" fmla="*/ 0 w 816120"/>
                <a:gd name="connsiteY4" fmla="*/ 436586 h 81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20" h="813432">
                  <a:moveTo>
                    <a:pt x="0" y="436586"/>
                  </a:moveTo>
                  <a:lnTo>
                    <a:pt x="571499" y="0"/>
                  </a:lnTo>
                  <a:lnTo>
                    <a:pt x="816120" y="186687"/>
                  </a:lnTo>
                  <a:lnTo>
                    <a:pt x="117328" y="813432"/>
                  </a:lnTo>
                  <a:lnTo>
                    <a:pt x="0" y="436586"/>
                  </a:lnTo>
                  <a:close/>
                </a:path>
              </a:pathLst>
            </a:custGeom>
            <a:solidFill>
              <a:schemeClr val="accent3"/>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cxnSp>
          <p:nvCxnSpPr>
            <p:cNvPr id="112" name="直線コネクタ 111"/>
            <p:cNvCxnSpPr/>
            <p:nvPr/>
          </p:nvCxnSpPr>
          <p:spPr>
            <a:xfrm flipV="1">
              <a:off x="1857130" y="2776856"/>
              <a:ext cx="712960" cy="561339"/>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V="1">
              <a:off x="1941042" y="2922036"/>
              <a:ext cx="811416" cy="70274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V="1">
              <a:off x="1915116" y="2869915"/>
              <a:ext cx="779754" cy="655459"/>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V="1">
              <a:off x="1883471" y="2825399"/>
              <a:ext cx="749329" cy="60530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2057400" y="3080385"/>
              <a:ext cx="200025" cy="36957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2266950" y="2924175"/>
              <a:ext cx="297180" cy="24193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1817992" y="3784109"/>
              <a:ext cx="279243" cy="307777"/>
            </a:xfrm>
            <a:prstGeom prst="rect">
              <a:avLst/>
            </a:prstGeom>
            <a:noFill/>
          </p:spPr>
          <p:txBody>
            <a:bodyPr wrap="none" rtlCol="0">
              <a:spAutoFit/>
            </a:bodyPr>
            <a:lstStyle/>
            <a:p>
              <a:pPr algn="ctr"/>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80" name="テキスト ボックス 79"/>
            <p:cNvSpPr txBox="1"/>
            <p:nvPr/>
          </p:nvSpPr>
          <p:spPr>
            <a:xfrm>
              <a:off x="2376933" y="4092773"/>
              <a:ext cx="279244" cy="307777"/>
            </a:xfrm>
            <a:prstGeom prst="rect">
              <a:avLst/>
            </a:prstGeom>
            <a:noFill/>
          </p:spPr>
          <p:txBody>
            <a:bodyPr wrap="none" rtlCol="0">
              <a:spAutoFit/>
            </a:bodyPr>
            <a:lstStyle/>
            <a:p>
              <a:pPr algn="ctr"/>
              <a:r>
                <a:rPr kumimoji="1" lang="en-US" altLang="ja-JP" sz="1400" smtClean="0">
                  <a:effectLst>
                    <a:glow rad="63500">
                      <a:schemeClr val="bg1"/>
                    </a:glow>
                  </a:effectLst>
                </a:rPr>
                <a:t>9</a:t>
              </a:r>
              <a:endParaRPr kumimoji="1" lang="ja-JP" altLang="en-US" sz="1400" dirty="0">
                <a:effectLst>
                  <a:glow rad="63500">
                    <a:schemeClr val="bg1"/>
                  </a:glow>
                </a:effectLst>
              </a:endParaRPr>
            </a:p>
          </p:txBody>
        </p:sp>
        <p:sp>
          <p:nvSpPr>
            <p:cNvPr id="81" name="テキスト ボックス 80"/>
            <p:cNvSpPr txBox="1"/>
            <p:nvPr/>
          </p:nvSpPr>
          <p:spPr>
            <a:xfrm>
              <a:off x="3027836" y="3556338"/>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85" name="テキスト ボックス 84"/>
            <p:cNvSpPr txBox="1"/>
            <p:nvPr/>
          </p:nvSpPr>
          <p:spPr>
            <a:xfrm>
              <a:off x="2286000" y="3169920"/>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3</a:t>
              </a:r>
              <a:endParaRPr kumimoji="1" lang="ja-JP" altLang="en-US" sz="1400" dirty="0">
                <a:effectLst>
                  <a:glow rad="63500">
                    <a:schemeClr val="bg1"/>
                  </a:glow>
                </a:effectLst>
              </a:endParaRPr>
            </a:p>
          </p:txBody>
        </p:sp>
        <p:sp>
          <p:nvSpPr>
            <p:cNvPr id="87" name="テキスト ボックス 86"/>
            <p:cNvSpPr txBox="1"/>
            <p:nvPr/>
          </p:nvSpPr>
          <p:spPr>
            <a:xfrm>
              <a:off x="2927921" y="2862367"/>
              <a:ext cx="279243" cy="307777"/>
            </a:xfrm>
            <a:prstGeom prst="rect">
              <a:avLst/>
            </a:prstGeom>
            <a:noFill/>
          </p:spPr>
          <p:txBody>
            <a:bodyPr wrap="none" rtlCol="0">
              <a:spAutoFit/>
            </a:bodyPr>
            <a:lstStyle/>
            <a:p>
              <a:pPr algn="ctr"/>
              <a:r>
                <a:rPr kumimoji="1" lang="en-US" altLang="ja-JP" sz="1400" dirty="0">
                  <a:effectLst>
                    <a:glow rad="63500">
                      <a:schemeClr val="bg1"/>
                    </a:glow>
                  </a:effectLst>
                </a:rPr>
                <a:t>7</a:t>
              </a:r>
              <a:endParaRPr kumimoji="1" lang="ja-JP" altLang="en-US" sz="1400" dirty="0">
                <a:effectLst>
                  <a:glow rad="63500">
                    <a:schemeClr val="bg1"/>
                  </a:glow>
                </a:effectLst>
              </a:endParaRPr>
            </a:p>
          </p:txBody>
        </p:sp>
        <p:sp>
          <p:nvSpPr>
            <p:cNvPr id="88" name="テキスト ボックス 87"/>
            <p:cNvSpPr txBox="1"/>
            <p:nvPr/>
          </p:nvSpPr>
          <p:spPr>
            <a:xfrm>
              <a:off x="2593598" y="261449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5</a:t>
              </a:r>
              <a:endParaRPr kumimoji="1" lang="ja-JP" altLang="en-US" sz="1400" dirty="0">
                <a:effectLst>
                  <a:glow rad="63500">
                    <a:schemeClr val="bg1"/>
                  </a:glow>
                </a:effectLst>
              </a:endParaRPr>
            </a:p>
          </p:txBody>
        </p:sp>
        <p:sp>
          <p:nvSpPr>
            <p:cNvPr id="89" name="テキスト ボックス 88"/>
            <p:cNvSpPr txBox="1"/>
            <p:nvPr/>
          </p:nvSpPr>
          <p:spPr>
            <a:xfrm>
              <a:off x="1674450" y="337458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5</a:t>
              </a:r>
              <a:endParaRPr kumimoji="1" lang="ja-JP" altLang="en-US" sz="1400" dirty="0">
                <a:effectLst>
                  <a:glow rad="63500">
                    <a:schemeClr val="bg1"/>
                  </a:glow>
                </a:effectLst>
              </a:endParaRPr>
            </a:p>
          </p:txBody>
        </p:sp>
        <p:sp>
          <p:nvSpPr>
            <p:cNvPr id="90" name="テキスト ボックス 89"/>
            <p:cNvSpPr txBox="1"/>
            <p:nvPr/>
          </p:nvSpPr>
          <p:spPr>
            <a:xfrm>
              <a:off x="2006757" y="272415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3</a:t>
              </a:r>
              <a:endParaRPr kumimoji="1" lang="ja-JP" altLang="en-US" sz="1400" dirty="0">
                <a:effectLst>
                  <a:glow rad="63500">
                    <a:schemeClr val="bg1"/>
                  </a:glow>
                </a:effectLst>
              </a:endParaRPr>
            </a:p>
          </p:txBody>
        </p:sp>
      </p:grpSp>
      <p:grpSp>
        <p:nvGrpSpPr>
          <p:cNvPr id="340" name="グループ化 339"/>
          <p:cNvGrpSpPr/>
          <p:nvPr/>
        </p:nvGrpSpPr>
        <p:grpSpPr>
          <a:xfrm>
            <a:off x="3505200" y="2800350"/>
            <a:ext cx="1685667" cy="1786057"/>
            <a:chOff x="3343533" y="2614493"/>
            <a:chExt cx="1685667" cy="1786057"/>
          </a:xfrm>
        </p:grpSpPr>
        <p:sp>
          <p:nvSpPr>
            <p:cNvPr id="92" name="五角形 91"/>
            <p:cNvSpPr/>
            <p:nvPr/>
          </p:nvSpPr>
          <p:spPr>
            <a:xfrm>
              <a:off x="3494123" y="2729564"/>
              <a:ext cx="1383031" cy="1383030"/>
            </a:xfrm>
            <a:prstGeom prst="pentagon">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94" name="五角形 34"/>
            <p:cNvSpPr/>
            <p:nvPr/>
          </p:nvSpPr>
          <p:spPr>
            <a:xfrm>
              <a:off x="3968965" y="2729563"/>
              <a:ext cx="908188" cy="972728"/>
            </a:xfrm>
            <a:custGeom>
              <a:avLst/>
              <a:gdLst>
                <a:gd name="connsiteX0" fmla="*/ 1 w 1143000"/>
                <a:gd name="connsiteY0" fmla="*/ 436586 h 1143000"/>
                <a:gd name="connsiteX1" fmla="*/ 571500 w 1143000"/>
                <a:gd name="connsiteY1" fmla="*/ 0 h 1143000"/>
                <a:gd name="connsiteX2" fmla="*/ 1142999 w 1143000"/>
                <a:gd name="connsiteY2" fmla="*/ 436586 h 1143000"/>
                <a:gd name="connsiteX3" fmla="*/ 924706 w 1143000"/>
                <a:gd name="connsiteY3" fmla="*/ 1142997 h 1143000"/>
                <a:gd name="connsiteX4" fmla="*/ 218294 w 1143000"/>
                <a:gd name="connsiteY4" fmla="*/ 1142997 h 1143000"/>
                <a:gd name="connsiteX5" fmla="*/ 1 w 1143000"/>
                <a:gd name="connsiteY5" fmla="*/ 436586 h 1143000"/>
                <a:gd name="connsiteX0" fmla="*/ 0 w 1142998"/>
                <a:gd name="connsiteY0" fmla="*/ 436586 h 1142997"/>
                <a:gd name="connsiteX1" fmla="*/ 571499 w 1142998"/>
                <a:gd name="connsiteY1" fmla="*/ 0 h 1142997"/>
                <a:gd name="connsiteX2" fmla="*/ 1142998 w 1142998"/>
                <a:gd name="connsiteY2" fmla="*/ 436586 h 1142997"/>
                <a:gd name="connsiteX3" fmla="*/ 1029480 w 1142998"/>
                <a:gd name="connsiteY3" fmla="*/ 803907 h 1142997"/>
                <a:gd name="connsiteX4" fmla="*/ 218293 w 1142998"/>
                <a:gd name="connsiteY4" fmla="*/ 1142997 h 1142997"/>
                <a:gd name="connsiteX5" fmla="*/ 0 w 1142998"/>
                <a:gd name="connsiteY5" fmla="*/ 436586 h 1142997"/>
                <a:gd name="connsiteX0" fmla="*/ 0 w 1142998"/>
                <a:gd name="connsiteY0" fmla="*/ 436586 h 803907"/>
                <a:gd name="connsiteX1" fmla="*/ 571499 w 1142998"/>
                <a:gd name="connsiteY1" fmla="*/ 0 h 803907"/>
                <a:gd name="connsiteX2" fmla="*/ 1142998 w 1142998"/>
                <a:gd name="connsiteY2" fmla="*/ 436586 h 803907"/>
                <a:gd name="connsiteX3" fmla="*/ 1029480 w 1142998"/>
                <a:gd name="connsiteY3" fmla="*/ 803907 h 803907"/>
                <a:gd name="connsiteX4" fmla="*/ 302113 w 1142998"/>
                <a:gd name="connsiteY4" fmla="*/ 634362 h 803907"/>
                <a:gd name="connsiteX5" fmla="*/ 0 w 1142998"/>
                <a:gd name="connsiteY5" fmla="*/ 436586 h 803907"/>
                <a:gd name="connsiteX0" fmla="*/ 0 w 944878"/>
                <a:gd name="connsiteY0" fmla="*/ 326096 h 803907"/>
                <a:gd name="connsiteX1" fmla="*/ 373379 w 944878"/>
                <a:gd name="connsiteY1" fmla="*/ 0 h 803907"/>
                <a:gd name="connsiteX2" fmla="*/ 944878 w 944878"/>
                <a:gd name="connsiteY2" fmla="*/ 436586 h 803907"/>
                <a:gd name="connsiteX3" fmla="*/ 831360 w 944878"/>
                <a:gd name="connsiteY3" fmla="*/ 803907 h 803907"/>
                <a:gd name="connsiteX4" fmla="*/ 103993 w 944878"/>
                <a:gd name="connsiteY4" fmla="*/ 634362 h 803907"/>
                <a:gd name="connsiteX5" fmla="*/ 0 w 944878"/>
                <a:gd name="connsiteY5" fmla="*/ 326096 h 803907"/>
                <a:gd name="connsiteX0" fmla="*/ 0 w 944878"/>
                <a:gd name="connsiteY0" fmla="*/ 326096 h 803907"/>
                <a:gd name="connsiteX1" fmla="*/ 373379 w 944878"/>
                <a:gd name="connsiteY1" fmla="*/ 0 h 803907"/>
                <a:gd name="connsiteX2" fmla="*/ 944878 w 944878"/>
                <a:gd name="connsiteY2" fmla="*/ 436586 h 803907"/>
                <a:gd name="connsiteX3" fmla="*/ 831360 w 944878"/>
                <a:gd name="connsiteY3" fmla="*/ 803907 h 803907"/>
                <a:gd name="connsiteX4" fmla="*/ 168763 w 944878"/>
                <a:gd name="connsiteY4" fmla="*/ 531492 h 803907"/>
                <a:gd name="connsiteX5" fmla="*/ 0 w 944878"/>
                <a:gd name="connsiteY5" fmla="*/ 326096 h 803907"/>
                <a:gd name="connsiteX0" fmla="*/ 0 w 944878"/>
                <a:gd name="connsiteY0" fmla="*/ 326096 h 803907"/>
                <a:gd name="connsiteX1" fmla="*/ 373379 w 944878"/>
                <a:gd name="connsiteY1" fmla="*/ 0 h 803907"/>
                <a:gd name="connsiteX2" fmla="*/ 944878 w 944878"/>
                <a:gd name="connsiteY2" fmla="*/ 436586 h 803907"/>
                <a:gd name="connsiteX3" fmla="*/ 831360 w 944878"/>
                <a:gd name="connsiteY3" fmla="*/ 803907 h 803907"/>
                <a:gd name="connsiteX4" fmla="*/ 119233 w 944878"/>
                <a:gd name="connsiteY4" fmla="*/ 510537 h 803907"/>
                <a:gd name="connsiteX5" fmla="*/ 0 w 944878"/>
                <a:gd name="connsiteY5" fmla="*/ 326096 h 803907"/>
                <a:gd name="connsiteX0" fmla="*/ 19832 w 825645"/>
                <a:gd name="connsiteY0" fmla="*/ 185126 h 803907"/>
                <a:gd name="connsiteX1" fmla="*/ 254146 w 825645"/>
                <a:gd name="connsiteY1" fmla="*/ 0 h 803907"/>
                <a:gd name="connsiteX2" fmla="*/ 825645 w 825645"/>
                <a:gd name="connsiteY2" fmla="*/ 436586 h 803907"/>
                <a:gd name="connsiteX3" fmla="*/ 712127 w 825645"/>
                <a:gd name="connsiteY3" fmla="*/ 803907 h 803907"/>
                <a:gd name="connsiteX4" fmla="*/ 0 w 825645"/>
                <a:gd name="connsiteY4" fmla="*/ 510537 h 803907"/>
                <a:gd name="connsiteX5" fmla="*/ 19832 w 825645"/>
                <a:gd name="connsiteY5" fmla="*/ 185126 h 803907"/>
                <a:gd name="connsiteX0" fmla="*/ 0 w 805813"/>
                <a:gd name="connsiteY0" fmla="*/ 185126 h 803907"/>
                <a:gd name="connsiteX1" fmla="*/ 234314 w 805813"/>
                <a:gd name="connsiteY1" fmla="*/ 0 h 803907"/>
                <a:gd name="connsiteX2" fmla="*/ 805813 w 805813"/>
                <a:gd name="connsiteY2" fmla="*/ 436586 h 803907"/>
                <a:gd name="connsiteX3" fmla="*/ 692295 w 805813"/>
                <a:gd name="connsiteY3" fmla="*/ 803907 h 803907"/>
                <a:gd name="connsiteX4" fmla="*/ 130663 w 805813"/>
                <a:gd name="connsiteY4" fmla="*/ 304797 h 803907"/>
                <a:gd name="connsiteX5" fmla="*/ 0 w 805813"/>
                <a:gd name="connsiteY5" fmla="*/ 185126 h 803907"/>
                <a:gd name="connsiteX0" fmla="*/ 0 w 805813"/>
                <a:gd name="connsiteY0" fmla="*/ 185126 h 803907"/>
                <a:gd name="connsiteX1" fmla="*/ 234314 w 805813"/>
                <a:gd name="connsiteY1" fmla="*/ 0 h 803907"/>
                <a:gd name="connsiteX2" fmla="*/ 805813 w 805813"/>
                <a:gd name="connsiteY2" fmla="*/ 436586 h 803907"/>
                <a:gd name="connsiteX3" fmla="*/ 692295 w 805813"/>
                <a:gd name="connsiteY3" fmla="*/ 803907 h 803907"/>
                <a:gd name="connsiteX4" fmla="*/ 0 w 805813"/>
                <a:gd name="connsiteY4" fmla="*/ 185126 h 803907"/>
                <a:gd name="connsiteX0" fmla="*/ 0 w 948688"/>
                <a:gd name="connsiteY0" fmla="*/ 286091 h 803907"/>
                <a:gd name="connsiteX1" fmla="*/ 377189 w 948688"/>
                <a:gd name="connsiteY1" fmla="*/ 0 h 803907"/>
                <a:gd name="connsiteX2" fmla="*/ 948688 w 948688"/>
                <a:gd name="connsiteY2" fmla="*/ 436586 h 803907"/>
                <a:gd name="connsiteX3" fmla="*/ 835170 w 948688"/>
                <a:gd name="connsiteY3" fmla="*/ 803907 h 803907"/>
                <a:gd name="connsiteX4" fmla="*/ 0 w 948688"/>
                <a:gd name="connsiteY4" fmla="*/ 286091 h 803907"/>
                <a:gd name="connsiteX0" fmla="*/ 0 w 975358"/>
                <a:gd name="connsiteY0" fmla="*/ 314666 h 803907"/>
                <a:gd name="connsiteX1" fmla="*/ 403859 w 975358"/>
                <a:gd name="connsiteY1" fmla="*/ 0 h 803907"/>
                <a:gd name="connsiteX2" fmla="*/ 975358 w 975358"/>
                <a:gd name="connsiteY2" fmla="*/ 436586 h 803907"/>
                <a:gd name="connsiteX3" fmla="*/ 861840 w 975358"/>
                <a:gd name="connsiteY3" fmla="*/ 803907 h 803907"/>
                <a:gd name="connsiteX4" fmla="*/ 0 w 975358"/>
                <a:gd name="connsiteY4" fmla="*/ 314666 h 803907"/>
                <a:gd name="connsiteX0" fmla="*/ 0 w 750568"/>
                <a:gd name="connsiteY0" fmla="*/ 571841 h 803907"/>
                <a:gd name="connsiteX1" fmla="*/ 179069 w 750568"/>
                <a:gd name="connsiteY1" fmla="*/ 0 h 803907"/>
                <a:gd name="connsiteX2" fmla="*/ 750568 w 750568"/>
                <a:gd name="connsiteY2" fmla="*/ 436586 h 803907"/>
                <a:gd name="connsiteX3" fmla="*/ 637050 w 750568"/>
                <a:gd name="connsiteY3" fmla="*/ 803907 h 803907"/>
                <a:gd name="connsiteX4" fmla="*/ 0 w 750568"/>
                <a:gd name="connsiteY4" fmla="*/ 571841 h 80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8" h="803907">
                  <a:moveTo>
                    <a:pt x="0" y="571841"/>
                  </a:moveTo>
                  <a:lnTo>
                    <a:pt x="179069" y="0"/>
                  </a:lnTo>
                  <a:lnTo>
                    <a:pt x="750568" y="436586"/>
                  </a:lnTo>
                  <a:lnTo>
                    <a:pt x="637050" y="803907"/>
                  </a:lnTo>
                  <a:lnTo>
                    <a:pt x="0" y="571841"/>
                  </a:lnTo>
                  <a:close/>
                </a:path>
              </a:pathLst>
            </a:custGeom>
            <a:solidFill>
              <a:schemeClr val="accent6"/>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95" name="五角形 35"/>
            <p:cNvSpPr/>
            <p:nvPr/>
          </p:nvSpPr>
          <p:spPr>
            <a:xfrm>
              <a:off x="3494123" y="2729563"/>
              <a:ext cx="987506" cy="984253"/>
            </a:xfrm>
            <a:custGeom>
              <a:avLst/>
              <a:gdLst>
                <a:gd name="connsiteX0" fmla="*/ 1 w 1143000"/>
                <a:gd name="connsiteY0" fmla="*/ 436586 h 1143000"/>
                <a:gd name="connsiteX1" fmla="*/ 571500 w 1143000"/>
                <a:gd name="connsiteY1" fmla="*/ 0 h 1143000"/>
                <a:gd name="connsiteX2" fmla="*/ 1142999 w 1143000"/>
                <a:gd name="connsiteY2" fmla="*/ 436586 h 1143000"/>
                <a:gd name="connsiteX3" fmla="*/ 924706 w 1143000"/>
                <a:gd name="connsiteY3" fmla="*/ 1142997 h 1143000"/>
                <a:gd name="connsiteX4" fmla="*/ 218294 w 1143000"/>
                <a:gd name="connsiteY4" fmla="*/ 1142997 h 1143000"/>
                <a:gd name="connsiteX5" fmla="*/ 1 w 1143000"/>
                <a:gd name="connsiteY5" fmla="*/ 436586 h 1143000"/>
                <a:gd name="connsiteX0" fmla="*/ 0 w 1142998"/>
                <a:gd name="connsiteY0" fmla="*/ 436586 h 1142997"/>
                <a:gd name="connsiteX1" fmla="*/ 571499 w 1142998"/>
                <a:gd name="connsiteY1" fmla="*/ 0 h 1142997"/>
                <a:gd name="connsiteX2" fmla="*/ 1142998 w 1142998"/>
                <a:gd name="connsiteY2" fmla="*/ 436586 h 1142997"/>
                <a:gd name="connsiteX3" fmla="*/ 924705 w 1142998"/>
                <a:gd name="connsiteY3" fmla="*/ 1142997 h 1142997"/>
                <a:gd name="connsiteX4" fmla="*/ 117328 w 1142998"/>
                <a:gd name="connsiteY4" fmla="*/ 813432 h 1142997"/>
                <a:gd name="connsiteX5" fmla="*/ 0 w 1142998"/>
                <a:gd name="connsiteY5" fmla="*/ 436586 h 1142997"/>
                <a:gd name="connsiteX0" fmla="*/ 0 w 924705"/>
                <a:gd name="connsiteY0" fmla="*/ 436586 h 1142997"/>
                <a:gd name="connsiteX1" fmla="*/ 571499 w 924705"/>
                <a:gd name="connsiteY1" fmla="*/ 0 h 1142997"/>
                <a:gd name="connsiteX2" fmla="*/ 662938 w 924705"/>
                <a:gd name="connsiteY2" fmla="*/ 70826 h 1142997"/>
                <a:gd name="connsiteX3" fmla="*/ 924705 w 924705"/>
                <a:gd name="connsiteY3" fmla="*/ 1142997 h 1142997"/>
                <a:gd name="connsiteX4" fmla="*/ 117328 w 924705"/>
                <a:gd name="connsiteY4" fmla="*/ 813432 h 1142997"/>
                <a:gd name="connsiteX5" fmla="*/ 0 w 924705"/>
                <a:gd name="connsiteY5" fmla="*/ 436586 h 1142997"/>
                <a:gd name="connsiteX0" fmla="*/ 0 w 880890"/>
                <a:gd name="connsiteY0" fmla="*/ 436586 h 813432"/>
                <a:gd name="connsiteX1" fmla="*/ 571499 w 880890"/>
                <a:gd name="connsiteY1" fmla="*/ 0 h 813432"/>
                <a:gd name="connsiteX2" fmla="*/ 662938 w 880890"/>
                <a:gd name="connsiteY2" fmla="*/ 70826 h 813432"/>
                <a:gd name="connsiteX3" fmla="*/ 880890 w 880890"/>
                <a:gd name="connsiteY3" fmla="*/ 245742 h 813432"/>
                <a:gd name="connsiteX4" fmla="*/ 117328 w 880890"/>
                <a:gd name="connsiteY4" fmla="*/ 813432 h 813432"/>
                <a:gd name="connsiteX5" fmla="*/ 0 w 880890"/>
                <a:gd name="connsiteY5" fmla="*/ 436586 h 813432"/>
                <a:gd name="connsiteX0" fmla="*/ 0 w 886605"/>
                <a:gd name="connsiteY0" fmla="*/ 436586 h 813432"/>
                <a:gd name="connsiteX1" fmla="*/ 571499 w 886605"/>
                <a:gd name="connsiteY1" fmla="*/ 0 h 813432"/>
                <a:gd name="connsiteX2" fmla="*/ 662938 w 886605"/>
                <a:gd name="connsiteY2" fmla="*/ 70826 h 813432"/>
                <a:gd name="connsiteX3" fmla="*/ 886605 w 886605"/>
                <a:gd name="connsiteY3" fmla="*/ 234312 h 813432"/>
                <a:gd name="connsiteX4" fmla="*/ 117328 w 886605"/>
                <a:gd name="connsiteY4" fmla="*/ 813432 h 813432"/>
                <a:gd name="connsiteX5" fmla="*/ 0 w 886605"/>
                <a:gd name="connsiteY5" fmla="*/ 436586 h 813432"/>
                <a:gd name="connsiteX0" fmla="*/ 0 w 882795"/>
                <a:gd name="connsiteY0" fmla="*/ 436586 h 813432"/>
                <a:gd name="connsiteX1" fmla="*/ 571499 w 882795"/>
                <a:gd name="connsiteY1" fmla="*/ 0 h 813432"/>
                <a:gd name="connsiteX2" fmla="*/ 662938 w 882795"/>
                <a:gd name="connsiteY2" fmla="*/ 70826 h 813432"/>
                <a:gd name="connsiteX3" fmla="*/ 882795 w 882795"/>
                <a:gd name="connsiteY3" fmla="*/ 228597 h 813432"/>
                <a:gd name="connsiteX4" fmla="*/ 117328 w 882795"/>
                <a:gd name="connsiteY4" fmla="*/ 813432 h 813432"/>
                <a:gd name="connsiteX5" fmla="*/ 0 w 882795"/>
                <a:gd name="connsiteY5" fmla="*/ 436586 h 813432"/>
                <a:gd name="connsiteX0" fmla="*/ 0 w 869460"/>
                <a:gd name="connsiteY0" fmla="*/ 436586 h 813432"/>
                <a:gd name="connsiteX1" fmla="*/ 571499 w 869460"/>
                <a:gd name="connsiteY1" fmla="*/ 0 h 813432"/>
                <a:gd name="connsiteX2" fmla="*/ 662938 w 869460"/>
                <a:gd name="connsiteY2" fmla="*/ 70826 h 813432"/>
                <a:gd name="connsiteX3" fmla="*/ 869460 w 869460"/>
                <a:gd name="connsiteY3" fmla="*/ 228597 h 813432"/>
                <a:gd name="connsiteX4" fmla="*/ 117328 w 869460"/>
                <a:gd name="connsiteY4" fmla="*/ 813432 h 813432"/>
                <a:gd name="connsiteX5" fmla="*/ 0 w 869460"/>
                <a:gd name="connsiteY5" fmla="*/ 436586 h 813432"/>
                <a:gd name="connsiteX0" fmla="*/ 0 w 730395"/>
                <a:gd name="connsiteY0" fmla="*/ 436586 h 813432"/>
                <a:gd name="connsiteX1" fmla="*/ 571499 w 730395"/>
                <a:gd name="connsiteY1" fmla="*/ 0 h 813432"/>
                <a:gd name="connsiteX2" fmla="*/ 662938 w 730395"/>
                <a:gd name="connsiteY2" fmla="*/ 70826 h 813432"/>
                <a:gd name="connsiteX3" fmla="*/ 730395 w 730395"/>
                <a:gd name="connsiteY3" fmla="*/ 127632 h 813432"/>
                <a:gd name="connsiteX4" fmla="*/ 117328 w 730395"/>
                <a:gd name="connsiteY4" fmla="*/ 813432 h 813432"/>
                <a:gd name="connsiteX5" fmla="*/ 0 w 730395"/>
                <a:gd name="connsiteY5" fmla="*/ 436586 h 813432"/>
                <a:gd name="connsiteX0" fmla="*/ 0 w 814215"/>
                <a:gd name="connsiteY0" fmla="*/ 436586 h 813432"/>
                <a:gd name="connsiteX1" fmla="*/ 571499 w 814215"/>
                <a:gd name="connsiteY1" fmla="*/ 0 h 813432"/>
                <a:gd name="connsiteX2" fmla="*/ 662938 w 814215"/>
                <a:gd name="connsiteY2" fmla="*/ 70826 h 813432"/>
                <a:gd name="connsiteX3" fmla="*/ 814215 w 814215"/>
                <a:gd name="connsiteY3" fmla="*/ 192402 h 813432"/>
                <a:gd name="connsiteX4" fmla="*/ 117328 w 814215"/>
                <a:gd name="connsiteY4" fmla="*/ 813432 h 813432"/>
                <a:gd name="connsiteX5" fmla="*/ 0 w 814215"/>
                <a:gd name="connsiteY5" fmla="*/ 436586 h 813432"/>
                <a:gd name="connsiteX0" fmla="*/ 0 w 814215"/>
                <a:gd name="connsiteY0" fmla="*/ 436586 h 813432"/>
                <a:gd name="connsiteX1" fmla="*/ 571499 w 814215"/>
                <a:gd name="connsiteY1" fmla="*/ 0 h 813432"/>
                <a:gd name="connsiteX2" fmla="*/ 814215 w 814215"/>
                <a:gd name="connsiteY2" fmla="*/ 192402 h 813432"/>
                <a:gd name="connsiteX3" fmla="*/ 117328 w 814215"/>
                <a:gd name="connsiteY3" fmla="*/ 813432 h 813432"/>
                <a:gd name="connsiteX4" fmla="*/ 0 w 814215"/>
                <a:gd name="connsiteY4" fmla="*/ 436586 h 813432"/>
                <a:gd name="connsiteX0" fmla="*/ 0 w 816120"/>
                <a:gd name="connsiteY0" fmla="*/ 436586 h 813432"/>
                <a:gd name="connsiteX1" fmla="*/ 571499 w 816120"/>
                <a:gd name="connsiteY1" fmla="*/ 0 h 813432"/>
                <a:gd name="connsiteX2" fmla="*/ 816120 w 816120"/>
                <a:gd name="connsiteY2" fmla="*/ 186687 h 813432"/>
                <a:gd name="connsiteX3" fmla="*/ 117328 w 816120"/>
                <a:gd name="connsiteY3" fmla="*/ 813432 h 813432"/>
                <a:gd name="connsiteX4" fmla="*/ 0 w 816120"/>
                <a:gd name="connsiteY4" fmla="*/ 436586 h 81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20" h="813432">
                  <a:moveTo>
                    <a:pt x="0" y="436586"/>
                  </a:moveTo>
                  <a:lnTo>
                    <a:pt x="571499" y="0"/>
                  </a:lnTo>
                  <a:lnTo>
                    <a:pt x="816120" y="186687"/>
                  </a:lnTo>
                  <a:lnTo>
                    <a:pt x="117328" y="813432"/>
                  </a:lnTo>
                  <a:lnTo>
                    <a:pt x="0" y="436586"/>
                  </a:lnTo>
                  <a:close/>
                </a:path>
              </a:pathLst>
            </a:custGeom>
            <a:solidFill>
              <a:schemeClr val="accent3"/>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cxnSp>
          <p:nvCxnSpPr>
            <p:cNvPr id="133" name="直線コネクタ 132"/>
            <p:cNvCxnSpPr/>
            <p:nvPr/>
          </p:nvCxnSpPr>
          <p:spPr>
            <a:xfrm flipV="1">
              <a:off x="3533797" y="2776856"/>
              <a:ext cx="712960" cy="561339"/>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3617709" y="2922036"/>
              <a:ext cx="811416" cy="70274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V="1">
              <a:off x="3591783" y="2869915"/>
              <a:ext cx="779754" cy="655459"/>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flipV="1">
              <a:off x="3560138" y="2825399"/>
              <a:ext cx="749329" cy="60530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3734067" y="3080385"/>
              <a:ext cx="226428" cy="34290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3943617" y="2924175"/>
              <a:ext cx="287388" cy="25146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4244340" y="3188970"/>
              <a:ext cx="561975" cy="30099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flipH="1">
              <a:off x="4303395" y="3101340"/>
              <a:ext cx="361952" cy="44196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4533901" y="3181350"/>
              <a:ext cx="243839" cy="44577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flipH="1">
              <a:off x="4646295" y="3227070"/>
              <a:ext cx="177165" cy="43434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flipH="1">
              <a:off x="4415790" y="3147060"/>
              <a:ext cx="310515" cy="43243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flipH="1">
              <a:off x="4086225" y="3002280"/>
              <a:ext cx="441960" cy="45910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flipH="1">
              <a:off x="4196715" y="3053715"/>
              <a:ext cx="407670" cy="45148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3476304" y="3784109"/>
              <a:ext cx="279243" cy="307777"/>
            </a:xfrm>
            <a:prstGeom prst="rect">
              <a:avLst/>
            </a:prstGeom>
            <a:noFill/>
          </p:spPr>
          <p:txBody>
            <a:bodyPr wrap="none" rtlCol="0">
              <a:spAutoFit/>
            </a:bodyPr>
            <a:lstStyle/>
            <a:p>
              <a:pPr algn="ctr"/>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99" name="テキスト ボックス 98"/>
            <p:cNvSpPr txBox="1"/>
            <p:nvPr/>
          </p:nvSpPr>
          <p:spPr>
            <a:xfrm>
              <a:off x="4046016" y="4092773"/>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9</a:t>
              </a:r>
              <a:endParaRPr kumimoji="1" lang="ja-JP" altLang="en-US" sz="1400" dirty="0">
                <a:effectLst>
                  <a:glow rad="63500">
                    <a:schemeClr val="bg1"/>
                  </a:glow>
                </a:effectLst>
              </a:endParaRPr>
            </a:p>
          </p:txBody>
        </p:sp>
        <p:sp>
          <p:nvSpPr>
            <p:cNvPr id="100" name="テキスト ボックス 99"/>
            <p:cNvSpPr txBox="1"/>
            <p:nvPr/>
          </p:nvSpPr>
          <p:spPr>
            <a:xfrm>
              <a:off x="4630876" y="374724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101" name="テキスト ボックス 100"/>
            <p:cNvSpPr txBox="1"/>
            <p:nvPr/>
          </p:nvSpPr>
          <p:spPr>
            <a:xfrm>
              <a:off x="4749957" y="334982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102" name="テキスト ボックス 101"/>
            <p:cNvSpPr txBox="1"/>
            <p:nvPr/>
          </p:nvSpPr>
          <p:spPr>
            <a:xfrm>
              <a:off x="4129678" y="3022191"/>
              <a:ext cx="279243" cy="307777"/>
            </a:xfrm>
            <a:prstGeom prst="rect">
              <a:avLst/>
            </a:prstGeom>
            <a:noFill/>
          </p:spPr>
          <p:txBody>
            <a:bodyPr wrap="none" rtlCol="0">
              <a:spAutoFit/>
            </a:bodyPr>
            <a:lstStyle/>
            <a:p>
              <a:pPr algn="ctr"/>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103" name="テキスト ボックス 102"/>
            <p:cNvSpPr txBox="1"/>
            <p:nvPr/>
          </p:nvSpPr>
          <p:spPr>
            <a:xfrm>
              <a:off x="3674204" y="3418617"/>
              <a:ext cx="279243" cy="307777"/>
            </a:xfrm>
            <a:prstGeom prst="rect">
              <a:avLst/>
            </a:prstGeom>
            <a:noFill/>
          </p:spPr>
          <p:txBody>
            <a:bodyPr wrap="none" rtlCol="0">
              <a:spAutoFit/>
            </a:bodyPr>
            <a:lstStyle/>
            <a:p>
              <a:pPr algn="ctr"/>
              <a:r>
                <a:rPr kumimoji="1" lang="en-US" altLang="ja-JP" sz="1400" dirty="0">
                  <a:effectLst>
                    <a:glow rad="63500">
                      <a:schemeClr val="bg1"/>
                    </a:glow>
                  </a:effectLst>
                </a:rPr>
                <a:t>1</a:t>
              </a:r>
              <a:endParaRPr kumimoji="1" lang="ja-JP" altLang="en-US" sz="1400" dirty="0">
                <a:effectLst>
                  <a:glow rad="63500">
                    <a:schemeClr val="bg1"/>
                  </a:glow>
                </a:effectLst>
              </a:endParaRPr>
            </a:p>
          </p:txBody>
        </p:sp>
        <p:sp>
          <p:nvSpPr>
            <p:cNvPr id="105" name="テキスト ボックス 104"/>
            <p:cNvSpPr txBox="1"/>
            <p:nvPr/>
          </p:nvSpPr>
          <p:spPr>
            <a:xfrm>
              <a:off x="4231797" y="3422213"/>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7</a:t>
              </a:r>
              <a:endParaRPr kumimoji="1" lang="ja-JP" altLang="en-US" sz="1400" dirty="0">
                <a:effectLst>
                  <a:glow rad="63500">
                    <a:schemeClr val="bg1"/>
                  </a:glow>
                </a:effectLst>
              </a:endParaRPr>
            </a:p>
          </p:txBody>
        </p:sp>
        <p:sp>
          <p:nvSpPr>
            <p:cNvPr id="106" name="テキスト ボックス 105"/>
            <p:cNvSpPr txBox="1"/>
            <p:nvPr/>
          </p:nvSpPr>
          <p:spPr>
            <a:xfrm>
              <a:off x="4597004" y="2862367"/>
              <a:ext cx="279243" cy="307777"/>
            </a:xfrm>
            <a:prstGeom prst="rect">
              <a:avLst/>
            </a:prstGeom>
            <a:noFill/>
          </p:spPr>
          <p:txBody>
            <a:bodyPr wrap="none" rtlCol="0">
              <a:spAutoFit/>
            </a:bodyPr>
            <a:lstStyle/>
            <a:p>
              <a:pPr algn="ctr"/>
              <a:r>
                <a:rPr kumimoji="1" lang="en-US" altLang="ja-JP" sz="1400" dirty="0">
                  <a:effectLst>
                    <a:glow rad="63500">
                      <a:schemeClr val="bg1"/>
                    </a:glow>
                  </a:effectLst>
                </a:rPr>
                <a:t>7</a:t>
              </a:r>
              <a:endParaRPr kumimoji="1" lang="ja-JP" altLang="en-US" sz="1400" dirty="0">
                <a:effectLst>
                  <a:glow rad="63500">
                    <a:schemeClr val="bg1"/>
                  </a:glow>
                </a:effectLst>
              </a:endParaRPr>
            </a:p>
          </p:txBody>
        </p:sp>
        <p:sp>
          <p:nvSpPr>
            <p:cNvPr id="107" name="テキスト ボックス 106"/>
            <p:cNvSpPr txBox="1"/>
            <p:nvPr/>
          </p:nvSpPr>
          <p:spPr>
            <a:xfrm>
              <a:off x="4262681" y="261449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5</a:t>
              </a:r>
              <a:endParaRPr kumimoji="1" lang="ja-JP" altLang="en-US" sz="1400" dirty="0">
                <a:effectLst>
                  <a:glow rad="63500">
                    <a:schemeClr val="bg1"/>
                  </a:glow>
                </a:effectLst>
              </a:endParaRPr>
            </a:p>
          </p:txBody>
        </p:sp>
        <p:sp>
          <p:nvSpPr>
            <p:cNvPr id="108" name="テキスト ボックス 107"/>
            <p:cNvSpPr txBox="1"/>
            <p:nvPr/>
          </p:nvSpPr>
          <p:spPr>
            <a:xfrm>
              <a:off x="3343533" y="337458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5</a:t>
              </a:r>
              <a:endParaRPr kumimoji="1" lang="ja-JP" altLang="en-US" sz="1400" dirty="0">
                <a:effectLst>
                  <a:glow rad="63500">
                    <a:schemeClr val="bg1"/>
                  </a:glow>
                </a:effectLst>
              </a:endParaRPr>
            </a:p>
          </p:txBody>
        </p:sp>
        <p:sp>
          <p:nvSpPr>
            <p:cNvPr id="109" name="テキスト ボックス 108"/>
            <p:cNvSpPr txBox="1"/>
            <p:nvPr/>
          </p:nvSpPr>
          <p:spPr>
            <a:xfrm>
              <a:off x="3655374" y="272415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3</a:t>
              </a:r>
              <a:endParaRPr kumimoji="1" lang="ja-JP" altLang="en-US" sz="1400" dirty="0">
                <a:effectLst>
                  <a:glow rad="63500">
                    <a:schemeClr val="bg1"/>
                  </a:glow>
                </a:effectLst>
              </a:endParaRPr>
            </a:p>
          </p:txBody>
        </p:sp>
      </p:grpSp>
      <p:grpSp>
        <p:nvGrpSpPr>
          <p:cNvPr id="341" name="グループ化 340"/>
          <p:cNvGrpSpPr/>
          <p:nvPr/>
        </p:nvGrpSpPr>
        <p:grpSpPr>
          <a:xfrm>
            <a:off x="5324733" y="2800350"/>
            <a:ext cx="1685667" cy="1786057"/>
            <a:chOff x="4991982" y="2614493"/>
            <a:chExt cx="1685667" cy="1786057"/>
          </a:xfrm>
        </p:grpSpPr>
        <p:sp>
          <p:nvSpPr>
            <p:cNvPr id="19" name="五角形 18"/>
            <p:cNvSpPr/>
            <p:nvPr/>
          </p:nvSpPr>
          <p:spPr>
            <a:xfrm>
              <a:off x="5142572" y="2729564"/>
              <a:ext cx="1383031" cy="1383030"/>
            </a:xfrm>
            <a:prstGeom prst="pentagon">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34" name="五角形 33"/>
            <p:cNvSpPr/>
            <p:nvPr/>
          </p:nvSpPr>
          <p:spPr>
            <a:xfrm>
              <a:off x="5697143" y="3257833"/>
              <a:ext cx="828457" cy="854757"/>
            </a:xfrm>
            <a:custGeom>
              <a:avLst/>
              <a:gdLst>
                <a:gd name="connsiteX0" fmla="*/ 1 w 1143000"/>
                <a:gd name="connsiteY0" fmla="*/ 436586 h 1143000"/>
                <a:gd name="connsiteX1" fmla="*/ 571500 w 1143000"/>
                <a:gd name="connsiteY1" fmla="*/ 0 h 1143000"/>
                <a:gd name="connsiteX2" fmla="*/ 1142999 w 1143000"/>
                <a:gd name="connsiteY2" fmla="*/ 436586 h 1143000"/>
                <a:gd name="connsiteX3" fmla="*/ 924706 w 1143000"/>
                <a:gd name="connsiteY3" fmla="*/ 1142997 h 1143000"/>
                <a:gd name="connsiteX4" fmla="*/ 218294 w 1143000"/>
                <a:gd name="connsiteY4" fmla="*/ 1142997 h 1143000"/>
                <a:gd name="connsiteX5" fmla="*/ 1 w 1143000"/>
                <a:gd name="connsiteY5" fmla="*/ 436586 h 1143000"/>
                <a:gd name="connsiteX0" fmla="*/ 0 w 1142998"/>
                <a:gd name="connsiteY0" fmla="*/ 436586 h 1142997"/>
                <a:gd name="connsiteX1" fmla="*/ 571499 w 1142998"/>
                <a:gd name="connsiteY1" fmla="*/ 0 h 1142997"/>
                <a:gd name="connsiteX2" fmla="*/ 1142998 w 1142998"/>
                <a:gd name="connsiteY2" fmla="*/ 436586 h 1142997"/>
                <a:gd name="connsiteX3" fmla="*/ 924705 w 1142998"/>
                <a:gd name="connsiteY3" fmla="*/ 1142997 h 1142997"/>
                <a:gd name="connsiteX4" fmla="*/ 568813 w 1142998"/>
                <a:gd name="connsiteY4" fmla="*/ 1141092 h 1142997"/>
                <a:gd name="connsiteX5" fmla="*/ 0 w 1142998"/>
                <a:gd name="connsiteY5" fmla="*/ 436586 h 1142997"/>
                <a:gd name="connsiteX0" fmla="*/ 195092 w 574185"/>
                <a:gd name="connsiteY0" fmla="*/ 484211 h 1142997"/>
                <a:gd name="connsiteX1" fmla="*/ 2686 w 574185"/>
                <a:gd name="connsiteY1" fmla="*/ 0 h 1142997"/>
                <a:gd name="connsiteX2" fmla="*/ 574185 w 574185"/>
                <a:gd name="connsiteY2" fmla="*/ 436586 h 1142997"/>
                <a:gd name="connsiteX3" fmla="*/ 355892 w 574185"/>
                <a:gd name="connsiteY3" fmla="*/ 1142997 h 1142997"/>
                <a:gd name="connsiteX4" fmla="*/ 0 w 574185"/>
                <a:gd name="connsiteY4" fmla="*/ 1141092 h 1142997"/>
                <a:gd name="connsiteX5" fmla="*/ 195092 w 574185"/>
                <a:gd name="connsiteY5" fmla="*/ 484211 h 1142997"/>
                <a:gd name="connsiteX0" fmla="*/ 195092 w 574185"/>
                <a:gd name="connsiteY0" fmla="*/ 89876 h 748662"/>
                <a:gd name="connsiteX1" fmla="*/ 353206 w 574185"/>
                <a:gd name="connsiteY1" fmla="*/ 0 h 748662"/>
                <a:gd name="connsiteX2" fmla="*/ 574185 w 574185"/>
                <a:gd name="connsiteY2" fmla="*/ 42251 h 748662"/>
                <a:gd name="connsiteX3" fmla="*/ 355892 w 574185"/>
                <a:gd name="connsiteY3" fmla="*/ 748662 h 748662"/>
                <a:gd name="connsiteX4" fmla="*/ 0 w 574185"/>
                <a:gd name="connsiteY4" fmla="*/ 746757 h 748662"/>
                <a:gd name="connsiteX5" fmla="*/ 195092 w 574185"/>
                <a:gd name="connsiteY5" fmla="*/ 89876 h 748662"/>
                <a:gd name="connsiteX0" fmla="*/ 195092 w 574185"/>
                <a:gd name="connsiteY0" fmla="*/ 177506 h 836292"/>
                <a:gd name="connsiteX1" fmla="*/ 400831 w 574185"/>
                <a:gd name="connsiteY1" fmla="*/ 0 h 836292"/>
                <a:gd name="connsiteX2" fmla="*/ 574185 w 574185"/>
                <a:gd name="connsiteY2" fmla="*/ 129881 h 836292"/>
                <a:gd name="connsiteX3" fmla="*/ 355892 w 574185"/>
                <a:gd name="connsiteY3" fmla="*/ 836292 h 836292"/>
                <a:gd name="connsiteX4" fmla="*/ 0 w 574185"/>
                <a:gd name="connsiteY4" fmla="*/ 834387 h 836292"/>
                <a:gd name="connsiteX5" fmla="*/ 195092 w 574185"/>
                <a:gd name="connsiteY5" fmla="*/ 177506 h 836292"/>
                <a:gd name="connsiteX0" fmla="*/ 301772 w 574185"/>
                <a:gd name="connsiteY0" fmla="*/ 200366 h 836292"/>
                <a:gd name="connsiteX1" fmla="*/ 400831 w 574185"/>
                <a:gd name="connsiteY1" fmla="*/ 0 h 836292"/>
                <a:gd name="connsiteX2" fmla="*/ 574185 w 574185"/>
                <a:gd name="connsiteY2" fmla="*/ 129881 h 836292"/>
                <a:gd name="connsiteX3" fmla="*/ 355892 w 574185"/>
                <a:gd name="connsiteY3" fmla="*/ 836292 h 836292"/>
                <a:gd name="connsiteX4" fmla="*/ 0 w 574185"/>
                <a:gd name="connsiteY4" fmla="*/ 834387 h 836292"/>
                <a:gd name="connsiteX5" fmla="*/ 301772 w 574185"/>
                <a:gd name="connsiteY5" fmla="*/ 200366 h 836292"/>
                <a:gd name="connsiteX0" fmla="*/ 229382 w 501795"/>
                <a:gd name="connsiteY0" fmla="*/ 200366 h 836292"/>
                <a:gd name="connsiteX1" fmla="*/ 328441 w 501795"/>
                <a:gd name="connsiteY1" fmla="*/ 0 h 836292"/>
                <a:gd name="connsiteX2" fmla="*/ 501795 w 501795"/>
                <a:gd name="connsiteY2" fmla="*/ 129881 h 836292"/>
                <a:gd name="connsiteX3" fmla="*/ 283502 w 501795"/>
                <a:gd name="connsiteY3" fmla="*/ 836292 h 836292"/>
                <a:gd name="connsiteX4" fmla="*/ 0 w 501795"/>
                <a:gd name="connsiteY4" fmla="*/ 832482 h 836292"/>
                <a:gd name="connsiteX5" fmla="*/ 229382 w 501795"/>
                <a:gd name="connsiteY5" fmla="*/ 200366 h 836292"/>
                <a:gd name="connsiteX0" fmla="*/ 204617 w 501795"/>
                <a:gd name="connsiteY0" fmla="*/ 326096 h 836292"/>
                <a:gd name="connsiteX1" fmla="*/ 328441 w 501795"/>
                <a:gd name="connsiteY1" fmla="*/ 0 h 836292"/>
                <a:gd name="connsiteX2" fmla="*/ 501795 w 501795"/>
                <a:gd name="connsiteY2" fmla="*/ 129881 h 836292"/>
                <a:gd name="connsiteX3" fmla="*/ 283502 w 501795"/>
                <a:gd name="connsiteY3" fmla="*/ 836292 h 836292"/>
                <a:gd name="connsiteX4" fmla="*/ 0 w 501795"/>
                <a:gd name="connsiteY4" fmla="*/ 832482 h 836292"/>
                <a:gd name="connsiteX5" fmla="*/ 204617 w 501795"/>
                <a:gd name="connsiteY5" fmla="*/ 326096 h 836292"/>
                <a:gd name="connsiteX0" fmla="*/ 204617 w 501795"/>
                <a:gd name="connsiteY0" fmla="*/ 383246 h 893442"/>
                <a:gd name="connsiteX1" fmla="*/ 250336 w 501795"/>
                <a:gd name="connsiteY1" fmla="*/ 0 h 893442"/>
                <a:gd name="connsiteX2" fmla="*/ 501795 w 501795"/>
                <a:gd name="connsiteY2" fmla="*/ 187031 h 893442"/>
                <a:gd name="connsiteX3" fmla="*/ 283502 w 501795"/>
                <a:gd name="connsiteY3" fmla="*/ 893442 h 893442"/>
                <a:gd name="connsiteX4" fmla="*/ 0 w 501795"/>
                <a:gd name="connsiteY4" fmla="*/ 889632 h 893442"/>
                <a:gd name="connsiteX5" fmla="*/ 204617 w 501795"/>
                <a:gd name="connsiteY5" fmla="*/ 383246 h 893442"/>
                <a:gd name="connsiteX0" fmla="*/ 149372 w 501795"/>
                <a:gd name="connsiteY0" fmla="*/ 335621 h 893442"/>
                <a:gd name="connsiteX1" fmla="*/ 250336 w 501795"/>
                <a:gd name="connsiteY1" fmla="*/ 0 h 893442"/>
                <a:gd name="connsiteX2" fmla="*/ 501795 w 501795"/>
                <a:gd name="connsiteY2" fmla="*/ 187031 h 893442"/>
                <a:gd name="connsiteX3" fmla="*/ 283502 w 501795"/>
                <a:gd name="connsiteY3" fmla="*/ 893442 h 893442"/>
                <a:gd name="connsiteX4" fmla="*/ 0 w 501795"/>
                <a:gd name="connsiteY4" fmla="*/ 889632 h 893442"/>
                <a:gd name="connsiteX5" fmla="*/ 149372 w 501795"/>
                <a:gd name="connsiteY5" fmla="*/ 335621 h 893442"/>
                <a:gd name="connsiteX0" fmla="*/ 0 w 501795"/>
                <a:gd name="connsiteY0" fmla="*/ 889632 h 893442"/>
                <a:gd name="connsiteX1" fmla="*/ 250336 w 501795"/>
                <a:gd name="connsiteY1" fmla="*/ 0 h 893442"/>
                <a:gd name="connsiteX2" fmla="*/ 501795 w 501795"/>
                <a:gd name="connsiteY2" fmla="*/ 187031 h 893442"/>
                <a:gd name="connsiteX3" fmla="*/ 283502 w 501795"/>
                <a:gd name="connsiteY3" fmla="*/ 893442 h 893442"/>
                <a:gd name="connsiteX4" fmla="*/ 0 w 501795"/>
                <a:gd name="connsiteY4" fmla="*/ 889632 h 893442"/>
                <a:gd name="connsiteX0" fmla="*/ 20174 w 521969"/>
                <a:gd name="connsiteY0" fmla="*/ 702601 h 706411"/>
                <a:gd name="connsiteX1" fmla="*/ 0 w 521969"/>
                <a:gd name="connsiteY1" fmla="*/ 220639 h 706411"/>
                <a:gd name="connsiteX2" fmla="*/ 521969 w 521969"/>
                <a:gd name="connsiteY2" fmla="*/ 0 h 706411"/>
                <a:gd name="connsiteX3" fmla="*/ 303676 w 521969"/>
                <a:gd name="connsiteY3" fmla="*/ 706411 h 706411"/>
                <a:gd name="connsiteX4" fmla="*/ 20174 w 521969"/>
                <a:gd name="connsiteY4" fmla="*/ 702601 h 706411"/>
                <a:gd name="connsiteX0" fmla="*/ 0 w 671340"/>
                <a:gd name="connsiteY0" fmla="*/ 702601 h 706411"/>
                <a:gd name="connsiteX1" fmla="*/ 149371 w 671340"/>
                <a:gd name="connsiteY1" fmla="*/ 220639 h 706411"/>
                <a:gd name="connsiteX2" fmla="*/ 671340 w 671340"/>
                <a:gd name="connsiteY2" fmla="*/ 0 h 706411"/>
                <a:gd name="connsiteX3" fmla="*/ 453047 w 671340"/>
                <a:gd name="connsiteY3" fmla="*/ 706411 h 706411"/>
                <a:gd name="connsiteX4" fmla="*/ 0 w 671340"/>
                <a:gd name="connsiteY4" fmla="*/ 702601 h 706411"/>
                <a:gd name="connsiteX0" fmla="*/ 0 w 659910"/>
                <a:gd name="connsiteY0" fmla="*/ 700696 h 706411"/>
                <a:gd name="connsiteX1" fmla="*/ 137941 w 659910"/>
                <a:gd name="connsiteY1" fmla="*/ 220639 h 706411"/>
                <a:gd name="connsiteX2" fmla="*/ 659910 w 659910"/>
                <a:gd name="connsiteY2" fmla="*/ 0 h 706411"/>
                <a:gd name="connsiteX3" fmla="*/ 441617 w 659910"/>
                <a:gd name="connsiteY3" fmla="*/ 706411 h 706411"/>
                <a:gd name="connsiteX4" fmla="*/ 0 w 659910"/>
                <a:gd name="connsiteY4" fmla="*/ 700696 h 706411"/>
                <a:gd name="connsiteX0" fmla="*/ 0 w 684675"/>
                <a:gd name="connsiteY0" fmla="*/ 702601 h 706411"/>
                <a:gd name="connsiteX1" fmla="*/ 162706 w 684675"/>
                <a:gd name="connsiteY1" fmla="*/ 220639 h 706411"/>
                <a:gd name="connsiteX2" fmla="*/ 684675 w 684675"/>
                <a:gd name="connsiteY2" fmla="*/ 0 h 706411"/>
                <a:gd name="connsiteX3" fmla="*/ 466382 w 684675"/>
                <a:gd name="connsiteY3" fmla="*/ 706411 h 706411"/>
                <a:gd name="connsiteX4" fmla="*/ 0 w 684675"/>
                <a:gd name="connsiteY4" fmla="*/ 702601 h 70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675" h="706411">
                  <a:moveTo>
                    <a:pt x="0" y="702601"/>
                  </a:moveTo>
                  <a:lnTo>
                    <a:pt x="162706" y="220639"/>
                  </a:lnTo>
                  <a:lnTo>
                    <a:pt x="684675" y="0"/>
                  </a:lnTo>
                  <a:lnTo>
                    <a:pt x="466382" y="706411"/>
                  </a:lnTo>
                  <a:lnTo>
                    <a:pt x="0" y="702601"/>
                  </a:lnTo>
                  <a:close/>
                </a:path>
              </a:pathLst>
            </a:custGeom>
            <a:solidFill>
              <a:schemeClr val="accent4">
                <a:lumMod val="40000"/>
                <a:lumOff val="60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35" name="五角形 34"/>
            <p:cNvSpPr/>
            <p:nvPr/>
          </p:nvSpPr>
          <p:spPr>
            <a:xfrm>
              <a:off x="5617414" y="2729563"/>
              <a:ext cx="908188" cy="972728"/>
            </a:xfrm>
            <a:custGeom>
              <a:avLst/>
              <a:gdLst>
                <a:gd name="connsiteX0" fmla="*/ 1 w 1143000"/>
                <a:gd name="connsiteY0" fmla="*/ 436586 h 1143000"/>
                <a:gd name="connsiteX1" fmla="*/ 571500 w 1143000"/>
                <a:gd name="connsiteY1" fmla="*/ 0 h 1143000"/>
                <a:gd name="connsiteX2" fmla="*/ 1142999 w 1143000"/>
                <a:gd name="connsiteY2" fmla="*/ 436586 h 1143000"/>
                <a:gd name="connsiteX3" fmla="*/ 924706 w 1143000"/>
                <a:gd name="connsiteY3" fmla="*/ 1142997 h 1143000"/>
                <a:gd name="connsiteX4" fmla="*/ 218294 w 1143000"/>
                <a:gd name="connsiteY4" fmla="*/ 1142997 h 1143000"/>
                <a:gd name="connsiteX5" fmla="*/ 1 w 1143000"/>
                <a:gd name="connsiteY5" fmla="*/ 436586 h 1143000"/>
                <a:gd name="connsiteX0" fmla="*/ 0 w 1142998"/>
                <a:gd name="connsiteY0" fmla="*/ 436586 h 1142997"/>
                <a:gd name="connsiteX1" fmla="*/ 571499 w 1142998"/>
                <a:gd name="connsiteY1" fmla="*/ 0 h 1142997"/>
                <a:gd name="connsiteX2" fmla="*/ 1142998 w 1142998"/>
                <a:gd name="connsiteY2" fmla="*/ 436586 h 1142997"/>
                <a:gd name="connsiteX3" fmla="*/ 1029480 w 1142998"/>
                <a:gd name="connsiteY3" fmla="*/ 803907 h 1142997"/>
                <a:gd name="connsiteX4" fmla="*/ 218293 w 1142998"/>
                <a:gd name="connsiteY4" fmla="*/ 1142997 h 1142997"/>
                <a:gd name="connsiteX5" fmla="*/ 0 w 1142998"/>
                <a:gd name="connsiteY5" fmla="*/ 436586 h 1142997"/>
                <a:gd name="connsiteX0" fmla="*/ 0 w 1142998"/>
                <a:gd name="connsiteY0" fmla="*/ 436586 h 803907"/>
                <a:gd name="connsiteX1" fmla="*/ 571499 w 1142998"/>
                <a:gd name="connsiteY1" fmla="*/ 0 h 803907"/>
                <a:gd name="connsiteX2" fmla="*/ 1142998 w 1142998"/>
                <a:gd name="connsiteY2" fmla="*/ 436586 h 803907"/>
                <a:gd name="connsiteX3" fmla="*/ 1029480 w 1142998"/>
                <a:gd name="connsiteY3" fmla="*/ 803907 h 803907"/>
                <a:gd name="connsiteX4" fmla="*/ 302113 w 1142998"/>
                <a:gd name="connsiteY4" fmla="*/ 634362 h 803907"/>
                <a:gd name="connsiteX5" fmla="*/ 0 w 1142998"/>
                <a:gd name="connsiteY5" fmla="*/ 436586 h 803907"/>
                <a:gd name="connsiteX0" fmla="*/ 0 w 944878"/>
                <a:gd name="connsiteY0" fmla="*/ 326096 h 803907"/>
                <a:gd name="connsiteX1" fmla="*/ 373379 w 944878"/>
                <a:gd name="connsiteY1" fmla="*/ 0 h 803907"/>
                <a:gd name="connsiteX2" fmla="*/ 944878 w 944878"/>
                <a:gd name="connsiteY2" fmla="*/ 436586 h 803907"/>
                <a:gd name="connsiteX3" fmla="*/ 831360 w 944878"/>
                <a:gd name="connsiteY3" fmla="*/ 803907 h 803907"/>
                <a:gd name="connsiteX4" fmla="*/ 103993 w 944878"/>
                <a:gd name="connsiteY4" fmla="*/ 634362 h 803907"/>
                <a:gd name="connsiteX5" fmla="*/ 0 w 944878"/>
                <a:gd name="connsiteY5" fmla="*/ 326096 h 803907"/>
                <a:gd name="connsiteX0" fmla="*/ 0 w 944878"/>
                <a:gd name="connsiteY0" fmla="*/ 326096 h 803907"/>
                <a:gd name="connsiteX1" fmla="*/ 373379 w 944878"/>
                <a:gd name="connsiteY1" fmla="*/ 0 h 803907"/>
                <a:gd name="connsiteX2" fmla="*/ 944878 w 944878"/>
                <a:gd name="connsiteY2" fmla="*/ 436586 h 803907"/>
                <a:gd name="connsiteX3" fmla="*/ 831360 w 944878"/>
                <a:gd name="connsiteY3" fmla="*/ 803907 h 803907"/>
                <a:gd name="connsiteX4" fmla="*/ 168763 w 944878"/>
                <a:gd name="connsiteY4" fmla="*/ 531492 h 803907"/>
                <a:gd name="connsiteX5" fmla="*/ 0 w 944878"/>
                <a:gd name="connsiteY5" fmla="*/ 326096 h 803907"/>
                <a:gd name="connsiteX0" fmla="*/ 0 w 944878"/>
                <a:gd name="connsiteY0" fmla="*/ 326096 h 803907"/>
                <a:gd name="connsiteX1" fmla="*/ 373379 w 944878"/>
                <a:gd name="connsiteY1" fmla="*/ 0 h 803907"/>
                <a:gd name="connsiteX2" fmla="*/ 944878 w 944878"/>
                <a:gd name="connsiteY2" fmla="*/ 436586 h 803907"/>
                <a:gd name="connsiteX3" fmla="*/ 831360 w 944878"/>
                <a:gd name="connsiteY3" fmla="*/ 803907 h 803907"/>
                <a:gd name="connsiteX4" fmla="*/ 119233 w 944878"/>
                <a:gd name="connsiteY4" fmla="*/ 510537 h 803907"/>
                <a:gd name="connsiteX5" fmla="*/ 0 w 944878"/>
                <a:gd name="connsiteY5" fmla="*/ 326096 h 803907"/>
                <a:gd name="connsiteX0" fmla="*/ 19832 w 825645"/>
                <a:gd name="connsiteY0" fmla="*/ 185126 h 803907"/>
                <a:gd name="connsiteX1" fmla="*/ 254146 w 825645"/>
                <a:gd name="connsiteY1" fmla="*/ 0 h 803907"/>
                <a:gd name="connsiteX2" fmla="*/ 825645 w 825645"/>
                <a:gd name="connsiteY2" fmla="*/ 436586 h 803907"/>
                <a:gd name="connsiteX3" fmla="*/ 712127 w 825645"/>
                <a:gd name="connsiteY3" fmla="*/ 803907 h 803907"/>
                <a:gd name="connsiteX4" fmla="*/ 0 w 825645"/>
                <a:gd name="connsiteY4" fmla="*/ 510537 h 803907"/>
                <a:gd name="connsiteX5" fmla="*/ 19832 w 825645"/>
                <a:gd name="connsiteY5" fmla="*/ 185126 h 803907"/>
                <a:gd name="connsiteX0" fmla="*/ 0 w 805813"/>
                <a:gd name="connsiteY0" fmla="*/ 185126 h 803907"/>
                <a:gd name="connsiteX1" fmla="*/ 234314 w 805813"/>
                <a:gd name="connsiteY1" fmla="*/ 0 h 803907"/>
                <a:gd name="connsiteX2" fmla="*/ 805813 w 805813"/>
                <a:gd name="connsiteY2" fmla="*/ 436586 h 803907"/>
                <a:gd name="connsiteX3" fmla="*/ 692295 w 805813"/>
                <a:gd name="connsiteY3" fmla="*/ 803907 h 803907"/>
                <a:gd name="connsiteX4" fmla="*/ 130663 w 805813"/>
                <a:gd name="connsiteY4" fmla="*/ 304797 h 803907"/>
                <a:gd name="connsiteX5" fmla="*/ 0 w 805813"/>
                <a:gd name="connsiteY5" fmla="*/ 185126 h 803907"/>
                <a:gd name="connsiteX0" fmla="*/ 0 w 805813"/>
                <a:gd name="connsiteY0" fmla="*/ 185126 h 803907"/>
                <a:gd name="connsiteX1" fmla="*/ 234314 w 805813"/>
                <a:gd name="connsiteY1" fmla="*/ 0 h 803907"/>
                <a:gd name="connsiteX2" fmla="*/ 805813 w 805813"/>
                <a:gd name="connsiteY2" fmla="*/ 436586 h 803907"/>
                <a:gd name="connsiteX3" fmla="*/ 692295 w 805813"/>
                <a:gd name="connsiteY3" fmla="*/ 803907 h 803907"/>
                <a:gd name="connsiteX4" fmla="*/ 0 w 805813"/>
                <a:gd name="connsiteY4" fmla="*/ 185126 h 803907"/>
                <a:gd name="connsiteX0" fmla="*/ 0 w 948688"/>
                <a:gd name="connsiteY0" fmla="*/ 286091 h 803907"/>
                <a:gd name="connsiteX1" fmla="*/ 377189 w 948688"/>
                <a:gd name="connsiteY1" fmla="*/ 0 h 803907"/>
                <a:gd name="connsiteX2" fmla="*/ 948688 w 948688"/>
                <a:gd name="connsiteY2" fmla="*/ 436586 h 803907"/>
                <a:gd name="connsiteX3" fmla="*/ 835170 w 948688"/>
                <a:gd name="connsiteY3" fmla="*/ 803907 h 803907"/>
                <a:gd name="connsiteX4" fmla="*/ 0 w 948688"/>
                <a:gd name="connsiteY4" fmla="*/ 286091 h 803907"/>
                <a:gd name="connsiteX0" fmla="*/ 0 w 975358"/>
                <a:gd name="connsiteY0" fmla="*/ 314666 h 803907"/>
                <a:gd name="connsiteX1" fmla="*/ 403859 w 975358"/>
                <a:gd name="connsiteY1" fmla="*/ 0 h 803907"/>
                <a:gd name="connsiteX2" fmla="*/ 975358 w 975358"/>
                <a:gd name="connsiteY2" fmla="*/ 436586 h 803907"/>
                <a:gd name="connsiteX3" fmla="*/ 861840 w 975358"/>
                <a:gd name="connsiteY3" fmla="*/ 803907 h 803907"/>
                <a:gd name="connsiteX4" fmla="*/ 0 w 975358"/>
                <a:gd name="connsiteY4" fmla="*/ 314666 h 803907"/>
                <a:gd name="connsiteX0" fmla="*/ 0 w 750568"/>
                <a:gd name="connsiteY0" fmla="*/ 571841 h 803907"/>
                <a:gd name="connsiteX1" fmla="*/ 179069 w 750568"/>
                <a:gd name="connsiteY1" fmla="*/ 0 h 803907"/>
                <a:gd name="connsiteX2" fmla="*/ 750568 w 750568"/>
                <a:gd name="connsiteY2" fmla="*/ 436586 h 803907"/>
                <a:gd name="connsiteX3" fmla="*/ 637050 w 750568"/>
                <a:gd name="connsiteY3" fmla="*/ 803907 h 803907"/>
                <a:gd name="connsiteX4" fmla="*/ 0 w 750568"/>
                <a:gd name="connsiteY4" fmla="*/ 571841 h 80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8" h="803907">
                  <a:moveTo>
                    <a:pt x="0" y="571841"/>
                  </a:moveTo>
                  <a:lnTo>
                    <a:pt x="179069" y="0"/>
                  </a:lnTo>
                  <a:lnTo>
                    <a:pt x="750568" y="436586"/>
                  </a:lnTo>
                  <a:lnTo>
                    <a:pt x="637050" y="803907"/>
                  </a:lnTo>
                  <a:lnTo>
                    <a:pt x="0" y="571841"/>
                  </a:lnTo>
                  <a:close/>
                </a:path>
              </a:pathLst>
            </a:custGeom>
            <a:solidFill>
              <a:schemeClr val="accent6"/>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36" name="五角形 35"/>
            <p:cNvSpPr/>
            <p:nvPr/>
          </p:nvSpPr>
          <p:spPr>
            <a:xfrm>
              <a:off x="5142572" y="2729563"/>
              <a:ext cx="987506" cy="984253"/>
            </a:xfrm>
            <a:custGeom>
              <a:avLst/>
              <a:gdLst>
                <a:gd name="connsiteX0" fmla="*/ 1 w 1143000"/>
                <a:gd name="connsiteY0" fmla="*/ 436586 h 1143000"/>
                <a:gd name="connsiteX1" fmla="*/ 571500 w 1143000"/>
                <a:gd name="connsiteY1" fmla="*/ 0 h 1143000"/>
                <a:gd name="connsiteX2" fmla="*/ 1142999 w 1143000"/>
                <a:gd name="connsiteY2" fmla="*/ 436586 h 1143000"/>
                <a:gd name="connsiteX3" fmla="*/ 924706 w 1143000"/>
                <a:gd name="connsiteY3" fmla="*/ 1142997 h 1143000"/>
                <a:gd name="connsiteX4" fmla="*/ 218294 w 1143000"/>
                <a:gd name="connsiteY4" fmla="*/ 1142997 h 1143000"/>
                <a:gd name="connsiteX5" fmla="*/ 1 w 1143000"/>
                <a:gd name="connsiteY5" fmla="*/ 436586 h 1143000"/>
                <a:gd name="connsiteX0" fmla="*/ 0 w 1142998"/>
                <a:gd name="connsiteY0" fmla="*/ 436586 h 1142997"/>
                <a:gd name="connsiteX1" fmla="*/ 571499 w 1142998"/>
                <a:gd name="connsiteY1" fmla="*/ 0 h 1142997"/>
                <a:gd name="connsiteX2" fmla="*/ 1142998 w 1142998"/>
                <a:gd name="connsiteY2" fmla="*/ 436586 h 1142997"/>
                <a:gd name="connsiteX3" fmla="*/ 924705 w 1142998"/>
                <a:gd name="connsiteY3" fmla="*/ 1142997 h 1142997"/>
                <a:gd name="connsiteX4" fmla="*/ 117328 w 1142998"/>
                <a:gd name="connsiteY4" fmla="*/ 813432 h 1142997"/>
                <a:gd name="connsiteX5" fmla="*/ 0 w 1142998"/>
                <a:gd name="connsiteY5" fmla="*/ 436586 h 1142997"/>
                <a:gd name="connsiteX0" fmla="*/ 0 w 924705"/>
                <a:gd name="connsiteY0" fmla="*/ 436586 h 1142997"/>
                <a:gd name="connsiteX1" fmla="*/ 571499 w 924705"/>
                <a:gd name="connsiteY1" fmla="*/ 0 h 1142997"/>
                <a:gd name="connsiteX2" fmla="*/ 662938 w 924705"/>
                <a:gd name="connsiteY2" fmla="*/ 70826 h 1142997"/>
                <a:gd name="connsiteX3" fmla="*/ 924705 w 924705"/>
                <a:gd name="connsiteY3" fmla="*/ 1142997 h 1142997"/>
                <a:gd name="connsiteX4" fmla="*/ 117328 w 924705"/>
                <a:gd name="connsiteY4" fmla="*/ 813432 h 1142997"/>
                <a:gd name="connsiteX5" fmla="*/ 0 w 924705"/>
                <a:gd name="connsiteY5" fmla="*/ 436586 h 1142997"/>
                <a:gd name="connsiteX0" fmla="*/ 0 w 880890"/>
                <a:gd name="connsiteY0" fmla="*/ 436586 h 813432"/>
                <a:gd name="connsiteX1" fmla="*/ 571499 w 880890"/>
                <a:gd name="connsiteY1" fmla="*/ 0 h 813432"/>
                <a:gd name="connsiteX2" fmla="*/ 662938 w 880890"/>
                <a:gd name="connsiteY2" fmla="*/ 70826 h 813432"/>
                <a:gd name="connsiteX3" fmla="*/ 880890 w 880890"/>
                <a:gd name="connsiteY3" fmla="*/ 245742 h 813432"/>
                <a:gd name="connsiteX4" fmla="*/ 117328 w 880890"/>
                <a:gd name="connsiteY4" fmla="*/ 813432 h 813432"/>
                <a:gd name="connsiteX5" fmla="*/ 0 w 880890"/>
                <a:gd name="connsiteY5" fmla="*/ 436586 h 813432"/>
                <a:gd name="connsiteX0" fmla="*/ 0 w 886605"/>
                <a:gd name="connsiteY0" fmla="*/ 436586 h 813432"/>
                <a:gd name="connsiteX1" fmla="*/ 571499 w 886605"/>
                <a:gd name="connsiteY1" fmla="*/ 0 h 813432"/>
                <a:gd name="connsiteX2" fmla="*/ 662938 w 886605"/>
                <a:gd name="connsiteY2" fmla="*/ 70826 h 813432"/>
                <a:gd name="connsiteX3" fmla="*/ 886605 w 886605"/>
                <a:gd name="connsiteY3" fmla="*/ 234312 h 813432"/>
                <a:gd name="connsiteX4" fmla="*/ 117328 w 886605"/>
                <a:gd name="connsiteY4" fmla="*/ 813432 h 813432"/>
                <a:gd name="connsiteX5" fmla="*/ 0 w 886605"/>
                <a:gd name="connsiteY5" fmla="*/ 436586 h 813432"/>
                <a:gd name="connsiteX0" fmla="*/ 0 w 882795"/>
                <a:gd name="connsiteY0" fmla="*/ 436586 h 813432"/>
                <a:gd name="connsiteX1" fmla="*/ 571499 w 882795"/>
                <a:gd name="connsiteY1" fmla="*/ 0 h 813432"/>
                <a:gd name="connsiteX2" fmla="*/ 662938 w 882795"/>
                <a:gd name="connsiteY2" fmla="*/ 70826 h 813432"/>
                <a:gd name="connsiteX3" fmla="*/ 882795 w 882795"/>
                <a:gd name="connsiteY3" fmla="*/ 228597 h 813432"/>
                <a:gd name="connsiteX4" fmla="*/ 117328 w 882795"/>
                <a:gd name="connsiteY4" fmla="*/ 813432 h 813432"/>
                <a:gd name="connsiteX5" fmla="*/ 0 w 882795"/>
                <a:gd name="connsiteY5" fmla="*/ 436586 h 813432"/>
                <a:gd name="connsiteX0" fmla="*/ 0 w 869460"/>
                <a:gd name="connsiteY0" fmla="*/ 436586 h 813432"/>
                <a:gd name="connsiteX1" fmla="*/ 571499 w 869460"/>
                <a:gd name="connsiteY1" fmla="*/ 0 h 813432"/>
                <a:gd name="connsiteX2" fmla="*/ 662938 w 869460"/>
                <a:gd name="connsiteY2" fmla="*/ 70826 h 813432"/>
                <a:gd name="connsiteX3" fmla="*/ 869460 w 869460"/>
                <a:gd name="connsiteY3" fmla="*/ 228597 h 813432"/>
                <a:gd name="connsiteX4" fmla="*/ 117328 w 869460"/>
                <a:gd name="connsiteY4" fmla="*/ 813432 h 813432"/>
                <a:gd name="connsiteX5" fmla="*/ 0 w 869460"/>
                <a:gd name="connsiteY5" fmla="*/ 436586 h 813432"/>
                <a:gd name="connsiteX0" fmla="*/ 0 w 730395"/>
                <a:gd name="connsiteY0" fmla="*/ 436586 h 813432"/>
                <a:gd name="connsiteX1" fmla="*/ 571499 w 730395"/>
                <a:gd name="connsiteY1" fmla="*/ 0 h 813432"/>
                <a:gd name="connsiteX2" fmla="*/ 662938 w 730395"/>
                <a:gd name="connsiteY2" fmla="*/ 70826 h 813432"/>
                <a:gd name="connsiteX3" fmla="*/ 730395 w 730395"/>
                <a:gd name="connsiteY3" fmla="*/ 127632 h 813432"/>
                <a:gd name="connsiteX4" fmla="*/ 117328 w 730395"/>
                <a:gd name="connsiteY4" fmla="*/ 813432 h 813432"/>
                <a:gd name="connsiteX5" fmla="*/ 0 w 730395"/>
                <a:gd name="connsiteY5" fmla="*/ 436586 h 813432"/>
                <a:gd name="connsiteX0" fmla="*/ 0 w 814215"/>
                <a:gd name="connsiteY0" fmla="*/ 436586 h 813432"/>
                <a:gd name="connsiteX1" fmla="*/ 571499 w 814215"/>
                <a:gd name="connsiteY1" fmla="*/ 0 h 813432"/>
                <a:gd name="connsiteX2" fmla="*/ 662938 w 814215"/>
                <a:gd name="connsiteY2" fmla="*/ 70826 h 813432"/>
                <a:gd name="connsiteX3" fmla="*/ 814215 w 814215"/>
                <a:gd name="connsiteY3" fmla="*/ 192402 h 813432"/>
                <a:gd name="connsiteX4" fmla="*/ 117328 w 814215"/>
                <a:gd name="connsiteY4" fmla="*/ 813432 h 813432"/>
                <a:gd name="connsiteX5" fmla="*/ 0 w 814215"/>
                <a:gd name="connsiteY5" fmla="*/ 436586 h 813432"/>
                <a:gd name="connsiteX0" fmla="*/ 0 w 814215"/>
                <a:gd name="connsiteY0" fmla="*/ 436586 h 813432"/>
                <a:gd name="connsiteX1" fmla="*/ 571499 w 814215"/>
                <a:gd name="connsiteY1" fmla="*/ 0 h 813432"/>
                <a:gd name="connsiteX2" fmla="*/ 814215 w 814215"/>
                <a:gd name="connsiteY2" fmla="*/ 192402 h 813432"/>
                <a:gd name="connsiteX3" fmla="*/ 117328 w 814215"/>
                <a:gd name="connsiteY3" fmla="*/ 813432 h 813432"/>
                <a:gd name="connsiteX4" fmla="*/ 0 w 814215"/>
                <a:gd name="connsiteY4" fmla="*/ 436586 h 813432"/>
                <a:gd name="connsiteX0" fmla="*/ 0 w 816120"/>
                <a:gd name="connsiteY0" fmla="*/ 436586 h 813432"/>
                <a:gd name="connsiteX1" fmla="*/ 571499 w 816120"/>
                <a:gd name="connsiteY1" fmla="*/ 0 h 813432"/>
                <a:gd name="connsiteX2" fmla="*/ 816120 w 816120"/>
                <a:gd name="connsiteY2" fmla="*/ 186687 h 813432"/>
                <a:gd name="connsiteX3" fmla="*/ 117328 w 816120"/>
                <a:gd name="connsiteY3" fmla="*/ 813432 h 813432"/>
                <a:gd name="connsiteX4" fmla="*/ 0 w 816120"/>
                <a:gd name="connsiteY4" fmla="*/ 436586 h 81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20" h="813432">
                  <a:moveTo>
                    <a:pt x="0" y="436586"/>
                  </a:moveTo>
                  <a:lnTo>
                    <a:pt x="571499" y="0"/>
                  </a:lnTo>
                  <a:lnTo>
                    <a:pt x="816120" y="186687"/>
                  </a:lnTo>
                  <a:lnTo>
                    <a:pt x="117328" y="813432"/>
                  </a:lnTo>
                  <a:lnTo>
                    <a:pt x="0" y="436586"/>
                  </a:lnTo>
                  <a:close/>
                </a:path>
              </a:pathLst>
            </a:custGeom>
            <a:solidFill>
              <a:schemeClr val="accent3"/>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cxnSp>
          <p:nvCxnSpPr>
            <p:cNvPr id="169" name="直線コネクタ 168"/>
            <p:cNvCxnSpPr/>
            <p:nvPr/>
          </p:nvCxnSpPr>
          <p:spPr>
            <a:xfrm>
              <a:off x="5884545" y="3188970"/>
              <a:ext cx="561975" cy="30099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flipH="1">
              <a:off x="6090285" y="3101340"/>
              <a:ext cx="215267" cy="48958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flipH="1">
              <a:off x="6242685" y="3181350"/>
              <a:ext cx="175261" cy="45910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flipH="1">
              <a:off x="6315075" y="3227070"/>
              <a:ext cx="148591" cy="44196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flipH="1">
              <a:off x="6170295" y="3147060"/>
              <a:ext cx="196216" cy="47434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flipH="1">
              <a:off x="5890260" y="3007995"/>
              <a:ext cx="295275" cy="51625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flipH="1">
              <a:off x="6000750" y="3053715"/>
              <a:ext cx="243840" cy="49149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flipH="1">
              <a:off x="6187440" y="3682365"/>
              <a:ext cx="129540" cy="42672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H="1">
              <a:off x="5806440" y="3568065"/>
              <a:ext cx="188595" cy="54102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flipH="1">
              <a:off x="5913120" y="3592830"/>
              <a:ext cx="167640" cy="51625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flipH="1">
              <a:off x="6096000" y="3648075"/>
              <a:ext cx="148590" cy="46101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flipH="1">
              <a:off x="6010275" y="3621405"/>
              <a:ext cx="156210" cy="48768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flipV="1">
              <a:off x="5810250" y="3802380"/>
              <a:ext cx="518161" cy="10287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V="1">
              <a:off x="5181241" y="2776856"/>
              <a:ext cx="712960" cy="561339"/>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flipV="1">
              <a:off x="5265153" y="2922036"/>
              <a:ext cx="811416" cy="70274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V="1">
              <a:off x="5239227" y="2869915"/>
              <a:ext cx="779754" cy="655459"/>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V="1">
              <a:off x="5207582" y="2825399"/>
              <a:ext cx="749329" cy="60530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a:off x="5381511" y="3080385"/>
              <a:ext cx="226428" cy="34290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p:nvPr/>
          </p:nvCxnSpPr>
          <p:spPr>
            <a:xfrm>
              <a:off x="5591061" y="2924175"/>
              <a:ext cx="287388" cy="25146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134767" y="3784109"/>
              <a:ext cx="279243" cy="307777"/>
            </a:xfrm>
            <a:prstGeom prst="rect">
              <a:avLst/>
            </a:prstGeom>
            <a:noFill/>
          </p:spPr>
          <p:txBody>
            <a:bodyPr wrap="none" rtlCol="0">
              <a:spAutoFit/>
            </a:bodyPr>
            <a:lstStyle/>
            <a:p>
              <a:pPr algn="ctr"/>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38" name="テキスト ボックス 37"/>
            <p:cNvSpPr txBox="1"/>
            <p:nvPr/>
          </p:nvSpPr>
          <p:spPr>
            <a:xfrm>
              <a:off x="5432941" y="409277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3</a:t>
              </a:r>
              <a:endParaRPr kumimoji="1" lang="ja-JP" altLang="en-US" sz="1400" dirty="0">
                <a:effectLst>
                  <a:glow rad="63500">
                    <a:schemeClr val="bg1"/>
                  </a:glow>
                </a:effectLst>
              </a:endParaRPr>
            </a:p>
          </p:txBody>
        </p:sp>
        <p:sp>
          <p:nvSpPr>
            <p:cNvPr id="39" name="テキスト ボックス 38"/>
            <p:cNvSpPr txBox="1"/>
            <p:nvPr/>
          </p:nvSpPr>
          <p:spPr>
            <a:xfrm>
              <a:off x="5643401" y="3666727"/>
              <a:ext cx="279243" cy="307777"/>
            </a:xfrm>
            <a:prstGeom prst="rect">
              <a:avLst/>
            </a:prstGeom>
            <a:noFill/>
          </p:spPr>
          <p:txBody>
            <a:bodyPr wrap="none" rtlCol="0">
              <a:spAutoFit/>
            </a:bodyPr>
            <a:lstStyle/>
            <a:p>
              <a:pPr algn="ctr"/>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40" name="テキスト ボックス 39"/>
            <p:cNvSpPr txBox="1"/>
            <p:nvPr/>
          </p:nvSpPr>
          <p:spPr>
            <a:xfrm>
              <a:off x="5878490" y="409277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6</a:t>
              </a:r>
              <a:endParaRPr kumimoji="1" lang="ja-JP" altLang="en-US" sz="1400" dirty="0">
                <a:effectLst>
                  <a:glow rad="63500">
                    <a:schemeClr val="bg1"/>
                  </a:glow>
                </a:effectLst>
              </a:endParaRPr>
            </a:p>
          </p:txBody>
        </p:sp>
        <p:sp>
          <p:nvSpPr>
            <p:cNvPr id="41" name="テキスト ボックス 40"/>
            <p:cNvSpPr txBox="1"/>
            <p:nvPr/>
          </p:nvSpPr>
          <p:spPr>
            <a:xfrm>
              <a:off x="6291701" y="374724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42" name="テキスト ボックス 41"/>
            <p:cNvSpPr txBox="1"/>
            <p:nvPr/>
          </p:nvSpPr>
          <p:spPr>
            <a:xfrm>
              <a:off x="6398406" y="334982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43" name="テキスト ボックス 42"/>
            <p:cNvSpPr txBox="1"/>
            <p:nvPr/>
          </p:nvSpPr>
          <p:spPr>
            <a:xfrm>
              <a:off x="5778127" y="3022191"/>
              <a:ext cx="279243" cy="307777"/>
            </a:xfrm>
            <a:prstGeom prst="rect">
              <a:avLst/>
            </a:prstGeom>
            <a:noFill/>
          </p:spPr>
          <p:txBody>
            <a:bodyPr wrap="none" rtlCol="0">
              <a:spAutoFit/>
            </a:bodyPr>
            <a:lstStyle/>
            <a:p>
              <a:pPr algn="ctr"/>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44" name="テキスト ボックス 43"/>
            <p:cNvSpPr txBox="1"/>
            <p:nvPr/>
          </p:nvSpPr>
          <p:spPr>
            <a:xfrm>
              <a:off x="5322653" y="3418617"/>
              <a:ext cx="279243" cy="307777"/>
            </a:xfrm>
            <a:prstGeom prst="rect">
              <a:avLst/>
            </a:prstGeom>
            <a:noFill/>
          </p:spPr>
          <p:txBody>
            <a:bodyPr wrap="none" rtlCol="0">
              <a:spAutoFit/>
            </a:bodyPr>
            <a:lstStyle/>
            <a:p>
              <a:pPr algn="ctr"/>
              <a:r>
                <a:rPr kumimoji="1" lang="en-US" altLang="ja-JP" sz="1400">
                  <a:effectLst>
                    <a:glow rad="63500">
                      <a:schemeClr val="bg1"/>
                    </a:glow>
                  </a:effectLst>
                </a:rPr>
                <a:t>1</a:t>
              </a:r>
              <a:endParaRPr kumimoji="1" lang="ja-JP" altLang="en-US" sz="1400" dirty="0">
                <a:effectLst>
                  <a:glow rad="63500">
                    <a:schemeClr val="bg1"/>
                  </a:glow>
                </a:effectLst>
              </a:endParaRPr>
            </a:p>
          </p:txBody>
        </p:sp>
        <p:sp>
          <p:nvSpPr>
            <p:cNvPr id="45" name="テキスト ボックス 44"/>
            <p:cNvSpPr txBox="1"/>
            <p:nvPr/>
          </p:nvSpPr>
          <p:spPr>
            <a:xfrm>
              <a:off x="5603463" y="3326021"/>
              <a:ext cx="290465" cy="307777"/>
            </a:xfrm>
            <a:prstGeom prst="rect">
              <a:avLst/>
            </a:prstGeom>
            <a:noFill/>
            <a:effectLst/>
          </p:spPr>
          <p:txBody>
            <a:bodyPr wrap="none" rtlCol="0">
              <a:spAutoFit/>
            </a:bodyPr>
            <a:lstStyle/>
            <a:p>
              <a:pPr algn="ctr"/>
              <a:r>
                <a:rPr kumimoji="1" lang="en-US" altLang="ja-JP" sz="1400" b="1" dirty="0">
                  <a:ln w="6350">
                    <a:noFill/>
                    <a:prstDash val="solid"/>
                  </a:ln>
                  <a:effectLst>
                    <a:glow rad="63500">
                      <a:schemeClr val="bg1"/>
                    </a:glow>
                  </a:effectLst>
                </a:rPr>
                <a:t>1</a:t>
              </a:r>
              <a:endParaRPr kumimoji="1" lang="ja-JP" altLang="en-US" sz="1400" b="1" dirty="0">
                <a:ln w="6350">
                  <a:noFill/>
                  <a:prstDash val="solid"/>
                </a:ln>
                <a:effectLst>
                  <a:glow rad="63500">
                    <a:schemeClr val="bg1"/>
                  </a:glow>
                </a:effectLst>
              </a:endParaRPr>
            </a:p>
          </p:txBody>
        </p:sp>
        <p:sp>
          <p:nvSpPr>
            <p:cNvPr id="46" name="テキスト ボックス 45"/>
            <p:cNvSpPr txBox="1"/>
            <p:nvPr/>
          </p:nvSpPr>
          <p:spPr>
            <a:xfrm>
              <a:off x="5987547" y="343745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6</a:t>
              </a:r>
              <a:endParaRPr kumimoji="1" lang="ja-JP" altLang="en-US" sz="1400" dirty="0">
                <a:effectLst>
                  <a:glow rad="63500">
                    <a:schemeClr val="bg1"/>
                  </a:glow>
                </a:effectLst>
              </a:endParaRPr>
            </a:p>
          </p:txBody>
        </p:sp>
        <p:sp>
          <p:nvSpPr>
            <p:cNvPr id="47" name="テキスト ボックス 46"/>
            <p:cNvSpPr txBox="1"/>
            <p:nvPr/>
          </p:nvSpPr>
          <p:spPr>
            <a:xfrm>
              <a:off x="6243477" y="2862367"/>
              <a:ext cx="279243" cy="307777"/>
            </a:xfrm>
            <a:prstGeom prst="rect">
              <a:avLst/>
            </a:prstGeom>
            <a:noFill/>
          </p:spPr>
          <p:txBody>
            <a:bodyPr wrap="none" rtlCol="0">
              <a:spAutoFit/>
            </a:bodyPr>
            <a:lstStyle/>
            <a:p>
              <a:pPr algn="ctr"/>
              <a:r>
                <a:rPr kumimoji="1" lang="en-US" altLang="ja-JP" sz="1400" dirty="0">
                  <a:effectLst>
                    <a:glow rad="63500">
                      <a:schemeClr val="bg1"/>
                    </a:glow>
                  </a:effectLst>
                </a:rPr>
                <a:t>7</a:t>
              </a:r>
              <a:endParaRPr kumimoji="1" lang="ja-JP" altLang="en-US" sz="1400" dirty="0">
                <a:effectLst>
                  <a:glow rad="63500">
                    <a:schemeClr val="bg1"/>
                  </a:glow>
                </a:effectLst>
              </a:endParaRPr>
            </a:p>
          </p:txBody>
        </p:sp>
        <p:sp>
          <p:nvSpPr>
            <p:cNvPr id="48" name="テキスト ボックス 47"/>
            <p:cNvSpPr txBox="1"/>
            <p:nvPr/>
          </p:nvSpPr>
          <p:spPr>
            <a:xfrm>
              <a:off x="5911130" y="2614493"/>
              <a:ext cx="279243" cy="307777"/>
            </a:xfrm>
            <a:prstGeom prst="rect">
              <a:avLst/>
            </a:prstGeom>
            <a:noFill/>
          </p:spPr>
          <p:txBody>
            <a:bodyPr wrap="none" rtlCol="0">
              <a:spAutoFit/>
            </a:bodyPr>
            <a:lstStyle/>
            <a:p>
              <a:pPr algn="ctr"/>
              <a:r>
                <a:rPr kumimoji="1" lang="en-US" altLang="ja-JP" sz="1400" dirty="0">
                  <a:effectLst>
                    <a:glow rad="63500">
                      <a:schemeClr val="bg1"/>
                    </a:glow>
                  </a:effectLst>
                </a:rPr>
                <a:t>5</a:t>
              </a:r>
              <a:endParaRPr kumimoji="1" lang="ja-JP" altLang="en-US" sz="1400" dirty="0">
                <a:effectLst>
                  <a:glow rad="63500">
                    <a:schemeClr val="bg1"/>
                  </a:glow>
                </a:effectLst>
              </a:endParaRPr>
            </a:p>
          </p:txBody>
        </p:sp>
        <p:sp>
          <p:nvSpPr>
            <p:cNvPr id="49" name="テキスト ボックス 48"/>
            <p:cNvSpPr txBox="1"/>
            <p:nvPr/>
          </p:nvSpPr>
          <p:spPr>
            <a:xfrm>
              <a:off x="4991982" y="337458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5</a:t>
              </a:r>
              <a:endParaRPr kumimoji="1" lang="ja-JP" altLang="en-US" sz="1400" dirty="0">
                <a:effectLst>
                  <a:glow rad="63500">
                    <a:schemeClr val="bg1"/>
                  </a:glow>
                </a:effectLst>
              </a:endParaRPr>
            </a:p>
          </p:txBody>
        </p:sp>
        <p:sp>
          <p:nvSpPr>
            <p:cNvPr id="50" name="テキスト ボックス 49"/>
            <p:cNvSpPr txBox="1"/>
            <p:nvPr/>
          </p:nvSpPr>
          <p:spPr>
            <a:xfrm>
              <a:off x="5334000" y="2724150"/>
              <a:ext cx="279243" cy="307777"/>
            </a:xfrm>
            <a:prstGeom prst="rect">
              <a:avLst/>
            </a:prstGeom>
            <a:noFill/>
          </p:spPr>
          <p:txBody>
            <a:bodyPr wrap="none" rtlCol="0">
              <a:spAutoFit/>
            </a:bodyPr>
            <a:lstStyle/>
            <a:p>
              <a:pPr algn="ctr"/>
              <a:r>
                <a:rPr kumimoji="1" lang="en-US" altLang="ja-JP" sz="1400" dirty="0">
                  <a:effectLst>
                    <a:glow rad="63500">
                      <a:schemeClr val="bg1"/>
                    </a:glow>
                  </a:effectLst>
                </a:rPr>
                <a:t>3</a:t>
              </a:r>
              <a:endParaRPr kumimoji="1" lang="ja-JP" altLang="en-US" sz="1400" dirty="0">
                <a:effectLst>
                  <a:glow rad="63500">
                    <a:schemeClr val="bg1"/>
                  </a:glow>
                </a:effectLst>
              </a:endParaRPr>
            </a:p>
          </p:txBody>
        </p:sp>
      </p:grpSp>
      <p:grpSp>
        <p:nvGrpSpPr>
          <p:cNvPr id="339" name="グループ化 338"/>
          <p:cNvGrpSpPr/>
          <p:nvPr/>
        </p:nvGrpSpPr>
        <p:grpSpPr>
          <a:xfrm>
            <a:off x="4163909" y="819150"/>
            <a:ext cx="1779691" cy="1707813"/>
            <a:chOff x="4087709" y="787737"/>
            <a:chExt cx="1779691" cy="1707813"/>
          </a:xfrm>
        </p:grpSpPr>
        <p:sp>
          <p:nvSpPr>
            <p:cNvPr id="23" name="テキスト ボックス 22"/>
            <p:cNvSpPr txBox="1"/>
            <p:nvPr/>
          </p:nvSpPr>
          <p:spPr>
            <a:xfrm>
              <a:off x="4123143" y="1193898"/>
              <a:ext cx="279244" cy="307777"/>
            </a:xfrm>
            <a:prstGeom prst="rect">
              <a:avLst/>
            </a:prstGeom>
            <a:noFill/>
          </p:spPr>
          <p:txBody>
            <a:bodyPr wrap="none" rtlCol="0">
              <a:spAutoFit/>
            </a:bodyPr>
            <a:lstStyle/>
            <a:p>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28" name="テキスト ボックス 27"/>
            <p:cNvSpPr txBox="1"/>
            <p:nvPr/>
          </p:nvSpPr>
          <p:spPr>
            <a:xfrm>
              <a:off x="4087709" y="1742241"/>
              <a:ext cx="279244" cy="307777"/>
            </a:xfrm>
            <a:prstGeom prst="rect">
              <a:avLst/>
            </a:prstGeom>
            <a:noFill/>
          </p:spPr>
          <p:txBody>
            <a:bodyPr wrap="none" rtlCol="0">
              <a:spAutoFit/>
            </a:bodyPr>
            <a:lstStyle/>
            <a:p>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8" name="正方形/長方形 7"/>
            <p:cNvSpPr>
              <a:spLocks noChangeAspect="1"/>
            </p:cNvSpPr>
            <p:nvPr/>
          </p:nvSpPr>
          <p:spPr>
            <a:xfrm>
              <a:off x="4359330" y="1050264"/>
              <a:ext cx="1190086" cy="1190087"/>
            </a:xfrm>
            <a:prstGeom prst="rect">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ffectLst>
                  <a:glow rad="63500">
                    <a:schemeClr val="bg1"/>
                  </a:glow>
                </a:effectLst>
              </a:endParaRPr>
            </a:p>
          </p:txBody>
        </p:sp>
        <p:sp>
          <p:nvSpPr>
            <p:cNvPr id="21" name="正方形/長方形 20"/>
            <p:cNvSpPr>
              <a:spLocks noChangeAspect="1"/>
            </p:cNvSpPr>
            <p:nvPr/>
          </p:nvSpPr>
          <p:spPr>
            <a:xfrm>
              <a:off x="4359330" y="1645307"/>
              <a:ext cx="1190086" cy="595044"/>
            </a:xfrm>
            <a:prstGeom prst="rect">
              <a:avLst/>
            </a:prstGeom>
            <a:solidFill>
              <a:schemeClr val="accent3"/>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22" name="正方形/長方形 21"/>
            <p:cNvSpPr>
              <a:spLocks noChangeAspect="1"/>
            </p:cNvSpPr>
            <p:nvPr/>
          </p:nvSpPr>
          <p:spPr>
            <a:xfrm>
              <a:off x="4954372" y="1050264"/>
              <a:ext cx="595044" cy="595044"/>
            </a:xfrm>
            <a:prstGeom prst="rect">
              <a:avLst/>
            </a:prstGeom>
            <a:solidFill>
              <a:schemeClr val="accent6"/>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cxnSp>
          <p:nvCxnSpPr>
            <p:cNvPr id="210" name="直線コネクタ 209"/>
            <p:cNvCxnSpPr/>
            <p:nvPr/>
          </p:nvCxnSpPr>
          <p:spPr>
            <a:xfrm>
              <a:off x="4366953" y="1942829"/>
              <a:ext cx="1174841"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a:off x="4366953" y="1796741"/>
              <a:ext cx="1174841"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4366953" y="2097731"/>
              <a:ext cx="1174841"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a:off x="5153583" y="1057071"/>
              <a:ext cx="0" cy="58143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5355513" y="1057071"/>
              <a:ext cx="0" cy="58143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a:off x="4959777" y="1347786"/>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a:off x="4959777" y="1500186"/>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4959777" y="1196666"/>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4959777" y="1247039"/>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a:off x="4959777" y="1297412"/>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a:off x="4959777" y="1398586"/>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a:off x="4959777" y="1449386"/>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a:off x="4959777" y="1548248"/>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a:off x="4959777" y="1598621"/>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a:off x="4959777" y="1101416"/>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a:off x="4959777" y="1151789"/>
              <a:ext cx="584235" cy="0"/>
            </a:xfrm>
            <a:prstGeom prst="line">
              <a:avLst/>
            </a:prstGeom>
            <a:ln w="9525"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H="1">
              <a:off x="4606848" y="1648151"/>
              <a:ext cx="55245" cy="58864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flipH="1">
              <a:off x="4829733" y="1646246"/>
              <a:ext cx="116206" cy="58674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flipH="1">
              <a:off x="5086908" y="1651961"/>
              <a:ext cx="60962" cy="58864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flipH="1">
              <a:off x="5330748" y="1644341"/>
              <a:ext cx="24766" cy="58483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525955" y="787737"/>
              <a:ext cx="279244" cy="307777"/>
            </a:xfrm>
            <a:prstGeom prst="rect">
              <a:avLst/>
            </a:prstGeom>
            <a:noFill/>
          </p:spPr>
          <p:txBody>
            <a:bodyPr wrap="none" rtlCol="0">
              <a:spAutoFit/>
            </a:bodyPr>
            <a:lstStyle/>
            <a:p>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25" name="テキスト ボックス 24"/>
            <p:cNvSpPr txBox="1"/>
            <p:nvPr/>
          </p:nvSpPr>
          <p:spPr>
            <a:xfrm>
              <a:off x="4767462" y="1193898"/>
              <a:ext cx="373822" cy="307777"/>
            </a:xfrm>
            <a:prstGeom prst="rect">
              <a:avLst/>
            </a:prstGeom>
            <a:noFill/>
          </p:spPr>
          <p:txBody>
            <a:bodyPr wrap="none" rtlCol="0">
              <a:spAutoFit/>
            </a:bodyPr>
            <a:lstStyle/>
            <a:p>
              <a:r>
                <a:rPr kumimoji="1" lang="en-US" altLang="ja-JP" sz="1400" dirty="0" smtClean="0">
                  <a:effectLst>
                    <a:glow rad="63500">
                      <a:schemeClr val="bg1"/>
                    </a:glow>
                  </a:effectLst>
                </a:rPr>
                <a:t>12</a:t>
              </a:r>
              <a:endParaRPr kumimoji="1" lang="ja-JP" altLang="en-US" sz="1400" dirty="0">
                <a:effectLst>
                  <a:glow rad="63500">
                    <a:schemeClr val="bg1"/>
                  </a:glow>
                </a:effectLst>
              </a:endParaRPr>
            </a:p>
          </p:txBody>
        </p:sp>
        <p:sp>
          <p:nvSpPr>
            <p:cNvPr id="26" name="テキスト ボックス 25"/>
            <p:cNvSpPr txBox="1"/>
            <p:nvPr/>
          </p:nvSpPr>
          <p:spPr>
            <a:xfrm>
              <a:off x="5493578" y="1193898"/>
              <a:ext cx="373822" cy="307777"/>
            </a:xfrm>
            <a:prstGeom prst="rect">
              <a:avLst/>
            </a:prstGeom>
            <a:noFill/>
          </p:spPr>
          <p:txBody>
            <a:bodyPr wrap="none" rtlCol="0">
              <a:spAutoFit/>
            </a:bodyPr>
            <a:lstStyle/>
            <a:p>
              <a:r>
                <a:rPr kumimoji="1" lang="en-US" altLang="ja-JP" sz="1400" dirty="0" smtClean="0">
                  <a:effectLst>
                    <a:glow rad="63500">
                      <a:schemeClr val="bg1"/>
                    </a:glow>
                  </a:effectLst>
                </a:rPr>
                <a:t>12</a:t>
              </a:r>
              <a:endParaRPr kumimoji="1" lang="ja-JP" altLang="en-US" sz="1400" dirty="0">
                <a:effectLst>
                  <a:glow rad="63500">
                    <a:schemeClr val="bg1"/>
                  </a:glow>
                </a:effectLst>
              </a:endParaRPr>
            </a:p>
          </p:txBody>
        </p:sp>
        <p:sp>
          <p:nvSpPr>
            <p:cNvPr id="27" name="テキスト ボックス 26"/>
            <p:cNvSpPr txBox="1"/>
            <p:nvPr/>
          </p:nvSpPr>
          <p:spPr>
            <a:xfrm>
              <a:off x="5493578" y="1759214"/>
              <a:ext cx="279244" cy="307777"/>
            </a:xfrm>
            <a:prstGeom prst="rect">
              <a:avLst/>
            </a:prstGeom>
            <a:noFill/>
          </p:spPr>
          <p:txBody>
            <a:bodyPr wrap="none" rtlCol="0">
              <a:spAutoFit/>
            </a:bodyPr>
            <a:lstStyle/>
            <a:p>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29" name="テキスト ボックス 28"/>
            <p:cNvSpPr txBox="1"/>
            <p:nvPr/>
          </p:nvSpPr>
          <p:spPr>
            <a:xfrm>
              <a:off x="4525955" y="1483695"/>
              <a:ext cx="279244" cy="307777"/>
            </a:xfrm>
            <a:prstGeom prst="rect">
              <a:avLst/>
            </a:prstGeom>
            <a:noFill/>
          </p:spPr>
          <p:txBody>
            <a:bodyPr wrap="none" rtlCol="0">
              <a:spAutoFit/>
            </a:bodyPr>
            <a:lstStyle/>
            <a:p>
              <a:r>
                <a:rPr kumimoji="1" lang="en-US" altLang="ja-JP" sz="1400" dirty="0">
                  <a:effectLst>
                    <a:glow rad="63500">
                      <a:schemeClr val="bg1"/>
                    </a:glow>
                  </a:effectLst>
                </a:rPr>
                <a:t>2</a:t>
              </a:r>
              <a:endParaRPr kumimoji="1" lang="ja-JP" altLang="en-US" sz="1400" dirty="0">
                <a:effectLst>
                  <a:glow rad="63500">
                    <a:schemeClr val="bg1"/>
                  </a:glow>
                </a:effectLst>
              </a:endParaRPr>
            </a:p>
          </p:txBody>
        </p:sp>
        <p:sp>
          <p:nvSpPr>
            <p:cNvPr id="30" name="テキスト ボックス 29"/>
            <p:cNvSpPr txBox="1"/>
            <p:nvPr/>
          </p:nvSpPr>
          <p:spPr>
            <a:xfrm>
              <a:off x="5134491" y="1483695"/>
              <a:ext cx="279244" cy="307777"/>
            </a:xfrm>
            <a:prstGeom prst="rect">
              <a:avLst/>
            </a:prstGeom>
            <a:noFill/>
          </p:spPr>
          <p:txBody>
            <a:bodyPr wrap="none" rtlCol="0">
              <a:spAutoFit/>
            </a:bodyPr>
            <a:lstStyle/>
            <a:p>
              <a:r>
                <a:rPr kumimoji="1" lang="en-US" altLang="ja-JP" sz="1400" dirty="0">
                  <a:effectLst>
                    <a:glow rad="63500">
                      <a:schemeClr val="bg1"/>
                    </a:glow>
                  </a:effectLst>
                </a:rPr>
                <a:t>3</a:t>
              </a:r>
              <a:endParaRPr kumimoji="1" lang="ja-JP" altLang="en-US" sz="1400" dirty="0">
                <a:effectLst>
                  <a:glow rad="63500">
                    <a:schemeClr val="bg1"/>
                  </a:glow>
                </a:effectLst>
              </a:endParaRPr>
            </a:p>
          </p:txBody>
        </p:sp>
        <p:sp>
          <p:nvSpPr>
            <p:cNvPr id="31" name="テキスト ボックス 30"/>
            <p:cNvSpPr txBox="1"/>
            <p:nvPr/>
          </p:nvSpPr>
          <p:spPr>
            <a:xfrm>
              <a:off x="5134491" y="787737"/>
              <a:ext cx="279244" cy="307777"/>
            </a:xfrm>
            <a:prstGeom prst="rect">
              <a:avLst/>
            </a:prstGeom>
            <a:noFill/>
          </p:spPr>
          <p:txBody>
            <a:bodyPr wrap="none" rtlCol="0">
              <a:spAutoFit/>
            </a:bodyPr>
            <a:lstStyle/>
            <a:p>
              <a:r>
                <a:rPr kumimoji="1" lang="en-US" altLang="ja-JP" sz="1400" dirty="0">
                  <a:effectLst>
                    <a:glow rad="63500">
                      <a:schemeClr val="bg1"/>
                    </a:glow>
                  </a:effectLst>
                </a:rPr>
                <a:t>3</a:t>
              </a:r>
              <a:endParaRPr kumimoji="1" lang="ja-JP" altLang="en-US" sz="1400" dirty="0">
                <a:effectLst>
                  <a:glow rad="63500">
                    <a:schemeClr val="bg1"/>
                  </a:glow>
                </a:effectLst>
              </a:endParaRPr>
            </a:p>
          </p:txBody>
        </p:sp>
        <p:sp>
          <p:nvSpPr>
            <p:cNvPr id="32" name="テキスト ボックス 31"/>
            <p:cNvSpPr txBox="1"/>
            <p:nvPr/>
          </p:nvSpPr>
          <p:spPr>
            <a:xfrm>
              <a:off x="4814751" y="2187773"/>
              <a:ext cx="279244" cy="307777"/>
            </a:xfrm>
            <a:prstGeom prst="rect">
              <a:avLst/>
            </a:prstGeom>
            <a:noFill/>
          </p:spPr>
          <p:txBody>
            <a:bodyPr wrap="none" rtlCol="0">
              <a:spAutoFit/>
            </a:bodyPr>
            <a:lstStyle/>
            <a:p>
              <a:r>
                <a:rPr kumimoji="1" lang="en-US" altLang="ja-JP" sz="1400" dirty="0">
                  <a:effectLst>
                    <a:glow rad="63500">
                      <a:schemeClr val="bg1"/>
                    </a:glow>
                  </a:effectLst>
                </a:rPr>
                <a:t>5</a:t>
              </a:r>
              <a:endParaRPr kumimoji="1" lang="ja-JP" altLang="en-US" sz="1400" dirty="0">
                <a:effectLst>
                  <a:glow rad="63500">
                    <a:schemeClr val="bg1"/>
                  </a:glow>
                </a:effectLst>
              </a:endParaRPr>
            </a:p>
          </p:txBody>
        </p:sp>
      </p:grpSp>
      <p:grpSp>
        <p:nvGrpSpPr>
          <p:cNvPr id="334" name="グループ化 333"/>
          <p:cNvGrpSpPr/>
          <p:nvPr/>
        </p:nvGrpSpPr>
        <p:grpSpPr>
          <a:xfrm>
            <a:off x="30480" y="819150"/>
            <a:ext cx="1744255" cy="1707813"/>
            <a:chOff x="92721" y="787737"/>
            <a:chExt cx="1744255" cy="1707813"/>
          </a:xfrm>
        </p:grpSpPr>
        <p:sp>
          <p:nvSpPr>
            <p:cNvPr id="285" name="正方形/長方形 284"/>
            <p:cNvSpPr>
              <a:spLocks noChangeAspect="1"/>
            </p:cNvSpPr>
            <p:nvPr/>
          </p:nvSpPr>
          <p:spPr>
            <a:xfrm>
              <a:off x="328908" y="1050264"/>
              <a:ext cx="1190086" cy="1190087"/>
            </a:xfrm>
            <a:prstGeom prst="rect">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ffectLst>
                  <a:glow rad="63500">
                    <a:schemeClr val="bg1"/>
                  </a:glow>
                </a:effectLst>
              </a:endParaRPr>
            </a:p>
          </p:txBody>
        </p:sp>
        <p:sp>
          <p:nvSpPr>
            <p:cNvPr id="309" name="テキスト ボックス 308"/>
            <p:cNvSpPr txBox="1"/>
            <p:nvPr/>
          </p:nvSpPr>
          <p:spPr>
            <a:xfrm>
              <a:off x="784329" y="787737"/>
              <a:ext cx="279244" cy="307777"/>
            </a:xfrm>
            <a:prstGeom prst="rect">
              <a:avLst/>
            </a:prstGeom>
            <a:noFill/>
          </p:spPr>
          <p:txBody>
            <a:bodyPr wrap="none" rtlCol="0">
              <a:spAutoFit/>
            </a:bodyPr>
            <a:lstStyle/>
            <a:p>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311" name="テキスト ボックス 310"/>
            <p:cNvSpPr txBox="1"/>
            <p:nvPr/>
          </p:nvSpPr>
          <p:spPr>
            <a:xfrm>
              <a:off x="1463156" y="1491419"/>
              <a:ext cx="373820" cy="307777"/>
            </a:xfrm>
            <a:prstGeom prst="rect">
              <a:avLst/>
            </a:prstGeom>
            <a:noFill/>
          </p:spPr>
          <p:txBody>
            <a:bodyPr wrap="none" rtlCol="0">
              <a:spAutoFit/>
            </a:bodyPr>
            <a:lstStyle/>
            <a:p>
              <a:r>
                <a:rPr kumimoji="1" lang="en-US" altLang="ja-JP" sz="1400" dirty="0" smtClean="0">
                  <a:effectLst>
                    <a:glow rad="63500">
                      <a:schemeClr val="bg1"/>
                    </a:glow>
                  </a:effectLst>
                </a:rPr>
                <a:t>16</a:t>
              </a:r>
              <a:endParaRPr kumimoji="1" lang="ja-JP" altLang="en-US" sz="1400" dirty="0">
                <a:effectLst>
                  <a:glow rad="63500">
                    <a:schemeClr val="bg1"/>
                  </a:glow>
                </a:effectLst>
              </a:endParaRPr>
            </a:p>
          </p:txBody>
        </p:sp>
        <p:sp>
          <p:nvSpPr>
            <p:cNvPr id="313" name="テキスト ボックス 312"/>
            <p:cNvSpPr txBox="1"/>
            <p:nvPr/>
          </p:nvSpPr>
          <p:spPr>
            <a:xfrm>
              <a:off x="92721" y="1491419"/>
              <a:ext cx="279244" cy="307777"/>
            </a:xfrm>
            <a:prstGeom prst="rect">
              <a:avLst/>
            </a:prstGeom>
            <a:noFill/>
          </p:spPr>
          <p:txBody>
            <a:bodyPr wrap="none" rtlCol="0">
              <a:spAutoFit/>
            </a:bodyPr>
            <a:lstStyle/>
            <a:p>
              <a:r>
                <a:rPr kumimoji="1" lang="en-US" altLang="ja-JP" sz="1400" dirty="0" smtClean="0">
                  <a:effectLst>
                    <a:glow rad="63500">
                      <a:schemeClr val="bg1"/>
                    </a:glow>
                  </a:effectLst>
                </a:rPr>
                <a:t>5</a:t>
              </a:r>
              <a:endParaRPr kumimoji="1" lang="ja-JP" altLang="en-US" sz="1400" dirty="0">
                <a:effectLst>
                  <a:glow rad="63500">
                    <a:schemeClr val="bg1"/>
                  </a:glow>
                </a:effectLst>
              </a:endParaRPr>
            </a:p>
          </p:txBody>
        </p:sp>
        <p:sp>
          <p:nvSpPr>
            <p:cNvPr id="317" name="テキスト ボックス 316"/>
            <p:cNvSpPr txBox="1"/>
            <p:nvPr/>
          </p:nvSpPr>
          <p:spPr>
            <a:xfrm>
              <a:off x="784329" y="2187773"/>
              <a:ext cx="279244" cy="307777"/>
            </a:xfrm>
            <a:prstGeom prst="rect">
              <a:avLst/>
            </a:prstGeom>
            <a:noFill/>
          </p:spPr>
          <p:txBody>
            <a:bodyPr wrap="none" rtlCol="0">
              <a:spAutoFit/>
            </a:bodyPr>
            <a:lstStyle/>
            <a:p>
              <a:r>
                <a:rPr kumimoji="1" lang="en-US" altLang="ja-JP" sz="1400" dirty="0">
                  <a:effectLst>
                    <a:glow rad="63500">
                      <a:schemeClr val="bg1"/>
                    </a:glow>
                  </a:effectLst>
                </a:rPr>
                <a:t>5</a:t>
              </a:r>
              <a:endParaRPr kumimoji="1" lang="ja-JP" altLang="en-US" sz="1400" dirty="0">
                <a:effectLst>
                  <a:glow rad="63500">
                    <a:schemeClr val="bg1"/>
                  </a:glow>
                </a:effectLst>
              </a:endParaRPr>
            </a:p>
          </p:txBody>
        </p:sp>
      </p:grpSp>
      <p:grpSp>
        <p:nvGrpSpPr>
          <p:cNvPr id="335" name="グループ化 334"/>
          <p:cNvGrpSpPr/>
          <p:nvPr/>
        </p:nvGrpSpPr>
        <p:grpSpPr>
          <a:xfrm>
            <a:off x="2107932" y="819150"/>
            <a:ext cx="1744257" cy="1707813"/>
            <a:chOff x="2107932" y="787737"/>
            <a:chExt cx="1744257" cy="1707813"/>
          </a:xfrm>
        </p:grpSpPr>
        <p:sp>
          <p:nvSpPr>
            <p:cNvPr id="251" name="正方形/長方形 250"/>
            <p:cNvSpPr>
              <a:spLocks noChangeAspect="1"/>
            </p:cNvSpPr>
            <p:nvPr/>
          </p:nvSpPr>
          <p:spPr>
            <a:xfrm>
              <a:off x="2344119" y="1050264"/>
              <a:ext cx="1190086" cy="1190087"/>
            </a:xfrm>
            <a:prstGeom prst="rect">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ffectLst>
                  <a:glow rad="63500">
                    <a:schemeClr val="bg1"/>
                  </a:glow>
                </a:effectLst>
              </a:endParaRPr>
            </a:p>
          </p:txBody>
        </p:sp>
        <p:sp>
          <p:nvSpPr>
            <p:cNvPr id="252" name="正方形/長方形 251"/>
            <p:cNvSpPr>
              <a:spLocks noChangeAspect="1"/>
            </p:cNvSpPr>
            <p:nvPr/>
          </p:nvSpPr>
          <p:spPr>
            <a:xfrm>
              <a:off x="2344119" y="1645307"/>
              <a:ext cx="1190086" cy="595044"/>
            </a:xfrm>
            <a:prstGeom prst="rect">
              <a:avLst/>
            </a:prstGeom>
            <a:solidFill>
              <a:schemeClr val="accent3"/>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cxnSp>
          <p:nvCxnSpPr>
            <p:cNvPr id="254" name="直線コネクタ 253"/>
            <p:cNvCxnSpPr/>
            <p:nvPr/>
          </p:nvCxnSpPr>
          <p:spPr>
            <a:xfrm>
              <a:off x="2351742" y="1942829"/>
              <a:ext cx="1174841"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p:cNvCxnSpPr/>
            <p:nvPr/>
          </p:nvCxnSpPr>
          <p:spPr>
            <a:xfrm>
              <a:off x="2351742" y="1796741"/>
              <a:ext cx="1174841"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a:xfrm>
              <a:off x="2351742" y="2097731"/>
              <a:ext cx="1174841"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p:cNvCxnSpPr/>
            <p:nvPr/>
          </p:nvCxnSpPr>
          <p:spPr>
            <a:xfrm>
              <a:off x="2820153" y="1658312"/>
              <a:ext cx="0" cy="56903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p:cNvCxnSpPr/>
            <p:nvPr/>
          </p:nvCxnSpPr>
          <p:spPr>
            <a:xfrm>
              <a:off x="2582136" y="1658312"/>
              <a:ext cx="0" cy="56903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p:cNvCxnSpPr/>
            <p:nvPr/>
          </p:nvCxnSpPr>
          <p:spPr>
            <a:xfrm>
              <a:off x="3058170" y="1658312"/>
              <a:ext cx="0" cy="56903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p:cNvCxnSpPr/>
            <p:nvPr/>
          </p:nvCxnSpPr>
          <p:spPr>
            <a:xfrm>
              <a:off x="3296187" y="1658312"/>
              <a:ext cx="0" cy="56903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74" name="テキスト ボックス 273"/>
            <p:cNvSpPr txBox="1"/>
            <p:nvPr/>
          </p:nvSpPr>
          <p:spPr>
            <a:xfrm>
              <a:off x="2107932" y="1193898"/>
              <a:ext cx="279244" cy="307777"/>
            </a:xfrm>
            <a:prstGeom prst="rect">
              <a:avLst/>
            </a:prstGeom>
            <a:noFill/>
          </p:spPr>
          <p:txBody>
            <a:bodyPr wrap="none" rtlCol="0">
              <a:spAutoFit/>
            </a:bodyPr>
            <a:lstStyle/>
            <a:p>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277" name="テキスト ボックス 276"/>
            <p:cNvSpPr txBox="1"/>
            <p:nvPr/>
          </p:nvSpPr>
          <p:spPr>
            <a:xfrm>
              <a:off x="3478367" y="1193898"/>
              <a:ext cx="373822" cy="307777"/>
            </a:xfrm>
            <a:prstGeom prst="rect">
              <a:avLst/>
            </a:prstGeom>
            <a:noFill/>
          </p:spPr>
          <p:txBody>
            <a:bodyPr wrap="none" rtlCol="0">
              <a:spAutoFit/>
            </a:bodyPr>
            <a:lstStyle/>
            <a:p>
              <a:r>
                <a:rPr kumimoji="1" lang="en-US" altLang="ja-JP" sz="1400" dirty="0" smtClean="0">
                  <a:effectLst>
                    <a:glow rad="63500">
                      <a:schemeClr val="bg1"/>
                    </a:glow>
                  </a:effectLst>
                </a:rPr>
                <a:t>12</a:t>
              </a:r>
              <a:endParaRPr kumimoji="1" lang="ja-JP" altLang="en-US" sz="1400" dirty="0">
                <a:effectLst>
                  <a:glow rad="63500">
                    <a:schemeClr val="bg1"/>
                  </a:glow>
                </a:effectLst>
              </a:endParaRPr>
            </a:p>
          </p:txBody>
        </p:sp>
        <p:sp>
          <p:nvSpPr>
            <p:cNvPr id="278" name="テキスト ボックス 277"/>
            <p:cNvSpPr txBox="1"/>
            <p:nvPr/>
          </p:nvSpPr>
          <p:spPr>
            <a:xfrm>
              <a:off x="3478367" y="1759214"/>
              <a:ext cx="279244" cy="307777"/>
            </a:xfrm>
            <a:prstGeom prst="rect">
              <a:avLst/>
            </a:prstGeom>
            <a:noFill/>
          </p:spPr>
          <p:txBody>
            <a:bodyPr wrap="none" rtlCol="0">
              <a:spAutoFit/>
            </a:bodyPr>
            <a:lstStyle/>
            <a:p>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279" name="テキスト ボックス 278"/>
            <p:cNvSpPr txBox="1"/>
            <p:nvPr/>
          </p:nvSpPr>
          <p:spPr>
            <a:xfrm>
              <a:off x="2107932" y="1759214"/>
              <a:ext cx="279244" cy="307777"/>
            </a:xfrm>
            <a:prstGeom prst="rect">
              <a:avLst/>
            </a:prstGeom>
            <a:noFill/>
          </p:spPr>
          <p:txBody>
            <a:bodyPr wrap="none" rtlCol="0">
              <a:spAutoFit/>
            </a:bodyPr>
            <a:lstStyle/>
            <a:p>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281" name="テキスト ボックス 280"/>
            <p:cNvSpPr txBox="1"/>
            <p:nvPr/>
          </p:nvSpPr>
          <p:spPr>
            <a:xfrm>
              <a:off x="2799540" y="1483695"/>
              <a:ext cx="279244" cy="307777"/>
            </a:xfrm>
            <a:prstGeom prst="rect">
              <a:avLst/>
            </a:prstGeom>
            <a:noFill/>
          </p:spPr>
          <p:txBody>
            <a:bodyPr wrap="none" rtlCol="0">
              <a:spAutoFit/>
            </a:bodyPr>
            <a:lstStyle/>
            <a:p>
              <a:r>
                <a:rPr kumimoji="1" lang="en-US" altLang="ja-JP" sz="1400" dirty="0" smtClean="0">
                  <a:effectLst>
                    <a:glow rad="63500">
                      <a:schemeClr val="bg1"/>
                    </a:glow>
                  </a:effectLst>
                </a:rPr>
                <a:t>5</a:t>
              </a:r>
              <a:endParaRPr kumimoji="1" lang="ja-JP" altLang="en-US" sz="1400" dirty="0">
                <a:effectLst>
                  <a:glow rad="63500">
                    <a:schemeClr val="bg1"/>
                  </a:glow>
                </a:effectLst>
              </a:endParaRPr>
            </a:p>
          </p:txBody>
        </p:sp>
        <p:sp>
          <p:nvSpPr>
            <p:cNvPr id="282" name="テキスト ボックス 281"/>
            <p:cNvSpPr txBox="1"/>
            <p:nvPr/>
          </p:nvSpPr>
          <p:spPr>
            <a:xfrm>
              <a:off x="2799540" y="787737"/>
              <a:ext cx="279244" cy="307777"/>
            </a:xfrm>
            <a:prstGeom prst="rect">
              <a:avLst/>
            </a:prstGeom>
            <a:noFill/>
          </p:spPr>
          <p:txBody>
            <a:bodyPr wrap="none" rtlCol="0">
              <a:spAutoFit/>
            </a:bodyPr>
            <a:lstStyle/>
            <a:p>
              <a:r>
                <a:rPr kumimoji="1" lang="en-US" altLang="ja-JP" sz="1400" dirty="0" smtClean="0">
                  <a:effectLst>
                    <a:glow rad="63500">
                      <a:schemeClr val="bg1"/>
                    </a:glow>
                  </a:effectLst>
                </a:rPr>
                <a:t>4</a:t>
              </a:r>
              <a:endParaRPr kumimoji="1" lang="ja-JP" altLang="en-US" sz="1400" dirty="0">
                <a:effectLst>
                  <a:glow rad="63500">
                    <a:schemeClr val="bg1"/>
                  </a:glow>
                </a:effectLst>
              </a:endParaRPr>
            </a:p>
          </p:txBody>
        </p:sp>
        <p:sp>
          <p:nvSpPr>
            <p:cNvPr id="283" name="テキスト ボックス 282"/>
            <p:cNvSpPr txBox="1"/>
            <p:nvPr/>
          </p:nvSpPr>
          <p:spPr>
            <a:xfrm>
              <a:off x="2799540" y="2187773"/>
              <a:ext cx="279244" cy="307777"/>
            </a:xfrm>
            <a:prstGeom prst="rect">
              <a:avLst/>
            </a:prstGeom>
            <a:noFill/>
          </p:spPr>
          <p:txBody>
            <a:bodyPr wrap="none" rtlCol="0">
              <a:spAutoFit/>
            </a:bodyPr>
            <a:lstStyle/>
            <a:p>
              <a:r>
                <a:rPr kumimoji="1" lang="en-US" altLang="ja-JP" sz="1400" dirty="0">
                  <a:effectLst>
                    <a:glow rad="63500">
                      <a:schemeClr val="bg1"/>
                    </a:glow>
                  </a:effectLst>
                </a:rPr>
                <a:t>5</a:t>
              </a:r>
              <a:endParaRPr kumimoji="1" lang="ja-JP" altLang="en-US" sz="1400" dirty="0">
                <a:effectLst>
                  <a:glow rad="63500">
                    <a:schemeClr val="bg1"/>
                  </a:glow>
                </a:effectLst>
              </a:endParaRPr>
            </a:p>
          </p:txBody>
        </p:sp>
      </p:grpSp>
      <p:grpSp>
        <p:nvGrpSpPr>
          <p:cNvPr id="386" name="グループ化 385"/>
          <p:cNvGrpSpPr>
            <a:grpSpLocks noChangeAspect="1"/>
          </p:cNvGrpSpPr>
          <p:nvPr/>
        </p:nvGrpSpPr>
        <p:grpSpPr>
          <a:xfrm>
            <a:off x="7168635" y="961668"/>
            <a:ext cx="1376614" cy="1376295"/>
            <a:chOff x="7081660" y="690369"/>
            <a:chExt cx="1832275" cy="1831851"/>
          </a:xfrm>
        </p:grpSpPr>
        <p:sp>
          <p:nvSpPr>
            <p:cNvPr id="363" name="正方形/長方形 362"/>
            <p:cNvSpPr>
              <a:spLocks noChangeAspect="1"/>
            </p:cNvSpPr>
            <p:nvPr/>
          </p:nvSpPr>
          <p:spPr>
            <a:xfrm>
              <a:off x="7398987" y="1050264"/>
              <a:ext cx="1190086" cy="1190087"/>
            </a:xfrm>
            <a:prstGeom prst="rect">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ffectLst>
                  <a:glow rad="63500">
                    <a:schemeClr val="bg1"/>
                  </a:glow>
                </a:effectLst>
              </a:endParaRPr>
            </a:p>
          </p:txBody>
        </p:sp>
        <p:sp>
          <p:nvSpPr>
            <p:cNvPr id="364" name="テキスト ボックス 363"/>
            <p:cNvSpPr txBox="1"/>
            <p:nvPr/>
          </p:nvSpPr>
          <p:spPr>
            <a:xfrm>
              <a:off x="7854407" y="690369"/>
              <a:ext cx="279244" cy="307777"/>
            </a:xfrm>
            <a:prstGeom prst="rect">
              <a:avLst/>
            </a:prstGeom>
            <a:noFill/>
          </p:spPr>
          <p:txBody>
            <a:bodyPr wrap="none" rtlCol="0">
              <a:spAutoFit/>
            </a:bodyPr>
            <a:lstStyle/>
            <a:p>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365" name="テキスト ボックス 364"/>
            <p:cNvSpPr txBox="1"/>
            <p:nvPr/>
          </p:nvSpPr>
          <p:spPr>
            <a:xfrm>
              <a:off x="8540115" y="1491419"/>
              <a:ext cx="373820" cy="307777"/>
            </a:xfrm>
            <a:prstGeom prst="rect">
              <a:avLst/>
            </a:prstGeom>
            <a:noFill/>
          </p:spPr>
          <p:txBody>
            <a:bodyPr wrap="none" rtlCol="0">
              <a:spAutoFit/>
            </a:bodyPr>
            <a:lstStyle/>
            <a:p>
              <a:r>
                <a:rPr kumimoji="1" lang="en-US" altLang="ja-JP" sz="1400" dirty="0" smtClean="0">
                  <a:effectLst>
                    <a:glow rad="63500">
                      <a:schemeClr val="bg1"/>
                    </a:glow>
                  </a:effectLst>
                </a:rPr>
                <a:t>12</a:t>
              </a:r>
              <a:endParaRPr kumimoji="1" lang="ja-JP" altLang="en-US" sz="1400" dirty="0">
                <a:effectLst>
                  <a:glow rad="63500">
                    <a:schemeClr val="bg1"/>
                  </a:glow>
                </a:effectLst>
              </a:endParaRPr>
            </a:p>
          </p:txBody>
        </p:sp>
        <p:sp>
          <p:nvSpPr>
            <p:cNvPr id="366" name="テキスト ボックス 365"/>
            <p:cNvSpPr txBox="1"/>
            <p:nvPr/>
          </p:nvSpPr>
          <p:spPr>
            <a:xfrm>
              <a:off x="7081660" y="1491419"/>
              <a:ext cx="279244" cy="307776"/>
            </a:xfrm>
            <a:prstGeom prst="rect">
              <a:avLst/>
            </a:prstGeom>
            <a:noFill/>
          </p:spPr>
          <p:txBody>
            <a:bodyPr wrap="none" rtlCol="0">
              <a:spAutoFit/>
            </a:bodyPr>
            <a:lstStyle/>
            <a:p>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367" name="テキスト ボックス 366"/>
            <p:cNvSpPr txBox="1"/>
            <p:nvPr/>
          </p:nvSpPr>
          <p:spPr>
            <a:xfrm>
              <a:off x="7854408" y="2214443"/>
              <a:ext cx="279244" cy="307777"/>
            </a:xfrm>
            <a:prstGeom prst="rect">
              <a:avLst/>
            </a:prstGeom>
            <a:noFill/>
          </p:spPr>
          <p:txBody>
            <a:bodyPr wrap="none" rtlCol="0">
              <a:spAutoFit/>
            </a:bodyPr>
            <a:lstStyle/>
            <a:p>
              <a:r>
                <a:rPr kumimoji="1" lang="en-US" altLang="ja-JP" sz="1400" dirty="0" smtClean="0">
                  <a:effectLst>
                    <a:glow rad="63500">
                      <a:schemeClr val="bg1"/>
                    </a:glow>
                  </a:effectLst>
                </a:rPr>
                <a:t>2</a:t>
              </a:r>
              <a:endParaRPr kumimoji="1" lang="ja-JP" altLang="en-US" sz="1400" dirty="0">
                <a:effectLst>
                  <a:glow rad="63500">
                    <a:schemeClr val="bg1"/>
                  </a:glow>
                </a:effectLst>
              </a:endParaRPr>
            </a:p>
          </p:txBody>
        </p:sp>
        <p:sp>
          <p:nvSpPr>
            <p:cNvPr id="368" name="円/楕円 367"/>
            <p:cNvSpPr>
              <a:spLocks noChangeAspect="1"/>
            </p:cNvSpPr>
            <p:nvPr/>
          </p:nvSpPr>
          <p:spPr>
            <a:xfrm>
              <a:off x="7965936" y="2211402"/>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円/楕円 368"/>
            <p:cNvSpPr>
              <a:spLocks noChangeAspect="1"/>
            </p:cNvSpPr>
            <p:nvPr/>
          </p:nvSpPr>
          <p:spPr>
            <a:xfrm>
              <a:off x="8560922" y="1617213"/>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円/楕円 371"/>
            <p:cNvSpPr>
              <a:spLocks noChangeAspect="1"/>
            </p:cNvSpPr>
            <p:nvPr/>
          </p:nvSpPr>
          <p:spPr>
            <a:xfrm>
              <a:off x="8560922" y="1914308"/>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円/楕円 372"/>
            <p:cNvSpPr>
              <a:spLocks noChangeAspect="1"/>
            </p:cNvSpPr>
            <p:nvPr/>
          </p:nvSpPr>
          <p:spPr>
            <a:xfrm>
              <a:off x="8560922" y="1320367"/>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円/楕円 373"/>
            <p:cNvSpPr>
              <a:spLocks noChangeAspect="1"/>
            </p:cNvSpPr>
            <p:nvPr/>
          </p:nvSpPr>
          <p:spPr>
            <a:xfrm>
              <a:off x="8560922" y="1122471"/>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5" name="円/楕円 374"/>
            <p:cNvSpPr>
              <a:spLocks noChangeAspect="1"/>
            </p:cNvSpPr>
            <p:nvPr/>
          </p:nvSpPr>
          <p:spPr>
            <a:xfrm>
              <a:off x="8560922" y="1221419"/>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6" name="円/楕円 375"/>
            <p:cNvSpPr>
              <a:spLocks noChangeAspect="1"/>
            </p:cNvSpPr>
            <p:nvPr/>
          </p:nvSpPr>
          <p:spPr>
            <a:xfrm>
              <a:off x="8560922" y="1419315"/>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7" name="円/楕円 376"/>
            <p:cNvSpPr>
              <a:spLocks noChangeAspect="1"/>
            </p:cNvSpPr>
            <p:nvPr/>
          </p:nvSpPr>
          <p:spPr>
            <a:xfrm>
              <a:off x="8560922" y="1518263"/>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8" name="円/楕円 377"/>
            <p:cNvSpPr>
              <a:spLocks noChangeAspect="1"/>
            </p:cNvSpPr>
            <p:nvPr/>
          </p:nvSpPr>
          <p:spPr>
            <a:xfrm>
              <a:off x="8560922" y="1716245"/>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円/楕円 378"/>
            <p:cNvSpPr>
              <a:spLocks noChangeAspect="1"/>
            </p:cNvSpPr>
            <p:nvPr/>
          </p:nvSpPr>
          <p:spPr>
            <a:xfrm>
              <a:off x="8560922" y="1815276"/>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0" name="円/楕円 379"/>
            <p:cNvSpPr>
              <a:spLocks noChangeAspect="1"/>
            </p:cNvSpPr>
            <p:nvPr/>
          </p:nvSpPr>
          <p:spPr>
            <a:xfrm>
              <a:off x="8560922" y="2013339"/>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1" name="円/楕円 380"/>
            <p:cNvSpPr>
              <a:spLocks noChangeAspect="1"/>
            </p:cNvSpPr>
            <p:nvPr/>
          </p:nvSpPr>
          <p:spPr>
            <a:xfrm>
              <a:off x="8560922" y="2112371"/>
              <a:ext cx="56188" cy="5618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7" name="グループ化 386"/>
          <p:cNvGrpSpPr>
            <a:grpSpLocks noChangeAspect="1"/>
          </p:cNvGrpSpPr>
          <p:nvPr/>
        </p:nvGrpSpPr>
        <p:grpSpPr>
          <a:xfrm>
            <a:off x="7258301" y="3069686"/>
            <a:ext cx="1239726" cy="1308274"/>
            <a:chOff x="7176064" y="2659238"/>
            <a:chExt cx="1650077" cy="1741312"/>
          </a:xfrm>
        </p:grpSpPr>
        <p:sp>
          <p:nvSpPr>
            <p:cNvPr id="356" name="五角形 355"/>
            <p:cNvSpPr/>
            <p:nvPr/>
          </p:nvSpPr>
          <p:spPr>
            <a:xfrm>
              <a:off x="7308621" y="2729564"/>
              <a:ext cx="1383031" cy="1383030"/>
            </a:xfrm>
            <a:prstGeom prst="pentagon">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63500">
                    <a:schemeClr val="bg1"/>
                  </a:glow>
                </a:effectLst>
              </a:endParaRPr>
            </a:p>
          </p:txBody>
        </p:sp>
        <p:sp>
          <p:nvSpPr>
            <p:cNvPr id="357" name="テキスト ボックス 356"/>
            <p:cNvSpPr txBox="1"/>
            <p:nvPr/>
          </p:nvSpPr>
          <p:spPr>
            <a:xfrm>
              <a:off x="7860514" y="4092773"/>
              <a:ext cx="279244" cy="307777"/>
            </a:xfrm>
            <a:prstGeom prst="rect">
              <a:avLst/>
            </a:prstGeom>
            <a:noFill/>
          </p:spPr>
          <p:txBody>
            <a:bodyPr wrap="none" rtlCol="0">
              <a:spAutoFit/>
            </a:bodyPr>
            <a:lstStyle/>
            <a:p>
              <a:pPr algn="ctr"/>
              <a:r>
                <a:rPr kumimoji="1" lang="en-US" altLang="ja-JP" sz="1400" dirty="0" smtClean="0">
                  <a:effectLst>
                    <a:glow rad="63500">
                      <a:schemeClr val="bg1"/>
                    </a:glow>
                  </a:effectLst>
                </a:rPr>
                <a:t>3</a:t>
              </a:r>
              <a:endParaRPr kumimoji="1" lang="ja-JP" altLang="en-US" sz="1400" dirty="0">
                <a:effectLst>
                  <a:glow rad="63500">
                    <a:schemeClr val="bg1"/>
                  </a:glow>
                </a:effectLst>
              </a:endParaRPr>
            </a:p>
          </p:txBody>
        </p:sp>
        <p:sp>
          <p:nvSpPr>
            <p:cNvPr id="358" name="テキスト ボックス 357"/>
            <p:cNvSpPr txBox="1"/>
            <p:nvPr/>
          </p:nvSpPr>
          <p:spPr>
            <a:xfrm>
              <a:off x="8546897" y="3556338"/>
              <a:ext cx="279244" cy="307778"/>
            </a:xfrm>
            <a:prstGeom prst="rect">
              <a:avLst/>
            </a:prstGeom>
            <a:noFill/>
          </p:spPr>
          <p:txBody>
            <a:bodyPr wrap="none" rtlCol="0">
              <a:spAutoFit/>
            </a:bodyPr>
            <a:lstStyle/>
            <a:p>
              <a:pPr algn="ctr"/>
              <a:r>
                <a:rPr kumimoji="1" lang="en-US" altLang="ja-JP" sz="1400" dirty="0" smtClean="0">
                  <a:effectLst>
                    <a:glow rad="63500">
                      <a:schemeClr val="bg1"/>
                    </a:glow>
                  </a:effectLst>
                </a:rPr>
                <a:t>2</a:t>
              </a:r>
              <a:endParaRPr kumimoji="1" lang="ja-JP" altLang="en-US" sz="1400" dirty="0">
                <a:effectLst>
                  <a:glow rad="63500">
                    <a:schemeClr val="bg1"/>
                  </a:glow>
                </a:effectLst>
              </a:endParaRPr>
            </a:p>
          </p:txBody>
        </p:sp>
        <p:sp>
          <p:nvSpPr>
            <p:cNvPr id="359" name="テキスト ボックス 358"/>
            <p:cNvSpPr txBox="1"/>
            <p:nvPr/>
          </p:nvSpPr>
          <p:spPr>
            <a:xfrm>
              <a:off x="8255633" y="2659238"/>
              <a:ext cx="279244" cy="307778"/>
            </a:xfrm>
            <a:prstGeom prst="rect">
              <a:avLst/>
            </a:prstGeom>
            <a:noFill/>
          </p:spPr>
          <p:txBody>
            <a:bodyPr wrap="none" rtlCol="0">
              <a:spAutoFit/>
            </a:bodyPr>
            <a:lstStyle/>
            <a:p>
              <a:pPr algn="ctr"/>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360" name="テキスト ボックス 359"/>
            <p:cNvSpPr txBox="1"/>
            <p:nvPr/>
          </p:nvSpPr>
          <p:spPr>
            <a:xfrm>
              <a:off x="7176064" y="3556338"/>
              <a:ext cx="279244" cy="307778"/>
            </a:xfrm>
            <a:prstGeom prst="rect">
              <a:avLst/>
            </a:prstGeom>
            <a:noFill/>
          </p:spPr>
          <p:txBody>
            <a:bodyPr wrap="none" rtlCol="0">
              <a:spAutoFit/>
            </a:bodyPr>
            <a:lstStyle/>
            <a:p>
              <a:pPr algn="ctr"/>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361" name="テキスト ボックス 360"/>
            <p:cNvSpPr txBox="1"/>
            <p:nvPr/>
          </p:nvSpPr>
          <p:spPr>
            <a:xfrm>
              <a:off x="7485247" y="2659238"/>
              <a:ext cx="279242" cy="307778"/>
            </a:xfrm>
            <a:prstGeom prst="rect">
              <a:avLst/>
            </a:prstGeom>
            <a:noFill/>
          </p:spPr>
          <p:txBody>
            <a:bodyPr wrap="none" rtlCol="0">
              <a:spAutoFit/>
            </a:bodyPr>
            <a:lstStyle/>
            <a:p>
              <a:pPr algn="ctr"/>
              <a:r>
                <a:rPr kumimoji="1" lang="en-US" altLang="ja-JP" sz="1400" dirty="0" smtClean="0">
                  <a:effectLst>
                    <a:glow rad="63500">
                      <a:schemeClr val="bg1"/>
                    </a:glow>
                  </a:effectLst>
                </a:rPr>
                <a:t>1</a:t>
              </a:r>
              <a:endParaRPr kumimoji="1" lang="ja-JP" altLang="en-US" sz="1400" dirty="0">
                <a:effectLst>
                  <a:glow rad="63500">
                    <a:schemeClr val="bg1"/>
                  </a:glow>
                </a:effectLst>
              </a:endParaRPr>
            </a:p>
          </p:txBody>
        </p:sp>
        <p:sp>
          <p:nvSpPr>
            <p:cNvPr id="382" name="円/楕円 381"/>
            <p:cNvSpPr>
              <a:spLocks noChangeAspect="1"/>
            </p:cNvSpPr>
            <p:nvPr/>
          </p:nvSpPr>
          <p:spPr>
            <a:xfrm>
              <a:off x="7814733" y="4084801"/>
              <a:ext cx="56188" cy="56189"/>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3" name="円/楕円 382"/>
            <p:cNvSpPr>
              <a:spLocks noChangeAspect="1"/>
            </p:cNvSpPr>
            <p:nvPr/>
          </p:nvSpPr>
          <p:spPr>
            <a:xfrm>
              <a:off x="8161443" y="4084801"/>
              <a:ext cx="56188" cy="56189"/>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4" name="円/楕円 383"/>
            <p:cNvSpPr>
              <a:spLocks noChangeAspect="1"/>
            </p:cNvSpPr>
            <p:nvPr/>
          </p:nvSpPr>
          <p:spPr>
            <a:xfrm>
              <a:off x="8533033" y="3661948"/>
              <a:ext cx="56188" cy="56189"/>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5" name="右矢印 384"/>
          <p:cNvSpPr>
            <a:spLocks noChangeAspect="1"/>
          </p:cNvSpPr>
          <p:nvPr/>
        </p:nvSpPr>
        <p:spPr>
          <a:xfrm>
            <a:off x="1832721" y="1554986"/>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8" name="右矢印 387"/>
          <p:cNvSpPr>
            <a:spLocks noChangeAspect="1"/>
          </p:cNvSpPr>
          <p:nvPr/>
        </p:nvSpPr>
        <p:spPr>
          <a:xfrm>
            <a:off x="3886200" y="1554986"/>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9" name="右矢印 388"/>
          <p:cNvSpPr>
            <a:spLocks noChangeAspect="1"/>
          </p:cNvSpPr>
          <p:nvPr/>
        </p:nvSpPr>
        <p:spPr>
          <a:xfrm>
            <a:off x="1598940" y="3291007"/>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1" name="右矢印 390"/>
          <p:cNvSpPr>
            <a:spLocks noChangeAspect="1"/>
          </p:cNvSpPr>
          <p:nvPr/>
        </p:nvSpPr>
        <p:spPr>
          <a:xfrm>
            <a:off x="3370161" y="3291007"/>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2" name="右矢印 391"/>
          <p:cNvSpPr>
            <a:spLocks noChangeAspect="1"/>
          </p:cNvSpPr>
          <p:nvPr/>
        </p:nvSpPr>
        <p:spPr>
          <a:xfrm>
            <a:off x="5163270" y="3291007"/>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93" name="直線コネクタ 392"/>
          <p:cNvCxnSpPr/>
          <p:nvPr/>
        </p:nvCxnSpPr>
        <p:spPr>
          <a:xfrm>
            <a:off x="307268" y="1678294"/>
            <a:ext cx="1128999" cy="0"/>
          </a:xfrm>
          <a:prstGeom prst="line">
            <a:avLst/>
          </a:prstGeom>
          <a:ln w="12700" cap="rnd">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a:off x="2865120" y="1082973"/>
            <a:ext cx="0" cy="581431"/>
          </a:xfrm>
          <a:prstGeom prst="line">
            <a:avLst/>
          </a:prstGeom>
          <a:ln w="12700" cap="rnd">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5" name="直線コネクタ 394"/>
          <p:cNvCxnSpPr/>
          <p:nvPr/>
        </p:nvCxnSpPr>
        <p:spPr>
          <a:xfrm flipV="1">
            <a:off x="265430" y="3146227"/>
            <a:ext cx="820420" cy="744858"/>
          </a:xfrm>
          <a:prstGeom prst="line">
            <a:avLst/>
          </a:prstGeom>
          <a:ln w="12700" cap="rnd">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9" name="直線コネクタ 398"/>
          <p:cNvCxnSpPr/>
          <p:nvPr/>
        </p:nvCxnSpPr>
        <p:spPr>
          <a:xfrm>
            <a:off x="2392680" y="3652957"/>
            <a:ext cx="735330" cy="255270"/>
          </a:xfrm>
          <a:prstGeom prst="line">
            <a:avLst/>
          </a:prstGeom>
          <a:ln w="12700" cap="rnd">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2" name="直線コネクタ 401"/>
          <p:cNvCxnSpPr/>
          <p:nvPr/>
        </p:nvCxnSpPr>
        <p:spPr>
          <a:xfrm flipH="1">
            <a:off x="4210050" y="3732967"/>
            <a:ext cx="170482" cy="541020"/>
          </a:xfrm>
          <a:prstGeom prst="line">
            <a:avLst/>
          </a:prstGeom>
          <a:ln w="12700" cap="rnd">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610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タイトル 111"/>
          <p:cNvSpPr>
            <a:spLocks noGrp="1"/>
          </p:cNvSpPr>
          <p:nvPr>
            <p:ph type="title"/>
          </p:nvPr>
        </p:nvSpPr>
        <p:spPr/>
        <p:txBody>
          <a:bodyPr/>
          <a:lstStyle/>
          <a:p>
            <a:r>
              <a:rPr lang="en-US" altLang="ja-JP" dirty="0"/>
              <a:t>Reducing the problem by </a:t>
            </a:r>
            <a:r>
              <a:rPr lang="en-US" altLang="ja-JP" i="1" dirty="0"/>
              <a:t>trimming</a:t>
            </a:r>
            <a:endParaRPr kumimoji="1"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13</a:t>
            </a:fld>
            <a:endParaRPr lang="en-US" dirty="0"/>
          </a:p>
        </p:txBody>
      </p:sp>
      <p:sp>
        <p:nvSpPr>
          <p:cNvPr id="5" name="日付プレースホルダー 4"/>
          <p:cNvSpPr>
            <a:spLocks noGrp="1"/>
          </p:cNvSpPr>
          <p:nvPr>
            <p:ph type="dt" sz="half" idx="13"/>
          </p:nvPr>
        </p:nvSpPr>
        <p:spPr/>
        <p:txBody>
          <a:bodyPr/>
          <a:lstStyle/>
          <a:p>
            <a:r>
              <a:rPr lang="en-US" altLang="ja-JP" dirty="0"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sp>
        <p:nvSpPr>
          <p:cNvPr id="220" name="テキスト ボックス 219"/>
          <p:cNvSpPr txBox="1"/>
          <p:nvPr/>
        </p:nvSpPr>
        <p:spPr>
          <a:xfrm>
            <a:off x="5274907" y="1200150"/>
            <a:ext cx="3470986" cy="338554"/>
          </a:xfrm>
          <a:prstGeom prst="rect">
            <a:avLst/>
          </a:prstGeom>
          <a:noFill/>
        </p:spPr>
        <p:txBody>
          <a:bodyPr wrap="square" rtlCol="0">
            <a:spAutoFit/>
          </a:bodyPr>
          <a:lstStyle/>
          <a:p>
            <a:pPr algn="ctr"/>
            <a:r>
              <a:rPr kumimoji="1" lang="en-US" altLang="ja-JP" sz="1600" dirty="0" smtClean="0">
                <a:sym typeface="Wingdings" panose="05000000000000000000" pitchFamily="2" charset="2"/>
              </a:rPr>
              <a:t>Common form of reduced problem:</a:t>
            </a:r>
            <a:endParaRPr kumimoji="1" lang="ja-JP" altLang="en-US" sz="1600" dirty="0"/>
          </a:p>
        </p:txBody>
      </p:sp>
      <p:sp>
        <p:nvSpPr>
          <p:cNvPr id="197" name="テキスト ボックス 196"/>
          <p:cNvSpPr txBox="1"/>
          <p:nvPr/>
        </p:nvSpPr>
        <p:spPr>
          <a:xfrm>
            <a:off x="5292090" y="3790950"/>
            <a:ext cx="3436620" cy="338554"/>
          </a:xfrm>
          <a:prstGeom prst="rect">
            <a:avLst/>
          </a:prstGeom>
          <a:noFill/>
        </p:spPr>
        <p:txBody>
          <a:bodyPr wrap="square" rtlCol="0">
            <a:spAutoFit/>
          </a:bodyPr>
          <a:lstStyle/>
          <a:p>
            <a:pPr algn="ctr"/>
            <a:r>
              <a:rPr kumimoji="1" lang="en-US" altLang="ja-JP" sz="1600" dirty="0" smtClean="0"/>
              <a:t>How can we quadrangulate it?</a:t>
            </a:r>
          </a:p>
        </p:txBody>
      </p:sp>
      <p:grpSp>
        <p:nvGrpSpPr>
          <p:cNvPr id="257" name="グループ化 256"/>
          <p:cNvGrpSpPr/>
          <p:nvPr/>
        </p:nvGrpSpPr>
        <p:grpSpPr>
          <a:xfrm>
            <a:off x="6100674" y="1855833"/>
            <a:ext cx="1819453" cy="1808117"/>
            <a:chOff x="6138774" y="1508885"/>
            <a:chExt cx="1819453" cy="1808117"/>
          </a:xfrm>
        </p:grpSpPr>
        <p:sp>
          <p:nvSpPr>
            <p:cNvPr id="199" name="二等辺三角形 198"/>
            <p:cNvSpPr/>
            <p:nvPr/>
          </p:nvSpPr>
          <p:spPr>
            <a:xfrm>
              <a:off x="6138774" y="1508885"/>
              <a:ext cx="1819453" cy="144301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1" name="テキスト ボックス 200"/>
            <p:cNvSpPr txBox="1"/>
            <p:nvPr/>
          </p:nvSpPr>
          <p:spPr>
            <a:xfrm>
              <a:off x="7544646" y="2045724"/>
              <a:ext cx="306494" cy="369332"/>
            </a:xfrm>
            <a:prstGeom prst="rect">
              <a:avLst/>
            </a:prstGeom>
            <a:noFill/>
          </p:spPr>
          <p:txBody>
            <a:bodyPr wrap="none" rtlCol="0">
              <a:spAutoFit/>
            </a:bodyPr>
            <a:lstStyle/>
            <a:p>
              <a:r>
                <a:rPr kumimoji="1" lang="en-US" altLang="ja-JP" dirty="0" smtClean="0"/>
                <a:t>1</a:t>
              </a:r>
              <a:endParaRPr kumimoji="1" lang="ja-JP" altLang="en-US" dirty="0"/>
            </a:p>
          </p:txBody>
        </p:sp>
        <p:sp>
          <p:nvSpPr>
            <p:cNvPr id="202" name="テキスト ボックス 201"/>
            <p:cNvSpPr txBox="1"/>
            <p:nvPr/>
          </p:nvSpPr>
          <p:spPr>
            <a:xfrm>
              <a:off x="6234140" y="2045724"/>
              <a:ext cx="306494" cy="369332"/>
            </a:xfrm>
            <a:prstGeom prst="rect">
              <a:avLst/>
            </a:prstGeom>
            <a:noFill/>
          </p:spPr>
          <p:txBody>
            <a:bodyPr wrap="none" rtlCol="0">
              <a:spAutoFit/>
            </a:bodyPr>
            <a:lstStyle/>
            <a:p>
              <a:r>
                <a:rPr kumimoji="1" lang="en-US" altLang="ja-JP" dirty="0" smtClean="0"/>
                <a:t>1</a:t>
              </a:r>
              <a:endParaRPr kumimoji="1" lang="ja-JP" altLang="en-US" dirty="0"/>
            </a:p>
          </p:txBody>
        </p:sp>
        <p:sp>
          <p:nvSpPr>
            <p:cNvPr id="203" name="円/楕円 202"/>
            <p:cNvSpPr>
              <a:spLocks noChangeAspect="1"/>
            </p:cNvSpPr>
            <p:nvPr/>
          </p:nvSpPr>
          <p:spPr>
            <a:xfrm>
              <a:off x="6267379"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a:spLocks noChangeAspect="1"/>
            </p:cNvSpPr>
            <p:nvPr/>
          </p:nvSpPr>
          <p:spPr>
            <a:xfrm>
              <a:off x="6516497"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a:spLocks noChangeAspect="1"/>
            </p:cNvSpPr>
            <p:nvPr/>
          </p:nvSpPr>
          <p:spPr>
            <a:xfrm>
              <a:off x="6765615"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円/楕円 209"/>
            <p:cNvSpPr>
              <a:spLocks noChangeAspect="1"/>
            </p:cNvSpPr>
            <p:nvPr/>
          </p:nvSpPr>
          <p:spPr>
            <a:xfrm>
              <a:off x="7263851"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円/楕円 210"/>
            <p:cNvSpPr>
              <a:spLocks noChangeAspect="1"/>
            </p:cNvSpPr>
            <p:nvPr/>
          </p:nvSpPr>
          <p:spPr>
            <a:xfrm>
              <a:off x="7512969"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円/楕円 211"/>
            <p:cNvSpPr>
              <a:spLocks noChangeAspect="1"/>
            </p:cNvSpPr>
            <p:nvPr/>
          </p:nvSpPr>
          <p:spPr>
            <a:xfrm>
              <a:off x="7762086"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テキスト ボックス 199"/>
            <p:cNvSpPr txBox="1"/>
            <p:nvPr/>
          </p:nvSpPr>
          <p:spPr>
            <a:xfrm>
              <a:off x="6888841" y="2947670"/>
              <a:ext cx="319318" cy="369332"/>
            </a:xfrm>
            <a:prstGeom prst="rect">
              <a:avLst/>
            </a:prstGeom>
            <a:noFill/>
          </p:spPr>
          <p:txBody>
            <a:bodyPr wrap="none" rtlCol="0">
              <a:spAutoFit/>
            </a:bodyPr>
            <a:lstStyle/>
            <a:p>
              <a:r>
                <a:rPr kumimoji="1" lang="en-US" altLang="ja-JP" i="1" dirty="0" smtClean="0">
                  <a:latin typeface="Arial" panose="020B0604020202020204" pitchFamily="34" charset="0"/>
                  <a:cs typeface="Arial" panose="020B0604020202020204" pitchFamily="34" charset="0"/>
                </a:rPr>
                <a:t>α</a:t>
              </a:r>
              <a:endParaRPr kumimoji="1" lang="ja-JP" altLang="en-US" i="1" dirty="0">
                <a:latin typeface="Arial" panose="020B0604020202020204" pitchFamily="34" charset="0"/>
                <a:cs typeface="Arial" panose="020B0604020202020204" pitchFamily="34" charset="0"/>
              </a:endParaRPr>
            </a:p>
          </p:txBody>
        </p:sp>
        <p:grpSp>
          <p:nvGrpSpPr>
            <p:cNvPr id="127" name="グループ化 126"/>
            <p:cNvGrpSpPr/>
            <p:nvPr/>
          </p:nvGrpSpPr>
          <p:grpSpPr>
            <a:xfrm>
              <a:off x="7002574" y="2844000"/>
              <a:ext cx="91852" cy="192970"/>
              <a:chOff x="7002574" y="2844000"/>
              <a:chExt cx="91852" cy="192970"/>
            </a:xfrm>
          </p:grpSpPr>
          <p:sp>
            <p:nvSpPr>
              <p:cNvPr id="250" name="正方形/長方形 249"/>
              <p:cNvSpPr/>
              <p:nvPr/>
            </p:nvSpPr>
            <p:spPr>
              <a:xfrm>
                <a:off x="7008878" y="2844000"/>
                <a:ext cx="79245" cy="192970"/>
              </a:xfrm>
              <a:custGeom>
                <a:avLst/>
                <a:gdLst>
                  <a:gd name="connsiteX0" fmla="*/ 0 w 228106"/>
                  <a:gd name="connsiteY0" fmla="*/ 0 h 1428024"/>
                  <a:gd name="connsiteX1" fmla="*/ 228106 w 228106"/>
                  <a:gd name="connsiteY1" fmla="*/ 0 h 1428024"/>
                  <a:gd name="connsiteX2" fmla="*/ 228106 w 228106"/>
                  <a:gd name="connsiteY2" fmla="*/ 1428024 h 1428024"/>
                  <a:gd name="connsiteX3" fmla="*/ 0 w 228106"/>
                  <a:gd name="connsiteY3" fmla="*/ 1428024 h 1428024"/>
                  <a:gd name="connsiteX4" fmla="*/ 0 w 228106"/>
                  <a:gd name="connsiteY4" fmla="*/ 0 h 1428024"/>
                  <a:gd name="connsiteX0" fmla="*/ 233680 w 461786"/>
                  <a:gd name="connsiteY0" fmla="*/ 0 h 1428024"/>
                  <a:gd name="connsiteX1" fmla="*/ 461786 w 461786"/>
                  <a:gd name="connsiteY1" fmla="*/ 0 h 1428024"/>
                  <a:gd name="connsiteX2" fmla="*/ 461786 w 461786"/>
                  <a:gd name="connsiteY2" fmla="*/ 1428024 h 1428024"/>
                  <a:gd name="connsiteX3" fmla="*/ 233680 w 461786"/>
                  <a:gd name="connsiteY3" fmla="*/ 1428024 h 1428024"/>
                  <a:gd name="connsiteX4" fmla="*/ 233680 w 461786"/>
                  <a:gd name="connsiteY4" fmla="*/ 0 h 1428024"/>
                  <a:gd name="connsiteX0" fmla="*/ 146146 w 374252"/>
                  <a:gd name="connsiteY0" fmla="*/ 0 h 1428024"/>
                  <a:gd name="connsiteX1" fmla="*/ 374252 w 374252"/>
                  <a:gd name="connsiteY1" fmla="*/ 0 h 1428024"/>
                  <a:gd name="connsiteX2" fmla="*/ 374252 w 374252"/>
                  <a:gd name="connsiteY2" fmla="*/ 1428024 h 1428024"/>
                  <a:gd name="connsiteX3" fmla="*/ 146146 w 374252"/>
                  <a:gd name="connsiteY3" fmla="*/ 1428024 h 1428024"/>
                  <a:gd name="connsiteX4" fmla="*/ 146146 w 374252"/>
                  <a:gd name="connsiteY4" fmla="*/ 0 h 1428024"/>
                  <a:gd name="connsiteX0" fmla="*/ 146146 w 619785"/>
                  <a:gd name="connsiteY0" fmla="*/ 0 h 1428024"/>
                  <a:gd name="connsiteX1" fmla="*/ 374252 w 619785"/>
                  <a:gd name="connsiteY1" fmla="*/ 0 h 1428024"/>
                  <a:gd name="connsiteX2" fmla="*/ 374252 w 619785"/>
                  <a:gd name="connsiteY2" fmla="*/ 1428024 h 1428024"/>
                  <a:gd name="connsiteX3" fmla="*/ 146146 w 619785"/>
                  <a:gd name="connsiteY3" fmla="*/ 1428024 h 1428024"/>
                  <a:gd name="connsiteX4" fmla="*/ 146146 w 619785"/>
                  <a:gd name="connsiteY4" fmla="*/ 0 h 1428024"/>
                  <a:gd name="connsiteX0" fmla="*/ 146146 w 533128"/>
                  <a:gd name="connsiteY0" fmla="*/ 0 h 1428024"/>
                  <a:gd name="connsiteX1" fmla="*/ 374252 w 533128"/>
                  <a:gd name="connsiteY1" fmla="*/ 0 h 1428024"/>
                  <a:gd name="connsiteX2" fmla="*/ 374252 w 533128"/>
                  <a:gd name="connsiteY2" fmla="*/ 1428024 h 1428024"/>
                  <a:gd name="connsiteX3" fmla="*/ 146146 w 533128"/>
                  <a:gd name="connsiteY3" fmla="*/ 1428024 h 1428024"/>
                  <a:gd name="connsiteX4" fmla="*/ 146146 w 533128"/>
                  <a:gd name="connsiteY4" fmla="*/ 0 h 142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28" h="1428024">
                    <a:moveTo>
                      <a:pt x="146146" y="0"/>
                    </a:moveTo>
                    <a:lnTo>
                      <a:pt x="374252" y="0"/>
                    </a:lnTo>
                    <a:cubicBezTo>
                      <a:pt x="-183913" y="468388"/>
                      <a:pt x="926702" y="931061"/>
                      <a:pt x="374252" y="1428024"/>
                    </a:cubicBezTo>
                    <a:lnTo>
                      <a:pt x="146146" y="1428024"/>
                    </a:lnTo>
                    <a:cubicBezTo>
                      <a:pt x="727171" y="938681"/>
                      <a:pt x="-379634" y="449338"/>
                      <a:pt x="146146" y="0"/>
                    </a:cubicBezTo>
                    <a:close/>
                  </a:path>
                </a:pathLst>
              </a:custGeom>
              <a:solidFill>
                <a:schemeClr val="bg1"/>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 name="直線コネクタ 125"/>
              <p:cNvCxnSpPr/>
              <p:nvPr/>
            </p:nvCxnSpPr>
            <p:spPr>
              <a:xfrm>
                <a:off x="7002574" y="2844000"/>
                <a:ext cx="91852" cy="0"/>
              </a:xfrm>
              <a:prstGeom prst="line">
                <a:avLst/>
              </a:prstGeom>
              <a:ln w="12700"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a:xfrm>
                <a:off x="7002574" y="3036970"/>
                <a:ext cx="91852" cy="0"/>
              </a:xfrm>
              <a:prstGeom prst="line">
                <a:avLst/>
              </a:prstGeom>
              <a:ln w="12700" cap="sq">
                <a:solidFill>
                  <a:schemeClr val="bg1"/>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258" name="グループ化 257"/>
          <p:cNvGrpSpPr>
            <a:grpSpLocks noChangeAspect="1"/>
          </p:cNvGrpSpPr>
          <p:nvPr/>
        </p:nvGrpSpPr>
        <p:grpSpPr>
          <a:xfrm>
            <a:off x="276988" y="2160136"/>
            <a:ext cx="1242711" cy="1156601"/>
            <a:chOff x="152400" y="1674163"/>
            <a:chExt cx="1503680" cy="1399486"/>
          </a:xfrm>
        </p:grpSpPr>
        <p:sp>
          <p:nvSpPr>
            <p:cNvPr id="130" name="二等辺三角形 129"/>
            <p:cNvSpPr/>
            <p:nvPr/>
          </p:nvSpPr>
          <p:spPr>
            <a:xfrm>
              <a:off x="152400" y="1674163"/>
              <a:ext cx="1503680" cy="119257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effectLst>
                  <a:glow rad="63500">
                    <a:schemeClr val="bg1"/>
                  </a:glow>
                </a:effectLst>
              </a:endParaRPr>
            </a:p>
          </p:txBody>
        </p:sp>
        <p:sp>
          <p:nvSpPr>
            <p:cNvPr id="137" name="テキスト ボックス 136"/>
            <p:cNvSpPr txBox="1"/>
            <p:nvPr/>
          </p:nvSpPr>
          <p:spPr>
            <a:xfrm>
              <a:off x="739170" y="2663999"/>
              <a:ext cx="353402" cy="409650"/>
            </a:xfrm>
            <a:prstGeom prst="rect">
              <a:avLst/>
            </a:prstGeom>
            <a:noFill/>
          </p:spPr>
          <p:txBody>
            <a:bodyPr wrap="none" rtlCol="0">
              <a:spAutoFit/>
            </a:bodyPr>
            <a:lstStyle/>
            <a:p>
              <a:r>
                <a:rPr kumimoji="1" lang="en-US" altLang="ja-JP" sz="1600" dirty="0" smtClean="0">
                  <a:effectLst>
                    <a:glow rad="63500">
                      <a:schemeClr val="bg1"/>
                    </a:glow>
                  </a:effectLst>
                </a:rPr>
                <a:t>8</a:t>
              </a:r>
              <a:endParaRPr kumimoji="1" lang="ja-JP" altLang="en-US" sz="1600" dirty="0">
                <a:effectLst>
                  <a:glow rad="63500">
                    <a:schemeClr val="bg1"/>
                  </a:glow>
                </a:effectLst>
              </a:endParaRPr>
            </a:p>
          </p:txBody>
        </p:sp>
        <p:sp>
          <p:nvSpPr>
            <p:cNvPr id="138" name="テキスト ボックス 137"/>
            <p:cNvSpPr txBox="1"/>
            <p:nvPr/>
          </p:nvSpPr>
          <p:spPr>
            <a:xfrm>
              <a:off x="1200002" y="2065623"/>
              <a:ext cx="353402" cy="409650"/>
            </a:xfrm>
            <a:prstGeom prst="rect">
              <a:avLst/>
            </a:prstGeom>
            <a:noFill/>
          </p:spPr>
          <p:txBody>
            <a:bodyPr wrap="none" rtlCol="0">
              <a:spAutoFit/>
            </a:bodyPr>
            <a:lstStyle/>
            <a:p>
              <a:r>
                <a:rPr kumimoji="1" lang="en-US" altLang="ja-JP" sz="1600" dirty="0" smtClean="0">
                  <a:effectLst>
                    <a:glow rad="63500">
                      <a:schemeClr val="bg1"/>
                    </a:glow>
                  </a:effectLst>
                </a:rPr>
                <a:t>9</a:t>
              </a:r>
              <a:endParaRPr kumimoji="1" lang="ja-JP" altLang="en-US" sz="1600" dirty="0">
                <a:effectLst>
                  <a:glow rad="63500">
                    <a:schemeClr val="bg1"/>
                  </a:glow>
                </a:effectLst>
              </a:endParaRPr>
            </a:p>
          </p:txBody>
        </p:sp>
        <p:sp>
          <p:nvSpPr>
            <p:cNvPr id="139" name="テキスト ボックス 138"/>
            <p:cNvSpPr txBox="1"/>
            <p:nvPr/>
          </p:nvSpPr>
          <p:spPr>
            <a:xfrm>
              <a:off x="242626" y="2065623"/>
              <a:ext cx="353402" cy="409650"/>
            </a:xfrm>
            <a:prstGeom prst="rect">
              <a:avLst/>
            </a:prstGeom>
            <a:noFill/>
          </p:spPr>
          <p:txBody>
            <a:bodyPr wrap="none" rtlCol="0">
              <a:spAutoFit/>
            </a:bodyPr>
            <a:lstStyle/>
            <a:p>
              <a:r>
                <a:rPr kumimoji="1" lang="en-US" altLang="ja-JP" sz="1600" dirty="0" smtClean="0">
                  <a:effectLst>
                    <a:glow rad="63500">
                      <a:schemeClr val="bg1"/>
                    </a:glow>
                  </a:effectLst>
                </a:rPr>
                <a:t>5</a:t>
              </a:r>
              <a:endParaRPr kumimoji="1" lang="ja-JP" altLang="en-US" sz="1600" dirty="0">
                <a:effectLst>
                  <a:glow rad="63500">
                    <a:schemeClr val="bg1"/>
                  </a:glow>
                </a:effectLst>
              </a:endParaRPr>
            </a:p>
          </p:txBody>
        </p:sp>
      </p:grpSp>
      <p:grpSp>
        <p:nvGrpSpPr>
          <p:cNvPr id="16" name="グループ化 15"/>
          <p:cNvGrpSpPr>
            <a:grpSpLocks noChangeAspect="1"/>
          </p:cNvGrpSpPr>
          <p:nvPr/>
        </p:nvGrpSpPr>
        <p:grpSpPr>
          <a:xfrm>
            <a:off x="240181" y="3428104"/>
            <a:ext cx="1302329" cy="1155326"/>
            <a:chOff x="118705" y="2918997"/>
            <a:chExt cx="1575821" cy="1397946"/>
          </a:xfrm>
        </p:grpSpPr>
        <p:sp>
          <p:nvSpPr>
            <p:cNvPr id="238" name="二等辺三角形 237"/>
            <p:cNvSpPr/>
            <p:nvPr/>
          </p:nvSpPr>
          <p:spPr>
            <a:xfrm>
              <a:off x="172720" y="2918997"/>
              <a:ext cx="1503680" cy="119257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effectLst>
                  <a:glow rad="63500">
                    <a:schemeClr val="bg1"/>
                  </a:glow>
                </a:effectLst>
              </a:endParaRPr>
            </a:p>
          </p:txBody>
        </p:sp>
        <p:sp>
          <p:nvSpPr>
            <p:cNvPr id="239" name="テキスト ボックス 238"/>
            <p:cNvSpPr txBox="1"/>
            <p:nvPr/>
          </p:nvSpPr>
          <p:spPr>
            <a:xfrm>
              <a:off x="778526" y="3907292"/>
              <a:ext cx="353402" cy="409651"/>
            </a:xfrm>
            <a:prstGeom prst="rect">
              <a:avLst/>
            </a:prstGeom>
            <a:noFill/>
          </p:spPr>
          <p:txBody>
            <a:bodyPr wrap="none" rtlCol="0">
              <a:spAutoFit/>
            </a:bodyPr>
            <a:lstStyle/>
            <a:p>
              <a:r>
                <a:rPr kumimoji="1" lang="en-US" altLang="ja-JP" sz="1600" dirty="0" smtClean="0">
                  <a:effectLst>
                    <a:glow rad="63500">
                      <a:schemeClr val="bg1"/>
                    </a:glow>
                  </a:effectLst>
                </a:rPr>
                <a:t>7</a:t>
              </a:r>
              <a:endParaRPr kumimoji="1" lang="ja-JP" altLang="en-US" sz="1600" dirty="0">
                <a:effectLst>
                  <a:glow rad="63500">
                    <a:schemeClr val="bg1"/>
                  </a:glow>
                </a:effectLst>
              </a:endParaRPr>
            </a:p>
          </p:txBody>
        </p:sp>
        <p:sp>
          <p:nvSpPr>
            <p:cNvPr id="240" name="テキスト ボックス 239"/>
            <p:cNvSpPr txBox="1"/>
            <p:nvPr/>
          </p:nvSpPr>
          <p:spPr>
            <a:xfrm>
              <a:off x="1211170" y="3310458"/>
              <a:ext cx="483356" cy="409650"/>
            </a:xfrm>
            <a:prstGeom prst="rect">
              <a:avLst/>
            </a:prstGeom>
            <a:noFill/>
          </p:spPr>
          <p:txBody>
            <a:bodyPr wrap="none" rtlCol="0">
              <a:spAutoFit/>
            </a:bodyPr>
            <a:lstStyle/>
            <a:p>
              <a:r>
                <a:rPr kumimoji="1" lang="en-US" altLang="ja-JP" sz="1600" dirty="0" smtClean="0">
                  <a:effectLst>
                    <a:glow rad="63500">
                      <a:schemeClr val="bg1"/>
                    </a:glow>
                  </a:effectLst>
                </a:rPr>
                <a:t>13</a:t>
              </a:r>
              <a:endParaRPr kumimoji="1" lang="ja-JP" altLang="en-US" sz="1600" dirty="0">
                <a:effectLst>
                  <a:glow rad="63500">
                    <a:schemeClr val="bg1"/>
                  </a:glow>
                </a:effectLst>
              </a:endParaRPr>
            </a:p>
          </p:txBody>
        </p:sp>
        <p:sp>
          <p:nvSpPr>
            <p:cNvPr id="241" name="テキスト ボックス 240"/>
            <p:cNvSpPr txBox="1"/>
            <p:nvPr/>
          </p:nvSpPr>
          <p:spPr>
            <a:xfrm>
              <a:off x="118705" y="3310458"/>
              <a:ext cx="483357" cy="409650"/>
            </a:xfrm>
            <a:prstGeom prst="rect">
              <a:avLst/>
            </a:prstGeom>
            <a:noFill/>
          </p:spPr>
          <p:txBody>
            <a:bodyPr wrap="none" rtlCol="0">
              <a:spAutoFit/>
            </a:bodyPr>
            <a:lstStyle/>
            <a:p>
              <a:r>
                <a:rPr kumimoji="1" lang="en-US" altLang="ja-JP" sz="1600" dirty="0" smtClean="0">
                  <a:effectLst>
                    <a:glow rad="63500">
                      <a:schemeClr val="bg1"/>
                    </a:glow>
                  </a:effectLst>
                </a:rPr>
                <a:t>16</a:t>
              </a:r>
              <a:endParaRPr kumimoji="1" lang="ja-JP" altLang="en-US" sz="1600" dirty="0">
                <a:effectLst>
                  <a:glow rad="63500">
                    <a:schemeClr val="bg1"/>
                  </a:glow>
                </a:effectLst>
              </a:endParaRPr>
            </a:p>
          </p:txBody>
        </p:sp>
      </p:grpSp>
      <p:grpSp>
        <p:nvGrpSpPr>
          <p:cNvPr id="7" name="グループ化 6"/>
          <p:cNvGrpSpPr>
            <a:grpSpLocks noChangeAspect="1"/>
          </p:cNvGrpSpPr>
          <p:nvPr/>
        </p:nvGrpSpPr>
        <p:grpSpPr>
          <a:xfrm>
            <a:off x="2136452" y="2160136"/>
            <a:ext cx="1248484" cy="1141308"/>
            <a:chOff x="2005362" y="971550"/>
            <a:chExt cx="1510665" cy="1380983"/>
          </a:xfrm>
        </p:grpSpPr>
        <p:sp>
          <p:nvSpPr>
            <p:cNvPr id="213" name="二等辺三角形 212"/>
            <p:cNvSpPr/>
            <p:nvPr/>
          </p:nvSpPr>
          <p:spPr>
            <a:xfrm>
              <a:off x="2005362" y="971550"/>
              <a:ext cx="1503680" cy="119257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effectLst>
                  <a:glow rad="63500">
                    <a:schemeClr val="bg1"/>
                  </a:glow>
                </a:effectLst>
              </a:endParaRPr>
            </a:p>
          </p:txBody>
        </p:sp>
        <p:sp>
          <p:nvSpPr>
            <p:cNvPr id="216" name="フリーフォーム 215"/>
            <p:cNvSpPr/>
            <p:nvPr/>
          </p:nvSpPr>
          <p:spPr>
            <a:xfrm>
              <a:off x="2512092" y="973455"/>
              <a:ext cx="1003935" cy="1194435"/>
            </a:xfrm>
            <a:custGeom>
              <a:avLst/>
              <a:gdLst>
                <a:gd name="connsiteX0" fmla="*/ 245745 w 1003935"/>
                <a:gd name="connsiteY0" fmla="*/ 0 h 1194435"/>
                <a:gd name="connsiteX1" fmla="*/ 0 w 1003935"/>
                <a:gd name="connsiteY1" fmla="*/ 392430 h 1194435"/>
                <a:gd name="connsiteX2" fmla="*/ 502920 w 1003935"/>
                <a:gd name="connsiteY2" fmla="*/ 1194435 h 1194435"/>
                <a:gd name="connsiteX3" fmla="*/ 1003935 w 1003935"/>
                <a:gd name="connsiteY3" fmla="*/ 1192530 h 1194435"/>
                <a:gd name="connsiteX4" fmla="*/ 245745 w 1003935"/>
                <a:gd name="connsiteY4" fmla="*/ 0 h 1194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5" h="1194435">
                  <a:moveTo>
                    <a:pt x="245745" y="0"/>
                  </a:moveTo>
                  <a:lnTo>
                    <a:pt x="0" y="392430"/>
                  </a:lnTo>
                  <a:lnTo>
                    <a:pt x="502920" y="1194435"/>
                  </a:lnTo>
                  <a:lnTo>
                    <a:pt x="1003935" y="1192530"/>
                  </a:lnTo>
                  <a:lnTo>
                    <a:pt x="245745" y="0"/>
                  </a:lnTo>
                  <a:close/>
                </a:path>
              </a:pathLst>
            </a:custGeom>
            <a:solidFill>
              <a:schemeClr val="accent3"/>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effectLst>
                  <a:glow rad="63500">
                    <a:schemeClr val="bg1"/>
                  </a:glow>
                </a:effectLst>
              </a:endParaRPr>
            </a:p>
          </p:txBody>
        </p:sp>
        <p:sp>
          <p:nvSpPr>
            <p:cNvPr id="3" name="フリーフォーム 2"/>
            <p:cNvSpPr/>
            <p:nvPr/>
          </p:nvSpPr>
          <p:spPr>
            <a:xfrm>
              <a:off x="2012982" y="1363980"/>
              <a:ext cx="750570" cy="796290"/>
            </a:xfrm>
            <a:custGeom>
              <a:avLst/>
              <a:gdLst>
                <a:gd name="connsiteX0" fmla="*/ 497205 w 750570"/>
                <a:gd name="connsiteY0" fmla="*/ 0 h 796290"/>
                <a:gd name="connsiteX1" fmla="*/ 0 w 750570"/>
                <a:gd name="connsiteY1" fmla="*/ 796290 h 796290"/>
                <a:gd name="connsiteX2" fmla="*/ 504825 w 750570"/>
                <a:gd name="connsiteY2" fmla="*/ 794385 h 796290"/>
                <a:gd name="connsiteX3" fmla="*/ 750570 w 750570"/>
                <a:gd name="connsiteY3" fmla="*/ 396240 h 796290"/>
                <a:gd name="connsiteX4" fmla="*/ 497205 w 750570"/>
                <a:gd name="connsiteY4" fmla="*/ 0 h 7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70" h="796290">
                  <a:moveTo>
                    <a:pt x="497205" y="0"/>
                  </a:moveTo>
                  <a:lnTo>
                    <a:pt x="0" y="796290"/>
                  </a:lnTo>
                  <a:lnTo>
                    <a:pt x="504825" y="794385"/>
                  </a:lnTo>
                  <a:lnTo>
                    <a:pt x="750570" y="396240"/>
                  </a:lnTo>
                  <a:lnTo>
                    <a:pt x="497205" y="0"/>
                  </a:lnTo>
                  <a:close/>
                </a:path>
              </a:pathLst>
            </a:custGeom>
            <a:solidFill>
              <a:schemeClr val="accent6"/>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effectLst>
                  <a:glow rad="63500">
                    <a:schemeClr val="bg1"/>
                  </a:glow>
                </a:effectLst>
              </a:endParaRPr>
            </a:p>
          </p:txBody>
        </p:sp>
        <p:sp>
          <p:nvSpPr>
            <p:cNvPr id="217" name="二等辺三角形 216"/>
            <p:cNvSpPr/>
            <p:nvPr/>
          </p:nvSpPr>
          <p:spPr>
            <a:xfrm>
              <a:off x="2005362" y="971550"/>
              <a:ext cx="1503680" cy="1192572"/>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effectLst>
                  <a:glow rad="63500">
                    <a:schemeClr val="bg1"/>
                  </a:glow>
                </a:effectLst>
              </a:endParaRPr>
            </a:p>
          </p:txBody>
        </p:sp>
        <p:cxnSp>
          <p:nvCxnSpPr>
            <p:cNvPr id="214" name="直線コネクタ 213"/>
            <p:cNvCxnSpPr/>
            <p:nvPr/>
          </p:nvCxnSpPr>
          <p:spPr>
            <a:xfrm rot="14280000">
              <a:off x="2290530" y="1764413"/>
              <a:ext cx="94265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rot="18120000">
              <a:off x="2399244" y="1965350"/>
              <a:ext cx="468773"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テキスト ボックス 227"/>
            <p:cNvSpPr txBox="1"/>
            <p:nvPr/>
          </p:nvSpPr>
          <p:spPr>
            <a:xfrm>
              <a:off x="2128870" y="2017364"/>
              <a:ext cx="320427" cy="335169"/>
            </a:xfrm>
            <a:prstGeom prst="rect">
              <a:avLst/>
            </a:prstGeom>
            <a:noFill/>
          </p:spPr>
          <p:txBody>
            <a:bodyPr wrap="none" rtlCol="0">
              <a:spAutoFit/>
            </a:bodyPr>
            <a:lstStyle/>
            <a:p>
              <a:r>
                <a:rPr kumimoji="1" lang="en-US" altLang="ja-JP" sz="1200" dirty="0">
                  <a:effectLst>
                    <a:glow rad="63500">
                      <a:schemeClr val="bg1"/>
                    </a:glow>
                  </a:effectLst>
                </a:rPr>
                <a:t>3</a:t>
              </a:r>
              <a:endParaRPr kumimoji="1" lang="ja-JP" altLang="en-US" sz="1200" dirty="0">
                <a:effectLst>
                  <a:glow rad="63500">
                    <a:schemeClr val="bg1"/>
                  </a:glow>
                </a:effectLst>
              </a:endParaRPr>
            </a:p>
          </p:txBody>
        </p:sp>
        <p:sp>
          <p:nvSpPr>
            <p:cNvPr id="229" name="テキスト ボックス 228"/>
            <p:cNvSpPr txBox="1"/>
            <p:nvPr/>
          </p:nvSpPr>
          <p:spPr>
            <a:xfrm>
              <a:off x="2598827" y="2017364"/>
              <a:ext cx="320427" cy="335169"/>
            </a:xfrm>
            <a:prstGeom prst="rect">
              <a:avLst/>
            </a:prstGeom>
            <a:noFill/>
          </p:spPr>
          <p:txBody>
            <a:bodyPr wrap="none" rtlCol="0">
              <a:spAutoFit/>
            </a:bodyPr>
            <a:lstStyle/>
            <a:p>
              <a:r>
                <a:rPr kumimoji="1" lang="en-US" altLang="ja-JP" sz="1200" dirty="0">
                  <a:effectLst>
                    <a:glow rad="63500">
                      <a:schemeClr val="bg1"/>
                    </a:glow>
                  </a:effectLst>
                </a:rPr>
                <a:t>1</a:t>
              </a:r>
              <a:endParaRPr kumimoji="1" lang="ja-JP" altLang="en-US" sz="1200" dirty="0">
                <a:effectLst>
                  <a:glow rad="63500">
                    <a:schemeClr val="bg1"/>
                  </a:glow>
                </a:effectLst>
              </a:endParaRPr>
            </a:p>
          </p:txBody>
        </p:sp>
        <p:sp>
          <p:nvSpPr>
            <p:cNvPr id="230" name="テキスト ボックス 229"/>
            <p:cNvSpPr txBox="1"/>
            <p:nvPr/>
          </p:nvSpPr>
          <p:spPr>
            <a:xfrm>
              <a:off x="3084895" y="2017364"/>
              <a:ext cx="320427" cy="335169"/>
            </a:xfrm>
            <a:prstGeom prst="rect">
              <a:avLst/>
            </a:prstGeom>
            <a:noFill/>
          </p:spPr>
          <p:txBody>
            <a:bodyPr wrap="none" rtlCol="0">
              <a:spAutoFit/>
            </a:bodyPr>
            <a:lstStyle/>
            <a:p>
              <a:r>
                <a:rPr kumimoji="1" lang="en-US" altLang="ja-JP" sz="1200" dirty="0">
                  <a:effectLst>
                    <a:glow rad="63500">
                      <a:schemeClr val="bg1"/>
                    </a:glow>
                  </a:effectLst>
                </a:rPr>
                <a:t>4</a:t>
              </a:r>
              <a:endParaRPr kumimoji="1" lang="ja-JP" altLang="en-US" sz="1200" dirty="0">
                <a:effectLst>
                  <a:glow rad="63500">
                    <a:schemeClr val="bg1"/>
                  </a:glow>
                </a:effectLst>
              </a:endParaRPr>
            </a:p>
          </p:txBody>
        </p:sp>
        <p:sp>
          <p:nvSpPr>
            <p:cNvPr id="231" name="テキスト ボックス 230"/>
            <p:cNvSpPr txBox="1"/>
            <p:nvPr/>
          </p:nvSpPr>
          <p:spPr>
            <a:xfrm>
              <a:off x="2983837" y="1394041"/>
              <a:ext cx="320427" cy="335169"/>
            </a:xfrm>
            <a:prstGeom prst="rect">
              <a:avLst/>
            </a:prstGeom>
            <a:noFill/>
          </p:spPr>
          <p:txBody>
            <a:bodyPr wrap="none" rtlCol="0">
              <a:spAutoFit/>
            </a:bodyPr>
            <a:lstStyle/>
            <a:p>
              <a:r>
                <a:rPr kumimoji="1" lang="en-US" altLang="ja-JP" sz="1200" smtClean="0">
                  <a:effectLst>
                    <a:glow rad="63500">
                      <a:schemeClr val="bg1"/>
                    </a:glow>
                  </a:effectLst>
                </a:rPr>
                <a:t>9</a:t>
              </a:r>
              <a:endParaRPr kumimoji="1" lang="ja-JP" altLang="en-US" sz="1200" dirty="0">
                <a:effectLst>
                  <a:glow rad="63500">
                    <a:schemeClr val="bg1"/>
                  </a:glow>
                </a:effectLst>
              </a:endParaRPr>
            </a:p>
          </p:txBody>
        </p:sp>
        <p:sp>
          <p:nvSpPr>
            <p:cNvPr id="232" name="テキスト ボックス 231"/>
            <p:cNvSpPr txBox="1"/>
            <p:nvPr/>
          </p:nvSpPr>
          <p:spPr>
            <a:xfrm>
              <a:off x="2514600" y="1425476"/>
              <a:ext cx="320427" cy="335169"/>
            </a:xfrm>
            <a:prstGeom prst="rect">
              <a:avLst/>
            </a:prstGeom>
            <a:noFill/>
          </p:spPr>
          <p:txBody>
            <a:bodyPr wrap="none" rtlCol="0">
              <a:spAutoFit/>
            </a:bodyPr>
            <a:lstStyle/>
            <a:p>
              <a:r>
                <a:rPr kumimoji="1" lang="en-US" altLang="ja-JP" sz="1200" dirty="0">
                  <a:effectLst>
                    <a:glow rad="63500">
                      <a:schemeClr val="bg1"/>
                    </a:glow>
                  </a:effectLst>
                </a:rPr>
                <a:t>3</a:t>
              </a:r>
              <a:endParaRPr kumimoji="1" lang="ja-JP" altLang="en-US" sz="1200" dirty="0">
                <a:effectLst>
                  <a:glow rad="63500">
                    <a:schemeClr val="bg1"/>
                  </a:glow>
                </a:effectLst>
              </a:endParaRPr>
            </a:p>
          </p:txBody>
        </p:sp>
        <p:sp>
          <p:nvSpPr>
            <p:cNvPr id="234" name="テキスト ボックス 233"/>
            <p:cNvSpPr txBox="1"/>
            <p:nvPr/>
          </p:nvSpPr>
          <p:spPr>
            <a:xfrm>
              <a:off x="2442175" y="1003142"/>
              <a:ext cx="320427" cy="335169"/>
            </a:xfrm>
            <a:prstGeom prst="rect">
              <a:avLst/>
            </a:prstGeom>
            <a:noFill/>
          </p:spPr>
          <p:txBody>
            <a:bodyPr wrap="none" rtlCol="0">
              <a:spAutoFit/>
            </a:bodyPr>
            <a:lstStyle/>
            <a:p>
              <a:r>
                <a:rPr kumimoji="1" lang="en-US" altLang="ja-JP" sz="1200" dirty="0">
                  <a:effectLst>
                    <a:glow rad="63500">
                      <a:schemeClr val="bg1"/>
                    </a:glow>
                  </a:effectLst>
                </a:rPr>
                <a:t>4</a:t>
              </a:r>
              <a:endParaRPr kumimoji="1" lang="ja-JP" altLang="en-US" sz="1200" dirty="0">
                <a:effectLst>
                  <a:glow rad="63500">
                    <a:schemeClr val="bg1"/>
                  </a:glow>
                </a:effectLst>
              </a:endParaRPr>
            </a:p>
          </p:txBody>
        </p:sp>
        <p:sp>
          <p:nvSpPr>
            <p:cNvPr id="235" name="テキスト ボックス 234"/>
            <p:cNvSpPr txBox="1"/>
            <p:nvPr/>
          </p:nvSpPr>
          <p:spPr>
            <a:xfrm>
              <a:off x="2465134" y="1819910"/>
              <a:ext cx="320427" cy="335169"/>
            </a:xfrm>
            <a:prstGeom prst="rect">
              <a:avLst/>
            </a:prstGeom>
            <a:noFill/>
          </p:spPr>
          <p:txBody>
            <a:bodyPr wrap="none" rtlCol="0">
              <a:spAutoFit/>
            </a:bodyPr>
            <a:lstStyle/>
            <a:p>
              <a:r>
                <a:rPr kumimoji="1" lang="en-US" altLang="ja-JP" sz="1200" dirty="0">
                  <a:effectLst>
                    <a:glow rad="63500">
                      <a:schemeClr val="bg1"/>
                    </a:glow>
                  </a:effectLst>
                </a:rPr>
                <a:t>1</a:t>
              </a:r>
              <a:endParaRPr kumimoji="1" lang="ja-JP" altLang="en-US" sz="1200" dirty="0">
                <a:effectLst>
                  <a:glow rad="63500">
                    <a:schemeClr val="bg1"/>
                  </a:glow>
                </a:effectLst>
              </a:endParaRPr>
            </a:p>
          </p:txBody>
        </p:sp>
        <p:sp>
          <p:nvSpPr>
            <p:cNvPr id="236" name="テキスト ボックス 235"/>
            <p:cNvSpPr txBox="1"/>
            <p:nvPr/>
          </p:nvSpPr>
          <p:spPr>
            <a:xfrm>
              <a:off x="2124053" y="1507255"/>
              <a:ext cx="320427" cy="335169"/>
            </a:xfrm>
            <a:prstGeom prst="rect">
              <a:avLst/>
            </a:prstGeom>
            <a:noFill/>
          </p:spPr>
          <p:txBody>
            <a:bodyPr wrap="none" rtlCol="0">
              <a:spAutoFit/>
            </a:bodyPr>
            <a:lstStyle/>
            <a:p>
              <a:r>
                <a:rPr kumimoji="1" lang="en-US" altLang="ja-JP" sz="1200" dirty="0">
                  <a:effectLst>
                    <a:glow rad="63500">
                      <a:schemeClr val="bg1"/>
                    </a:glow>
                  </a:effectLst>
                </a:rPr>
                <a:t>1</a:t>
              </a:r>
              <a:endParaRPr kumimoji="1" lang="ja-JP" altLang="en-US" sz="1200" dirty="0">
                <a:effectLst>
                  <a:glow rad="63500">
                    <a:schemeClr val="bg1"/>
                  </a:glow>
                </a:effectLst>
              </a:endParaRPr>
            </a:p>
          </p:txBody>
        </p:sp>
        <p:cxnSp>
          <p:nvCxnSpPr>
            <p:cNvPr id="134" name="直線コネクタ 133"/>
            <p:cNvCxnSpPr/>
            <p:nvPr/>
          </p:nvCxnSpPr>
          <p:spPr>
            <a:xfrm rot="14280000">
              <a:off x="2366564" y="1664629"/>
              <a:ext cx="1163540"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rot="14280000">
              <a:off x="2398515" y="1617319"/>
              <a:ext cx="1285271"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rot="14280000">
              <a:off x="2331364" y="1716286"/>
              <a:ext cx="1045654"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flipH="1">
              <a:off x="2809272" y="1497330"/>
              <a:ext cx="281726" cy="33718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H="1">
              <a:off x="2925477" y="1908810"/>
              <a:ext cx="415077" cy="12192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flipH="1">
              <a:off x="2590197" y="1099185"/>
              <a:ext cx="241721" cy="41910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flipH="1">
              <a:off x="2759742" y="1371600"/>
              <a:ext cx="249342" cy="38862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flipH="1">
              <a:off x="2674017" y="1238250"/>
              <a:ext cx="256961" cy="39814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H="1">
              <a:off x="2843562" y="1632585"/>
              <a:ext cx="329352" cy="26289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2887377" y="1767840"/>
              <a:ext cx="361737" cy="19431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2967387" y="2038350"/>
              <a:ext cx="453177" cy="5715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33" name="テキスト ボックス 232"/>
            <p:cNvSpPr txBox="1"/>
            <p:nvPr/>
          </p:nvSpPr>
          <p:spPr>
            <a:xfrm>
              <a:off x="2772442" y="1819910"/>
              <a:ext cx="320427" cy="335169"/>
            </a:xfrm>
            <a:prstGeom prst="rect">
              <a:avLst/>
            </a:prstGeom>
            <a:noFill/>
          </p:spPr>
          <p:txBody>
            <a:bodyPr wrap="none" rtlCol="0">
              <a:spAutoFit/>
            </a:bodyPr>
            <a:lstStyle/>
            <a:p>
              <a:r>
                <a:rPr kumimoji="1" lang="en-US" altLang="ja-JP" sz="1200" dirty="0" smtClean="0">
                  <a:effectLst>
                    <a:glow rad="63500">
                      <a:schemeClr val="bg1"/>
                    </a:glow>
                  </a:effectLst>
                </a:rPr>
                <a:t>6</a:t>
              </a:r>
              <a:endParaRPr kumimoji="1" lang="ja-JP" altLang="en-US" sz="1200" dirty="0">
                <a:effectLst>
                  <a:glow rad="63500">
                    <a:schemeClr val="bg1"/>
                  </a:glow>
                </a:effectLst>
              </a:endParaRPr>
            </a:p>
          </p:txBody>
        </p:sp>
        <p:cxnSp>
          <p:nvCxnSpPr>
            <p:cNvPr id="154" name="直線コネクタ 153"/>
            <p:cNvCxnSpPr/>
            <p:nvPr/>
          </p:nvCxnSpPr>
          <p:spPr>
            <a:xfrm rot="18120000">
              <a:off x="2011486" y="1833863"/>
              <a:ext cx="758135"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rot="18120000">
              <a:off x="2201454" y="1903976"/>
              <a:ext cx="614212"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9" name="グループ化 8"/>
          <p:cNvGrpSpPr>
            <a:grpSpLocks noChangeAspect="1"/>
          </p:cNvGrpSpPr>
          <p:nvPr/>
        </p:nvGrpSpPr>
        <p:grpSpPr>
          <a:xfrm>
            <a:off x="3817652" y="2293091"/>
            <a:ext cx="1013905" cy="964459"/>
            <a:chOff x="3958415" y="1210429"/>
            <a:chExt cx="1226828" cy="1166997"/>
          </a:xfrm>
        </p:grpSpPr>
        <p:sp>
          <p:nvSpPr>
            <p:cNvPr id="77" name="二等辺三角形 76"/>
            <p:cNvSpPr/>
            <p:nvPr/>
          </p:nvSpPr>
          <p:spPr>
            <a:xfrm>
              <a:off x="4038599" y="1210429"/>
              <a:ext cx="1027035" cy="81454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8" name="テキスト ボックス 77"/>
            <p:cNvSpPr txBox="1"/>
            <p:nvPr/>
          </p:nvSpPr>
          <p:spPr>
            <a:xfrm>
              <a:off x="4375417" y="1967775"/>
              <a:ext cx="353402" cy="409651"/>
            </a:xfrm>
            <a:prstGeom prst="rect">
              <a:avLst/>
            </a:prstGeom>
            <a:noFill/>
          </p:spPr>
          <p:txBody>
            <a:bodyPr wrap="none" rtlCol="0">
              <a:spAutoFit/>
            </a:bodyPr>
            <a:lstStyle/>
            <a:p>
              <a:pPr algn="ctr"/>
              <a:r>
                <a:rPr kumimoji="1" lang="en-US" altLang="ja-JP" sz="1600" dirty="0"/>
                <a:t>1</a:t>
              </a:r>
              <a:endParaRPr kumimoji="1" lang="ja-JP" altLang="en-US" sz="1600" dirty="0"/>
            </a:p>
          </p:txBody>
        </p:sp>
        <p:sp>
          <p:nvSpPr>
            <p:cNvPr id="79" name="テキスト ボックス 78"/>
            <p:cNvSpPr txBox="1"/>
            <p:nvPr/>
          </p:nvSpPr>
          <p:spPr>
            <a:xfrm>
              <a:off x="4831841" y="1412874"/>
              <a:ext cx="353402" cy="409651"/>
            </a:xfrm>
            <a:prstGeom prst="rect">
              <a:avLst/>
            </a:prstGeom>
            <a:noFill/>
          </p:spPr>
          <p:txBody>
            <a:bodyPr wrap="none" rtlCol="0">
              <a:spAutoFit/>
            </a:bodyPr>
            <a:lstStyle/>
            <a:p>
              <a:pPr algn="ctr"/>
              <a:r>
                <a:rPr kumimoji="1" lang="en-US" altLang="ja-JP" sz="1600" dirty="0" smtClean="0"/>
                <a:t>6</a:t>
              </a:r>
              <a:endParaRPr kumimoji="1" lang="ja-JP" altLang="en-US" sz="1600" dirty="0"/>
            </a:p>
          </p:txBody>
        </p:sp>
        <p:sp>
          <p:nvSpPr>
            <p:cNvPr id="80" name="テキスト ボックス 79"/>
            <p:cNvSpPr txBox="1"/>
            <p:nvPr/>
          </p:nvSpPr>
          <p:spPr>
            <a:xfrm>
              <a:off x="3958415" y="1412874"/>
              <a:ext cx="353403" cy="409651"/>
            </a:xfrm>
            <a:prstGeom prst="rect">
              <a:avLst/>
            </a:prstGeom>
            <a:noFill/>
          </p:spPr>
          <p:txBody>
            <a:bodyPr wrap="none" rtlCol="0">
              <a:spAutoFit/>
            </a:bodyPr>
            <a:lstStyle/>
            <a:p>
              <a:pPr algn="ctr"/>
              <a:r>
                <a:rPr kumimoji="1" lang="en-US" altLang="ja-JP" sz="1600" dirty="0"/>
                <a:t>1</a:t>
              </a:r>
              <a:endParaRPr kumimoji="1" lang="ja-JP" altLang="en-US" sz="1600" dirty="0"/>
            </a:p>
          </p:txBody>
        </p:sp>
      </p:grpSp>
      <p:grpSp>
        <p:nvGrpSpPr>
          <p:cNvPr id="10" name="グループ化 9"/>
          <p:cNvGrpSpPr>
            <a:grpSpLocks noChangeAspect="1"/>
          </p:cNvGrpSpPr>
          <p:nvPr/>
        </p:nvGrpSpPr>
        <p:grpSpPr>
          <a:xfrm>
            <a:off x="3733800" y="3561059"/>
            <a:ext cx="1089628" cy="974846"/>
            <a:chOff x="3808042" y="3105150"/>
            <a:chExt cx="1318452" cy="1179566"/>
          </a:xfrm>
        </p:grpSpPr>
        <p:sp>
          <p:nvSpPr>
            <p:cNvPr id="83" name="二等辺三角形 82"/>
            <p:cNvSpPr/>
            <p:nvPr/>
          </p:nvSpPr>
          <p:spPr>
            <a:xfrm>
              <a:off x="4038600" y="3105150"/>
              <a:ext cx="1027034" cy="81454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4" name="テキスト ボックス 83"/>
            <p:cNvSpPr txBox="1"/>
            <p:nvPr/>
          </p:nvSpPr>
          <p:spPr>
            <a:xfrm>
              <a:off x="4375416" y="3875065"/>
              <a:ext cx="353402" cy="409651"/>
            </a:xfrm>
            <a:prstGeom prst="rect">
              <a:avLst/>
            </a:prstGeom>
            <a:noFill/>
          </p:spPr>
          <p:txBody>
            <a:bodyPr wrap="none" rtlCol="0">
              <a:spAutoFit/>
            </a:bodyPr>
            <a:lstStyle/>
            <a:p>
              <a:pPr algn="ctr"/>
              <a:r>
                <a:rPr kumimoji="1" lang="en-US" altLang="ja-JP" sz="1600" dirty="0" smtClean="0"/>
                <a:t>1</a:t>
              </a:r>
              <a:endParaRPr kumimoji="1" lang="ja-JP" altLang="en-US" sz="1600" dirty="0"/>
            </a:p>
          </p:txBody>
        </p:sp>
        <p:sp>
          <p:nvSpPr>
            <p:cNvPr id="85" name="テキスト ボックス 84"/>
            <p:cNvSpPr txBox="1"/>
            <p:nvPr/>
          </p:nvSpPr>
          <p:spPr>
            <a:xfrm>
              <a:off x="4773091" y="3307596"/>
              <a:ext cx="353403" cy="409651"/>
            </a:xfrm>
            <a:prstGeom prst="rect">
              <a:avLst/>
            </a:prstGeom>
            <a:noFill/>
          </p:spPr>
          <p:txBody>
            <a:bodyPr wrap="none" rtlCol="0">
              <a:spAutoFit/>
            </a:bodyPr>
            <a:lstStyle/>
            <a:p>
              <a:pPr algn="ctr"/>
              <a:r>
                <a:rPr kumimoji="1" lang="en-US" altLang="ja-JP" sz="1600" dirty="0" smtClean="0"/>
                <a:t>1</a:t>
              </a:r>
              <a:endParaRPr kumimoji="1" lang="ja-JP" altLang="en-US" sz="1600" dirty="0"/>
            </a:p>
          </p:txBody>
        </p:sp>
        <p:sp>
          <p:nvSpPr>
            <p:cNvPr id="86" name="テキスト ボックス 85"/>
            <p:cNvSpPr txBox="1"/>
            <p:nvPr/>
          </p:nvSpPr>
          <p:spPr>
            <a:xfrm>
              <a:off x="3808042" y="3307595"/>
              <a:ext cx="483359" cy="409651"/>
            </a:xfrm>
            <a:prstGeom prst="rect">
              <a:avLst/>
            </a:prstGeom>
            <a:noFill/>
          </p:spPr>
          <p:txBody>
            <a:bodyPr wrap="none" rtlCol="0">
              <a:spAutoFit/>
            </a:bodyPr>
            <a:lstStyle/>
            <a:p>
              <a:pPr algn="ctr"/>
              <a:r>
                <a:rPr kumimoji="1" lang="en-US" altLang="ja-JP" sz="1600" dirty="0" smtClean="0"/>
                <a:t>10</a:t>
              </a:r>
              <a:endParaRPr kumimoji="1" lang="ja-JP" altLang="en-US" sz="1600" dirty="0"/>
            </a:p>
          </p:txBody>
        </p:sp>
      </p:grpSp>
      <p:sp>
        <p:nvSpPr>
          <p:cNvPr id="87" name="右矢印 86"/>
          <p:cNvSpPr>
            <a:spLocks noChangeAspect="1"/>
          </p:cNvSpPr>
          <p:nvPr/>
        </p:nvSpPr>
        <p:spPr>
          <a:xfrm>
            <a:off x="1751340" y="2558892"/>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右矢印 87"/>
          <p:cNvSpPr>
            <a:spLocks noChangeAspect="1"/>
          </p:cNvSpPr>
          <p:nvPr/>
        </p:nvSpPr>
        <p:spPr>
          <a:xfrm>
            <a:off x="1752600" y="3803987"/>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55" name="グループ化 254"/>
          <p:cNvGrpSpPr>
            <a:grpSpLocks noChangeAspect="1"/>
          </p:cNvGrpSpPr>
          <p:nvPr/>
        </p:nvGrpSpPr>
        <p:grpSpPr>
          <a:xfrm>
            <a:off x="2147194" y="3428104"/>
            <a:ext cx="1277996" cy="1124825"/>
            <a:chOff x="2005362" y="2917423"/>
            <a:chExt cx="1546375" cy="1361039"/>
          </a:xfrm>
        </p:grpSpPr>
        <p:sp>
          <p:nvSpPr>
            <p:cNvPr id="237" name="二等辺三角形 236"/>
            <p:cNvSpPr/>
            <p:nvPr/>
          </p:nvSpPr>
          <p:spPr>
            <a:xfrm>
              <a:off x="2005362" y="2918996"/>
              <a:ext cx="1503680" cy="119257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effectLst>
                  <a:glow rad="63500">
                    <a:schemeClr val="bg1"/>
                  </a:glow>
                </a:effectLst>
              </a:endParaRPr>
            </a:p>
          </p:txBody>
        </p:sp>
        <p:sp>
          <p:nvSpPr>
            <p:cNvPr id="12" name="フリーフォーム 11"/>
            <p:cNvSpPr/>
            <p:nvPr/>
          </p:nvSpPr>
          <p:spPr>
            <a:xfrm>
              <a:off x="2007267" y="2917423"/>
              <a:ext cx="996315" cy="1196340"/>
            </a:xfrm>
            <a:custGeom>
              <a:avLst/>
              <a:gdLst>
                <a:gd name="connsiteX0" fmla="*/ 750570 w 996315"/>
                <a:gd name="connsiteY0" fmla="*/ 0 h 1196340"/>
                <a:gd name="connsiteX1" fmla="*/ 0 w 996315"/>
                <a:gd name="connsiteY1" fmla="*/ 1196340 h 1196340"/>
                <a:gd name="connsiteX2" fmla="*/ 493395 w 996315"/>
                <a:gd name="connsiteY2" fmla="*/ 1196340 h 1196340"/>
                <a:gd name="connsiteX3" fmla="*/ 996315 w 996315"/>
                <a:gd name="connsiteY3" fmla="*/ 396240 h 1196340"/>
                <a:gd name="connsiteX4" fmla="*/ 750570 w 996315"/>
                <a:gd name="connsiteY4" fmla="*/ 0 h 119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196340">
                  <a:moveTo>
                    <a:pt x="750570" y="0"/>
                  </a:moveTo>
                  <a:lnTo>
                    <a:pt x="0" y="1196340"/>
                  </a:lnTo>
                  <a:lnTo>
                    <a:pt x="493395" y="1196340"/>
                  </a:lnTo>
                  <a:lnTo>
                    <a:pt x="996315" y="396240"/>
                  </a:lnTo>
                  <a:lnTo>
                    <a:pt x="750570" y="0"/>
                  </a:lnTo>
                  <a:close/>
                </a:path>
              </a:pathLst>
            </a:custGeom>
            <a:solidFill>
              <a:schemeClr val="accent3"/>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effectLst>
                  <a:glow rad="63500">
                    <a:schemeClr val="bg1"/>
                  </a:glow>
                </a:effectLst>
              </a:endParaRPr>
            </a:p>
          </p:txBody>
        </p:sp>
        <p:sp>
          <p:nvSpPr>
            <p:cNvPr id="13" name="フリーフォーム 12"/>
            <p:cNvSpPr/>
            <p:nvPr/>
          </p:nvSpPr>
          <p:spPr>
            <a:xfrm>
              <a:off x="2502567" y="3692758"/>
              <a:ext cx="1003935" cy="419100"/>
            </a:xfrm>
            <a:custGeom>
              <a:avLst/>
              <a:gdLst>
                <a:gd name="connsiteX0" fmla="*/ 260985 w 1003935"/>
                <a:gd name="connsiteY0" fmla="*/ 0 h 419100"/>
                <a:gd name="connsiteX1" fmla="*/ 0 w 1003935"/>
                <a:gd name="connsiteY1" fmla="*/ 419100 h 419100"/>
                <a:gd name="connsiteX2" fmla="*/ 1003935 w 1003935"/>
                <a:gd name="connsiteY2" fmla="*/ 419100 h 419100"/>
                <a:gd name="connsiteX3" fmla="*/ 742950 w 1003935"/>
                <a:gd name="connsiteY3" fmla="*/ 1905 h 419100"/>
                <a:gd name="connsiteX4" fmla="*/ 260985 w 1003935"/>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35" h="419100">
                  <a:moveTo>
                    <a:pt x="260985" y="0"/>
                  </a:moveTo>
                  <a:lnTo>
                    <a:pt x="0" y="419100"/>
                  </a:lnTo>
                  <a:lnTo>
                    <a:pt x="1003935" y="419100"/>
                  </a:lnTo>
                  <a:lnTo>
                    <a:pt x="742950" y="1905"/>
                  </a:lnTo>
                  <a:lnTo>
                    <a:pt x="260985" y="0"/>
                  </a:lnTo>
                  <a:close/>
                </a:path>
              </a:pathLst>
            </a:custGeom>
            <a:solidFill>
              <a:schemeClr val="accent6"/>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effectLst>
                  <a:glow rad="63500">
                    <a:schemeClr val="bg1"/>
                  </a:glow>
                </a:effectLst>
              </a:endParaRPr>
            </a:p>
          </p:txBody>
        </p:sp>
        <p:cxnSp>
          <p:nvCxnSpPr>
            <p:cNvPr id="249" name="直線コネクタ 248"/>
            <p:cNvCxnSpPr/>
            <p:nvPr/>
          </p:nvCxnSpPr>
          <p:spPr>
            <a:xfrm rot="18120000">
              <a:off x="2280583" y="3711859"/>
              <a:ext cx="94265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768964" y="3694714"/>
              <a:ext cx="473045" cy="153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二等辺三角形 247"/>
            <p:cNvSpPr/>
            <p:nvPr/>
          </p:nvSpPr>
          <p:spPr>
            <a:xfrm>
              <a:off x="2005362" y="2918996"/>
              <a:ext cx="1503680" cy="1192572"/>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effectLst>
                  <a:glow rad="63500">
                    <a:schemeClr val="bg1"/>
                  </a:glow>
                </a:effectLst>
              </a:endParaRPr>
            </a:p>
          </p:txBody>
        </p:sp>
        <p:cxnSp>
          <p:nvCxnSpPr>
            <p:cNvPr id="94" name="直線コネクタ 93"/>
            <p:cNvCxnSpPr/>
            <p:nvPr/>
          </p:nvCxnSpPr>
          <p:spPr>
            <a:xfrm>
              <a:off x="2631117" y="3902580"/>
              <a:ext cx="746834" cy="153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2678310" y="3833110"/>
              <a:ext cx="652448" cy="153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2722801" y="3763640"/>
              <a:ext cx="563466" cy="153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2593775" y="3972050"/>
              <a:ext cx="821518" cy="153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2548181" y="4041520"/>
              <a:ext cx="912706" cy="153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V="1">
              <a:off x="2177415" y="3049906"/>
              <a:ext cx="655320" cy="1055369"/>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V="1">
              <a:off x="2089785" y="2988944"/>
              <a:ext cx="697230" cy="1122046"/>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2343150" y="3185160"/>
              <a:ext cx="573405" cy="92392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2261235" y="3116580"/>
              <a:ext cx="617220" cy="98679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rot="18120000">
              <a:off x="2183309" y="3678214"/>
              <a:ext cx="1016490"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2722298" y="2997868"/>
              <a:ext cx="249449" cy="34982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2670810" y="3059430"/>
              <a:ext cx="281940" cy="33337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2623186" y="3137536"/>
              <a:ext cx="302894" cy="29146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flipV="1">
              <a:off x="2575016" y="3208020"/>
              <a:ext cx="324939" cy="259303"/>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flipV="1">
              <a:off x="2529841" y="3291840"/>
              <a:ext cx="344804" cy="20574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flipV="1">
              <a:off x="2436635" y="3438525"/>
              <a:ext cx="386437" cy="14298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flipV="1">
              <a:off x="2478405" y="3366135"/>
              <a:ext cx="377190" cy="179217"/>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flipV="1">
              <a:off x="2391136" y="3514725"/>
              <a:ext cx="414983" cy="10675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flipV="1">
              <a:off x="2295525" y="3661410"/>
              <a:ext cx="472643" cy="3619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flipV="1">
              <a:off x="2348865" y="3585210"/>
              <a:ext cx="434754" cy="74328"/>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flipV="1">
              <a:off x="2196465" y="3808671"/>
              <a:ext cx="489585" cy="2609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flipH="1" flipV="1">
              <a:off x="2101012" y="3957737"/>
              <a:ext cx="495503" cy="12283"/>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H="1" flipV="1">
              <a:off x="2055495" y="4032270"/>
              <a:ext cx="497205" cy="823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flipH="1" flipV="1">
              <a:off x="2156151" y="3883205"/>
              <a:ext cx="482582" cy="14425"/>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H="1" flipV="1">
              <a:off x="2249300" y="3734138"/>
              <a:ext cx="469640" cy="28237"/>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62" name="テキスト ボックス 261"/>
            <p:cNvSpPr txBox="1"/>
            <p:nvPr/>
          </p:nvSpPr>
          <p:spPr>
            <a:xfrm>
              <a:off x="2094295" y="3943293"/>
              <a:ext cx="320427" cy="335169"/>
            </a:xfrm>
            <a:prstGeom prst="rect">
              <a:avLst/>
            </a:prstGeom>
            <a:noFill/>
          </p:spPr>
          <p:txBody>
            <a:bodyPr wrap="none" rtlCol="0">
              <a:spAutoFit/>
            </a:bodyPr>
            <a:lstStyle/>
            <a:p>
              <a:r>
                <a:rPr kumimoji="1" lang="en-US" altLang="ja-JP" sz="1200" dirty="0" smtClean="0">
                  <a:effectLst>
                    <a:glow rad="63500">
                      <a:schemeClr val="bg1"/>
                    </a:glow>
                  </a:effectLst>
                </a:rPr>
                <a:t>6</a:t>
              </a:r>
              <a:endParaRPr kumimoji="1" lang="ja-JP" altLang="en-US" sz="1200" dirty="0">
                <a:effectLst>
                  <a:glow rad="63500">
                    <a:schemeClr val="bg1"/>
                  </a:glow>
                </a:effectLst>
              </a:endParaRPr>
            </a:p>
          </p:txBody>
        </p:sp>
        <p:sp>
          <p:nvSpPr>
            <p:cNvPr id="263" name="テキスト ボックス 262"/>
            <p:cNvSpPr txBox="1"/>
            <p:nvPr/>
          </p:nvSpPr>
          <p:spPr>
            <a:xfrm>
              <a:off x="2856294" y="3943293"/>
              <a:ext cx="320427" cy="335169"/>
            </a:xfrm>
            <a:prstGeom prst="rect">
              <a:avLst/>
            </a:prstGeom>
            <a:noFill/>
          </p:spPr>
          <p:txBody>
            <a:bodyPr wrap="none" rtlCol="0">
              <a:spAutoFit/>
            </a:bodyPr>
            <a:lstStyle/>
            <a:p>
              <a:r>
                <a:rPr kumimoji="1" lang="en-US" altLang="ja-JP" sz="1200" dirty="0">
                  <a:effectLst>
                    <a:glow rad="63500">
                      <a:schemeClr val="bg1"/>
                    </a:glow>
                  </a:effectLst>
                </a:rPr>
                <a:t>1</a:t>
              </a:r>
              <a:endParaRPr kumimoji="1" lang="ja-JP" altLang="en-US" sz="1200" dirty="0">
                <a:effectLst>
                  <a:glow rad="63500">
                    <a:schemeClr val="bg1"/>
                  </a:glow>
                </a:effectLst>
              </a:endParaRPr>
            </a:p>
          </p:txBody>
        </p:sp>
        <p:sp>
          <p:nvSpPr>
            <p:cNvPr id="273" name="テキスト ボックス 272"/>
            <p:cNvSpPr txBox="1"/>
            <p:nvPr/>
          </p:nvSpPr>
          <p:spPr>
            <a:xfrm>
              <a:off x="2117801" y="3361556"/>
              <a:ext cx="417409" cy="335169"/>
            </a:xfrm>
            <a:prstGeom prst="rect">
              <a:avLst/>
            </a:prstGeom>
            <a:noFill/>
          </p:spPr>
          <p:txBody>
            <a:bodyPr wrap="none" rtlCol="0">
              <a:spAutoFit/>
            </a:bodyPr>
            <a:lstStyle/>
            <a:p>
              <a:r>
                <a:rPr kumimoji="1" lang="en-US" altLang="ja-JP" sz="1200" dirty="0" smtClean="0">
                  <a:effectLst>
                    <a:glow rad="63500">
                      <a:schemeClr val="bg1"/>
                    </a:glow>
                  </a:effectLst>
                </a:rPr>
                <a:t>16</a:t>
              </a:r>
              <a:endParaRPr kumimoji="1" lang="ja-JP" altLang="en-US" sz="1200" dirty="0">
                <a:effectLst>
                  <a:glow rad="63500">
                    <a:schemeClr val="bg1"/>
                  </a:glow>
                </a:effectLst>
              </a:endParaRPr>
            </a:p>
          </p:txBody>
        </p:sp>
        <p:sp>
          <p:nvSpPr>
            <p:cNvPr id="274" name="テキスト ボックス 273"/>
            <p:cNvSpPr txBox="1"/>
            <p:nvPr/>
          </p:nvSpPr>
          <p:spPr>
            <a:xfrm>
              <a:off x="2751886" y="2926765"/>
              <a:ext cx="320427" cy="335169"/>
            </a:xfrm>
            <a:prstGeom prst="rect">
              <a:avLst/>
            </a:prstGeom>
            <a:noFill/>
          </p:spPr>
          <p:txBody>
            <a:bodyPr wrap="none" rtlCol="0">
              <a:spAutoFit/>
            </a:bodyPr>
            <a:lstStyle/>
            <a:p>
              <a:r>
                <a:rPr kumimoji="1" lang="en-US" altLang="ja-JP" sz="1200" dirty="0" smtClean="0">
                  <a:effectLst>
                    <a:glow rad="63500">
                      <a:schemeClr val="bg1"/>
                    </a:glow>
                  </a:effectLst>
                </a:rPr>
                <a:t>6</a:t>
              </a:r>
              <a:endParaRPr kumimoji="1" lang="ja-JP" altLang="en-US" sz="1200" dirty="0">
                <a:effectLst>
                  <a:glow rad="63500">
                    <a:schemeClr val="bg1"/>
                  </a:glow>
                </a:effectLst>
              </a:endParaRPr>
            </a:p>
          </p:txBody>
        </p:sp>
        <p:sp>
          <p:nvSpPr>
            <p:cNvPr id="275" name="テキスト ボックス 274"/>
            <p:cNvSpPr txBox="1"/>
            <p:nvPr/>
          </p:nvSpPr>
          <p:spPr>
            <a:xfrm>
              <a:off x="3231310" y="3709670"/>
              <a:ext cx="320427" cy="335169"/>
            </a:xfrm>
            <a:prstGeom prst="rect">
              <a:avLst/>
            </a:prstGeom>
            <a:noFill/>
          </p:spPr>
          <p:txBody>
            <a:bodyPr wrap="none" rtlCol="0">
              <a:spAutoFit/>
            </a:bodyPr>
            <a:lstStyle/>
            <a:p>
              <a:r>
                <a:rPr kumimoji="1" lang="en-US" altLang="ja-JP" sz="1200" dirty="0" smtClean="0">
                  <a:effectLst>
                    <a:glow rad="63500">
                      <a:schemeClr val="bg1"/>
                    </a:glow>
                  </a:effectLst>
                </a:rPr>
                <a:t>6</a:t>
              </a:r>
              <a:endParaRPr kumimoji="1" lang="ja-JP" altLang="en-US" sz="1200" dirty="0">
                <a:effectLst>
                  <a:glow rad="63500">
                    <a:schemeClr val="bg1"/>
                  </a:glow>
                </a:effectLst>
              </a:endParaRPr>
            </a:p>
          </p:txBody>
        </p:sp>
        <p:sp>
          <p:nvSpPr>
            <p:cNvPr id="265" name="テキスト ボックス 264"/>
            <p:cNvSpPr txBox="1"/>
            <p:nvPr/>
          </p:nvSpPr>
          <p:spPr>
            <a:xfrm>
              <a:off x="2987001" y="3337671"/>
              <a:ext cx="320427" cy="335169"/>
            </a:xfrm>
            <a:prstGeom prst="rect">
              <a:avLst/>
            </a:prstGeom>
            <a:noFill/>
          </p:spPr>
          <p:txBody>
            <a:bodyPr wrap="none" rtlCol="0">
              <a:spAutoFit/>
            </a:bodyPr>
            <a:lstStyle/>
            <a:p>
              <a:r>
                <a:rPr kumimoji="1" lang="en-US" altLang="ja-JP" sz="1200" dirty="0" smtClean="0">
                  <a:effectLst>
                    <a:glow rad="63500">
                      <a:schemeClr val="bg1"/>
                    </a:glow>
                  </a:effectLst>
                </a:rPr>
                <a:t>1</a:t>
              </a:r>
              <a:endParaRPr kumimoji="1" lang="ja-JP" altLang="en-US" sz="1200" dirty="0">
                <a:effectLst>
                  <a:glow rad="63500">
                    <a:schemeClr val="bg1"/>
                  </a:glow>
                </a:effectLst>
              </a:endParaRPr>
            </a:p>
          </p:txBody>
        </p:sp>
        <p:sp>
          <p:nvSpPr>
            <p:cNvPr id="267" name="テキスト ボックス 266"/>
            <p:cNvSpPr txBox="1"/>
            <p:nvPr/>
          </p:nvSpPr>
          <p:spPr>
            <a:xfrm>
              <a:off x="2843562" y="3528596"/>
              <a:ext cx="320427" cy="335169"/>
            </a:xfrm>
            <a:prstGeom prst="rect">
              <a:avLst/>
            </a:prstGeom>
            <a:noFill/>
          </p:spPr>
          <p:txBody>
            <a:bodyPr wrap="none" rtlCol="0">
              <a:spAutoFit/>
            </a:bodyPr>
            <a:lstStyle/>
            <a:p>
              <a:r>
                <a:rPr kumimoji="1" lang="en-US" altLang="ja-JP" sz="1200" dirty="0" smtClean="0">
                  <a:effectLst>
                    <a:glow rad="63500">
                      <a:schemeClr val="bg1"/>
                    </a:glow>
                  </a:effectLst>
                </a:rPr>
                <a:t>1</a:t>
              </a:r>
              <a:endParaRPr kumimoji="1" lang="ja-JP" altLang="en-US" sz="1200" dirty="0">
                <a:effectLst>
                  <a:glow rad="63500">
                    <a:schemeClr val="bg1"/>
                  </a:glow>
                </a:effectLst>
              </a:endParaRPr>
            </a:p>
          </p:txBody>
        </p:sp>
        <p:sp>
          <p:nvSpPr>
            <p:cNvPr id="269" name="テキスト ボックス 268"/>
            <p:cNvSpPr txBox="1"/>
            <p:nvPr/>
          </p:nvSpPr>
          <p:spPr>
            <a:xfrm>
              <a:off x="2504504" y="3709670"/>
              <a:ext cx="320427" cy="335169"/>
            </a:xfrm>
            <a:prstGeom prst="rect">
              <a:avLst/>
            </a:prstGeom>
            <a:noFill/>
          </p:spPr>
          <p:txBody>
            <a:bodyPr wrap="none" rtlCol="0">
              <a:spAutoFit/>
            </a:bodyPr>
            <a:lstStyle/>
            <a:p>
              <a:r>
                <a:rPr kumimoji="1" lang="en-US" altLang="ja-JP" sz="1200" dirty="0" smtClean="0">
                  <a:effectLst>
                    <a:glow rad="63500">
                      <a:schemeClr val="bg1"/>
                    </a:glow>
                  </a:effectLst>
                </a:rPr>
                <a:t>6</a:t>
              </a:r>
              <a:endParaRPr kumimoji="1" lang="ja-JP" altLang="en-US" sz="1200" dirty="0">
                <a:effectLst>
                  <a:glow rad="63500">
                    <a:schemeClr val="bg1"/>
                  </a:glow>
                </a:effectLst>
              </a:endParaRPr>
            </a:p>
          </p:txBody>
        </p:sp>
        <p:sp>
          <p:nvSpPr>
            <p:cNvPr id="266" name="テキスト ボックス 265"/>
            <p:cNvSpPr txBox="1"/>
            <p:nvPr/>
          </p:nvSpPr>
          <p:spPr>
            <a:xfrm>
              <a:off x="2677779" y="3337671"/>
              <a:ext cx="417409" cy="335169"/>
            </a:xfrm>
            <a:prstGeom prst="rect">
              <a:avLst/>
            </a:prstGeom>
            <a:noFill/>
          </p:spPr>
          <p:txBody>
            <a:bodyPr wrap="none" rtlCol="0">
              <a:spAutoFit/>
            </a:bodyPr>
            <a:lstStyle/>
            <a:p>
              <a:r>
                <a:rPr kumimoji="1" lang="en-US" altLang="ja-JP" sz="1200" dirty="0" smtClean="0">
                  <a:effectLst>
                    <a:glow rad="63500">
                      <a:schemeClr val="bg1"/>
                    </a:glow>
                  </a:effectLst>
                </a:rPr>
                <a:t>10</a:t>
              </a:r>
              <a:endParaRPr kumimoji="1" lang="ja-JP" altLang="en-US" sz="1200" dirty="0">
                <a:effectLst>
                  <a:glow rad="63500">
                    <a:schemeClr val="bg1"/>
                  </a:glow>
                </a:effectLst>
              </a:endParaRPr>
            </a:p>
          </p:txBody>
        </p:sp>
      </p:grpSp>
      <p:grpSp>
        <p:nvGrpSpPr>
          <p:cNvPr id="167" name="グループ化 166"/>
          <p:cNvGrpSpPr>
            <a:grpSpLocks noChangeAspect="1"/>
          </p:cNvGrpSpPr>
          <p:nvPr/>
        </p:nvGrpSpPr>
        <p:grpSpPr>
          <a:xfrm>
            <a:off x="2106119" y="899421"/>
            <a:ext cx="1245192" cy="1150999"/>
            <a:chOff x="3657600" y="2876400"/>
            <a:chExt cx="1506682" cy="1392709"/>
          </a:xfrm>
        </p:grpSpPr>
        <p:sp>
          <p:nvSpPr>
            <p:cNvPr id="168" name="二等辺三角形 167"/>
            <p:cNvSpPr/>
            <p:nvPr/>
          </p:nvSpPr>
          <p:spPr>
            <a:xfrm>
              <a:off x="3657600" y="2877974"/>
              <a:ext cx="1503680" cy="119257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effectLst>
                  <a:glow rad="63500">
                    <a:schemeClr val="bg1"/>
                  </a:glow>
                </a:effectLst>
              </a:endParaRPr>
            </a:p>
          </p:txBody>
        </p:sp>
        <p:sp>
          <p:nvSpPr>
            <p:cNvPr id="169" name="フリーフォーム 168"/>
            <p:cNvSpPr/>
            <p:nvPr/>
          </p:nvSpPr>
          <p:spPr>
            <a:xfrm>
              <a:off x="4410154" y="3271570"/>
              <a:ext cx="754128" cy="798211"/>
            </a:xfrm>
            <a:custGeom>
              <a:avLst/>
              <a:gdLst>
                <a:gd name="connsiteX0" fmla="*/ 297180 w 912495"/>
                <a:gd name="connsiteY0" fmla="*/ 0 h 965835"/>
                <a:gd name="connsiteX1" fmla="*/ 0 w 912495"/>
                <a:gd name="connsiteY1" fmla="*/ 485775 h 965835"/>
                <a:gd name="connsiteX2" fmla="*/ 293370 w 912495"/>
                <a:gd name="connsiteY2" fmla="*/ 965835 h 965835"/>
                <a:gd name="connsiteX3" fmla="*/ 912495 w 912495"/>
                <a:gd name="connsiteY3" fmla="*/ 963930 h 965835"/>
                <a:gd name="connsiteX4" fmla="*/ 297180 w 912495"/>
                <a:gd name="connsiteY4" fmla="*/ 0 h 96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 h="965835">
                  <a:moveTo>
                    <a:pt x="297180" y="0"/>
                  </a:moveTo>
                  <a:lnTo>
                    <a:pt x="0" y="485775"/>
                  </a:lnTo>
                  <a:lnTo>
                    <a:pt x="293370" y="965835"/>
                  </a:lnTo>
                  <a:lnTo>
                    <a:pt x="912495" y="963930"/>
                  </a:lnTo>
                  <a:lnTo>
                    <a:pt x="297180" y="0"/>
                  </a:lnTo>
                  <a:close/>
                </a:path>
              </a:pathLst>
            </a:custGeom>
            <a:solidFill>
              <a:schemeClr val="accent6"/>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effectLst>
                  <a:glow rad="63500">
                    <a:schemeClr val="bg1"/>
                  </a:glow>
                </a:effectLst>
              </a:endParaRPr>
            </a:p>
          </p:txBody>
        </p:sp>
        <p:cxnSp>
          <p:nvCxnSpPr>
            <p:cNvPr id="170" name="直線コネクタ 169"/>
            <p:cNvCxnSpPr/>
            <p:nvPr/>
          </p:nvCxnSpPr>
          <p:spPr>
            <a:xfrm rot="14280000">
              <a:off x="4299278" y="3871573"/>
              <a:ext cx="468773"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フリーフォーム 170"/>
            <p:cNvSpPr/>
            <p:nvPr/>
          </p:nvSpPr>
          <p:spPr>
            <a:xfrm>
              <a:off x="3659174" y="2876400"/>
              <a:ext cx="996583" cy="1193381"/>
            </a:xfrm>
            <a:custGeom>
              <a:avLst/>
              <a:gdLst>
                <a:gd name="connsiteX0" fmla="*/ 906780 w 1205865"/>
                <a:gd name="connsiteY0" fmla="*/ 0 h 1443990"/>
                <a:gd name="connsiteX1" fmla="*/ 0 w 1205865"/>
                <a:gd name="connsiteY1" fmla="*/ 1443990 h 1443990"/>
                <a:gd name="connsiteX2" fmla="*/ 607695 w 1205865"/>
                <a:gd name="connsiteY2" fmla="*/ 1440180 h 1443990"/>
                <a:gd name="connsiteX3" fmla="*/ 1205865 w 1205865"/>
                <a:gd name="connsiteY3" fmla="*/ 472440 h 1443990"/>
                <a:gd name="connsiteX4" fmla="*/ 906780 w 1205865"/>
                <a:gd name="connsiteY4" fmla="*/ 0 h 144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865" h="1443990">
                  <a:moveTo>
                    <a:pt x="906780" y="0"/>
                  </a:moveTo>
                  <a:lnTo>
                    <a:pt x="0" y="1443990"/>
                  </a:lnTo>
                  <a:lnTo>
                    <a:pt x="607695" y="1440180"/>
                  </a:lnTo>
                  <a:lnTo>
                    <a:pt x="1205865" y="472440"/>
                  </a:lnTo>
                  <a:lnTo>
                    <a:pt x="906780" y="0"/>
                  </a:lnTo>
                  <a:close/>
                </a:path>
              </a:pathLst>
            </a:custGeom>
            <a:solidFill>
              <a:schemeClr val="accent3"/>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effectLst>
                  <a:glow rad="63500">
                    <a:schemeClr val="bg1"/>
                  </a:glow>
                </a:effectLst>
              </a:endParaRPr>
            </a:p>
          </p:txBody>
        </p:sp>
        <p:sp>
          <p:nvSpPr>
            <p:cNvPr id="172" name="二等辺三角形 171"/>
            <p:cNvSpPr/>
            <p:nvPr/>
          </p:nvSpPr>
          <p:spPr>
            <a:xfrm>
              <a:off x="3657600" y="2877974"/>
              <a:ext cx="1503680" cy="1192572"/>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effectLst>
                  <a:glow rad="63500">
                    <a:schemeClr val="bg1"/>
                  </a:glow>
                </a:effectLst>
              </a:endParaRPr>
            </a:p>
          </p:txBody>
        </p:sp>
        <p:cxnSp>
          <p:nvCxnSpPr>
            <p:cNvPr id="173" name="直線コネクタ 172"/>
            <p:cNvCxnSpPr/>
            <p:nvPr/>
          </p:nvCxnSpPr>
          <p:spPr>
            <a:xfrm rot="18120000">
              <a:off x="3934137" y="3670806"/>
              <a:ext cx="94265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4" name="グループ化 173"/>
            <p:cNvGrpSpPr/>
            <p:nvPr/>
          </p:nvGrpSpPr>
          <p:grpSpPr>
            <a:xfrm>
              <a:off x="3753585" y="2898720"/>
              <a:ext cx="1320297" cy="1370389"/>
              <a:chOff x="420943" y="2749251"/>
              <a:chExt cx="1597559" cy="1658170"/>
            </a:xfrm>
          </p:grpSpPr>
          <p:sp>
            <p:nvSpPr>
              <p:cNvPr id="183" name="テキスト ボックス 182"/>
              <p:cNvSpPr txBox="1"/>
              <p:nvPr/>
            </p:nvSpPr>
            <p:spPr>
              <a:xfrm>
                <a:off x="1607702" y="4001867"/>
                <a:ext cx="387717" cy="405554"/>
              </a:xfrm>
              <a:prstGeom prst="rect">
                <a:avLst/>
              </a:prstGeom>
              <a:noFill/>
            </p:spPr>
            <p:txBody>
              <a:bodyPr wrap="none" rtlCol="0">
                <a:spAutoFit/>
              </a:bodyPr>
              <a:lstStyle/>
              <a:p>
                <a:r>
                  <a:rPr kumimoji="1" lang="en-US" altLang="ja-JP" sz="1200" dirty="0">
                    <a:effectLst>
                      <a:glow rad="63500">
                        <a:schemeClr val="bg1"/>
                      </a:glow>
                    </a:effectLst>
                  </a:rPr>
                  <a:t>3</a:t>
                </a:r>
                <a:endParaRPr kumimoji="1" lang="ja-JP" altLang="en-US" sz="1200" dirty="0">
                  <a:effectLst>
                    <a:glow rad="63500">
                      <a:schemeClr val="bg1"/>
                    </a:glow>
                  </a:effectLst>
                </a:endParaRPr>
              </a:p>
            </p:txBody>
          </p:sp>
          <p:sp>
            <p:nvSpPr>
              <p:cNvPr id="184" name="テキスト ボックス 183"/>
              <p:cNvSpPr txBox="1"/>
              <p:nvPr/>
            </p:nvSpPr>
            <p:spPr>
              <a:xfrm>
                <a:off x="1024964" y="4001867"/>
                <a:ext cx="387717" cy="405554"/>
              </a:xfrm>
              <a:prstGeom prst="rect">
                <a:avLst/>
              </a:prstGeom>
              <a:noFill/>
            </p:spPr>
            <p:txBody>
              <a:bodyPr wrap="none" rtlCol="0">
                <a:spAutoFit/>
              </a:bodyPr>
              <a:lstStyle/>
              <a:p>
                <a:r>
                  <a:rPr kumimoji="1" lang="en-US" altLang="ja-JP" sz="1200" dirty="0">
                    <a:effectLst>
                      <a:glow rad="63500">
                        <a:schemeClr val="bg1"/>
                      </a:glow>
                    </a:effectLst>
                  </a:rPr>
                  <a:t>4</a:t>
                </a:r>
                <a:endParaRPr kumimoji="1" lang="ja-JP" altLang="en-US" sz="1200" dirty="0">
                  <a:effectLst>
                    <a:glow rad="63500">
                      <a:schemeClr val="bg1"/>
                    </a:glow>
                  </a:effectLst>
                </a:endParaRPr>
              </a:p>
            </p:txBody>
          </p:sp>
          <p:sp>
            <p:nvSpPr>
              <p:cNvPr id="185" name="テキスト ボックス 184"/>
              <p:cNvSpPr txBox="1"/>
              <p:nvPr/>
            </p:nvSpPr>
            <p:spPr>
              <a:xfrm>
                <a:off x="568163" y="3181352"/>
                <a:ext cx="387717" cy="405554"/>
              </a:xfrm>
              <a:prstGeom prst="rect">
                <a:avLst/>
              </a:prstGeom>
              <a:noFill/>
            </p:spPr>
            <p:txBody>
              <a:bodyPr wrap="none" rtlCol="0">
                <a:spAutoFit/>
              </a:bodyPr>
              <a:lstStyle/>
              <a:p>
                <a:r>
                  <a:rPr kumimoji="1" lang="en-US" altLang="ja-JP" sz="1200" dirty="0">
                    <a:effectLst>
                      <a:glow rad="63500">
                        <a:schemeClr val="bg1"/>
                      </a:glow>
                    </a:effectLst>
                  </a:rPr>
                  <a:t>4</a:t>
                </a:r>
                <a:endParaRPr kumimoji="1" lang="ja-JP" altLang="en-US" sz="1200" dirty="0">
                  <a:effectLst>
                    <a:glow rad="63500">
                      <a:schemeClr val="bg1"/>
                    </a:glow>
                  </a:effectLst>
                </a:endParaRPr>
              </a:p>
            </p:txBody>
          </p:sp>
          <p:sp>
            <p:nvSpPr>
              <p:cNvPr id="186" name="テキスト ボックス 185"/>
              <p:cNvSpPr txBox="1"/>
              <p:nvPr/>
            </p:nvSpPr>
            <p:spPr>
              <a:xfrm>
                <a:off x="420943" y="4001867"/>
                <a:ext cx="387717" cy="405554"/>
              </a:xfrm>
              <a:prstGeom prst="rect">
                <a:avLst/>
              </a:prstGeom>
              <a:noFill/>
            </p:spPr>
            <p:txBody>
              <a:bodyPr wrap="none" rtlCol="0">
                <a:spAutoFit/>
              </a:bodyPr>
              <a:lstStyle/>
              <a:p>
                <a:r>
                  <a:rPr kumimoji="1" lang="en-US" altLang="ja-JP" sz="1200" dirty="0">
                    <a:effectLst>
                      <a:glow rad="63500">
                        <a:schemeClr val="bg1"/>
                      </a:glow>
                    </a:effectLst>
                  </a:rPr>
                  <a:t>4</a:t>
                </a:r>
                <a:endParaRPr kumimoji="1" lang="ja-JP" altLang="en-US" sz="1200" dirty="0">
                  <a:effectLst>
                    <a:glow rad="63500">
                      <a:schemeClr val="bg1"/>
                    </a:glow>
                  </a:effectLst>
                </a:endParaRPr>
              </a:p>
            </p:txBody>
          </p:sp>
          <p:sp>
            <p:nvSpPr>
              <p:cNvPr id="187" name="テキスト ボックス 186"/>
              <p:cNvSpPr txBox="1"/>
              <p:nvPr/>
            </p:nvSpPr>
            <p:spPr>
              <a:xfrm>
                <a:off x="1184528" y="2749251"/>
                <a:ext cx="387717" cy="405554"/>
              </a:xfrm>
              <a:prstGeom prst="rect">
                <a:avLst/>
              </a:prstGeom>
              <a:noFill/>
            </p:spPr>
            <p:txBody>
              <a:bodyPr wrap="none" rtlCol="0">
                <a:spAutoFit/>
              </a:bodyPr>
              <a:lstStyle/>
              <a:p>
                <a:r>
                  <a:rPr kumimoji="1" lang="en-US" altLang="ja-JP" sz="1200" dirty="0" smtClean="0">
                    <a:effectLst>
                      <a:glow rad="63500">
                        <a:schemeClr val="bg1"/>
                      </a:glow>
                    </a:effectLst>
                  </a:rPr>
                  <a:t>4</a:t>
                </a:r>
                <a:endParaRPr kumimoji="1" lang="ja-JP" altLang="en-US" sz="1200" dirty="0">
                  <a:effectLst>
                    <a:glow rad="63500">
                      <a:schemeClr val="bg1"/>
                    </a:glow>
                  </a:effectLst>
                </a:endParaRPr>
              </a:p>
            </p:txBody>
          </p:sp>
          <p:sp>
            <p:nvSpPr>
              <p:cNvPr id="188" name="テキスト ボックス 187"/>
              <p:cNvSpPr txBox="1"/>
              <p:nvPr/>
            </p:nvSpPr>
            <p:spPr>
              <a:xfrm>
                <a:off x="1630785" y="3493116"/>
                <a:ext cx="387717" cy="405554"/>
              </a:xfrm>
              <a:prstGeom prst="rect">
                <a:avLst/>
              </a:prstGeom>
              <a:noFill/>
            </p:spPr>
            <p:txBody>
              <a:bodyPr wrap="none" rtlCol="0">
                <a:spAutoFit/>
              </a:bodyPr>
              <a:lstStyle/>
              <a:p>
                <a:r>
                  <a:rPr kumimoji="1" lang="en-US" altLang="ja-JP" sz="1200" dirty="0">
                    <a:effectLst>
                      <a:glow rad="63500">
                        <a:schemeClr val="bg1"/>
                      </a:glow>
                    </a:effectLst>
                  </a:rPr>
                  <a:t>1</a:t>
                </a:r>
                <a:endParaRPr kumimoji="1" lang="ja-JP" altLang="en-US" sz="1200" dirty="0">
                  <a:effectLst>
                    <a:glow rad="63500">
                      <a:schemeClr val="bg1"/>
                    </a:glow>
                  </a:effectLst>
                </a:endParaRPr>
              </a:p>
            </p:txBody>
          </p:sp>
          <p:sp>
            <p:nvSpPr>
              <p:cNvPr id="189" name="テキスト ボックス 188"/>
              <p:cNvSpPr txBox="1"/>
              <p:nvPr/>
            </p:nvSpPr>
            <p:spPr>
              <a:xfrm>
                <a:off x="1170834" y="3235052"/>
                <a:ext cx="387717" cy="405554"/>
              </a:xfrm>
              <a:prstGeom prst="rect">
                <a:avLst/>
              </a:prstGeom>
              <a:noFill/>
            </p:spPr>
            <p:txBody>
              <a:bodyPr wrap="none" rtlCol="0">
                <a:spAutoFit/>
              </a:bodyPr>
              <a:lstStyle/>
              <a:p>
                <a:r>
                  <a:rPr kumimoji="1" lang="en-US" altLang="ja-JP" sz="1200" dirty="0">
                    <a:effectLst>
                      <a:glow rad="63500">
                        <a:schemeClr val="bg1"/>
                      </a:glow>
                    </a:effectLst>
                  </a:rPr>
                  <a:t>3</a:t>
                </a:r>
                <a:endParaRPr kumimoji="1" lang="ja-JP" altLang="en-US" sz="1200" dirty="0">
                  <a:effectLst>
                    <a:glow rad="63500">
                      <a:schemeClr val="bg1"/>
                    </a:glow>
                  </a:effectLst>
                </a:endParaRPr>
              </a:p>
            </p:txBody>
          </p:sp>
          <p:sp>
            <p:nvSpPr>
              <p:cNvPr id="190" name="テキスト ボックス 189"/>
              <p:cNvSpPr txBox="1"/>
              <p:nvPr/>
            </p:nvSpPr>
            <p:spPr>
              <a:xfrm>
                <a:off x="850183" y="3740785"/>
                <a:ext cx="387717" cy="405554"/>
              </a:xfrm>
              <a:prstGeom prst="rect">
                <a:avLst/>
              </a:prstGeom>
              <a:noFill/>
            </p:spPr>
            <p:txBody>
              <a:bodyPr wrap="none" rtlCol="0">
                <a:spAutoFit/>
              </a:bodyPr>
              <a:lstStyle/>
              <a:p>
                <a:r>
                  <a:rPr kumimoji="1" lang="en-US" altLang="ja-JP" sz="1200" dirty="0">
                    <a:effectLst>
                      <a:glow rad="63500">
                        <a:schemeClr val="bg1"/>
                      </a:glow>
                    </a:effectLst>
                  </a:rPr>
                  <a:t>1</a:t>
                </a:r>
                <a:endParaRPr kumimoji="1" lang="ja-JP" altLang="en-US" sz="1200" dirty="0">
                  <a:effectLst>
                    <a:glow rad="63500">
                      <a:schemeClr val="bg1"/>
                    </a:glow>
                  </a:effectLst>
                </a:endParaRPr>
              </a:p>
            </p:txBody>
          </p:sp>
          <p:sp>
            <p:nvSpPr>
              <p:cNvPr id="191" name="テキスト ボックス 190"/>
              <p:cNvSpPr txBox="1"/>
              <p:nvPr/>
            </p:nvSpPr>
            <p:spPr>
              <a:xfrm>
                <a:off x="1201176" y="3740785"/>
                <a:ext cx="387717" cy="405554"/>
              </a:xfrm>
              <a:prstGeom prst="rect">
                <a:avLst/>
              </a:prstGeom>
              <a:noFill/>
            </p:spPr>
            <p:txBody>
              <a:bodyPr wrap="none" rtlCol="0">
                <a:spAutoFit/>
              </a:bodyPr>
              <a:lstStyle/>
              <a:p>
                <a:r>
                  <a:rPr kumimoji="1" lang="en-US" altLang="ja-JP" sz="1200" dirty="0">
                    <a:effectLst>
                      <a:glow rad="63500">
                        <a:schemeClr val="bg1"/>
                      </a:glow>
                    </a:effectLst>
                  </a:rPr>
                  <a:t>1</a:t>
                </a:r>
                <a:endParaRPr kumimoji="1" lang="ja-JP" altLang="en-US" sz="1200" dirty="0">
                  <a:effectLst>
                    <a:glow rad="63500">
                      <a:schemeClr val="bg1"/>
                    </a:glow>
                  </a:effectLst>
                </a:endParaRPr>
              </a:p>
            </p:txBody>
          </p:sp>
        </p:grpSp>
        <p:cxnSp>
          <p:nvCxnSpPr>
            <p:cNvPr id="175" name="直線コネクタ 174"/>
            <p:cNvCxnSpPr/>
            <p:nvPr/>
          </p:nvCxnSpPr>
          <p:spPr>
            <a:xfrm rot="18120000">
              <a:off x="3656525" y="3573558"/>
              <a:ext cx="1140614"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p:cNvCxnSpPr/>
            <p:nvPr/>
          </p:nvCxnSpPr>
          <p:spPr>
            <a:xfrm rot="18120000">
              <a:off x="3496162" y="3520510"/>
              <a:ext cx="1267223"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rot="18120000">
              <a:off x="3806810" y="3623733"/>
              <a:ext cx="1026656"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p:cNvCxnSpPr/>
            <p:nvPr/>
          </p:nvCxnSpPr>
          <p:spPr>
            <a:xfrm flipH="1" flipV="1">
              <a:off x="4067762" y="3443176"/>
              <a:ext cx="430578" cy="64564"/>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flipH="1">
              <a:off x="3817666" y="3670300"/>
              <a:ext cx="582271" cy="149621"/>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flipH="1" flipV="1">
              <a:off x="4253514" y="3153782"/>
              <a:ext cx="328646" cy="221878"/>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rot="14280000">
              <a:off x="4390007" y="3743477"/>
              <a:ext cx="765716"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rot="14280000">
              <a:off x="4348412" y="3804879"/>
              <a:ext cx="620353" cy="0"/>
            </a:xfrm>
            <a:prstGeom prst="line">
              <a:avLst/>
            </a:prstGeom>
            <a:ln w="12700" cap="rnd">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193" name="グループ化 192"/>
          <p:cNvGrpSpPr>
            <a:grpSpLocks noChangeAspect="1"/>
          </p:cNvGrpSpPr>
          <p:nvPr/>
        </p:nvGrpSpPr>
        <p:grpSpPr>
          <a:xfrm>
            <a:off x="276988" y="899421"/>
            <a:ext cx="1242711" cy="1148388"/>
            <a:chOff x="152400" y="1674163"/>
            <a:chExt cx="1503680" cy="1389550"/>
          </a:xfrm>
        </p:grpSpPr>
        <p:sp>
          <p:nvSpPr>
            <p:cNvPr id="194" name="二等辺三角形 193"/>
            <p:cNvSpPr/>
            <p:nvPr/>
          </p:nvSpPr>
          <p:spPr>
            <a:xfrm>
              <a:off x="152400" y="1674163"/>
              <a:ext cx="1503680" cy="119257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effectLst>
                  <a:glow rad="63500">
                    <a:schemeClr val="bg1"/>
                  </a:glow>
                </a:effectLst>
              </a:endParaRPr>
            </a:p>
          </p:txBody>
        </p:sp>
        <p:sp>
          <p:nvSpPr>
            <p:cNvPr id="195" name="テキスト ボックス 194"/>
            <p:cNvSpPr txBox="1"/>
            <p:nvPr/>
          </p:nvSpPr>
          <p:spPr>
            <a:xfrm>
              <a:off x="662561" y="2654062"/>
              <a:ext cx="483356" cy="409651"/>
            </a:xfrm>
            <a:prstGeom prst="rect">
              <a:avLst/>
            </a:prstGeom>
            <a:noFill/>
          </p:spPr>
          <p:txBody>
            <a:bodyPr wrap="none" rtlCol="0">
              <a:spAutoFit/>
            </a:bodyPr>
            <a:lstStyle/>
            <a:p>
              <a:r>
                <a:rPr kumimoji="1" lang="en-US" altLang="ja-JP" sz="1600" dirty="0" smtClean="0">
                  <a:effectLst>
                    <a:glow rad="63500">
                      <a:schemeClr val="bg1"/>
                    </a:glow>
                  </a:effectLst>
                </a:rPr>
                <a:t>11</a:t>
              </a:r>
              <a:endParaRPr kumimoji="1" lang="ja-JP" altLang="en-US" sz="1600" dirty="0">
                <a:effectLst>
                  <a:glow rad="63500">
                    <a:schemeClr val="bg1"/>
                  </a:glow>
                </a:effectLst>
              </a:endParaRPr>
            </a:p>
          </p:txBody>
        </p:sp>
        <p:sp>
          <p:nvSpPr>
            <p:cNvPr id="196" name="テキスト ボックス 195"/>
            <p:cNvSpPr txBox="1"/>
            <p:nvPr/>
          </p:nvSpPr>
          <p:spPr>
            <a:xfrm>
              <a:off x="1205950" y="2065622"/>
              <a:ext cx="353402" cy="409650"/>
            </a:xfrm>
            <a:prstGeom prst="rect">
              <a:avLst/>
            </a:prstGeom>
            <a:noFill/>
          </p:spPr>
          <p:txBody>
            <a:bodyPr wrap="none" rtlCol="0">
              <a:spAutoFit/>
            </a:bodyPr>
            <a:lstStyle/>
            <a:p>
              <a:r>
                <a:rPr kumimoji="1" lang="en-US" altLang="ja-JP" sz="1600" dirty="0" smtClean="0">
                  <a:effectLst>
                    <a:glow rad="63500">
                      <a:schemeClr val="bg1"/>
                    </a:glow>
                  </a:effectLst>
                </a:rPr>
                <a:t>5</a:t>
              </a:r>
              <a:endParaRPr kumimoji="1" lang="ja-JP" altLang="en-US" sz="1600" dirty="0">
                <a:effectLst>
                  <a:glow rad="63500">
                    <a:schemeClr val="bg1"/>
                  </a:glow>
                </a:effectLst>
              </a:endParaRPr>
            </a:p>
          </p:txBody>
        </p:sp>
        <p:sp>
          <p:nvSpPr>
            <p:cNvPr id="198" name="テキスト ボックス 197"/>
            <p:cNvSpPr txBox="1"/>
            <p:nvPr/>
          </p:nvSpPr>
          <p:spPr>
            <a:xfrm>
              <a:off x="239911" y="2065622"/>
              <a:ext cx="353402" cy="409650"/>
            </a:xfrm>
            <a:prstGeom prst="rect">
              <a:avLst/>
            </a:prstGeom>
            <a:noFill/>
          </p:spPr>
          <p:txBody>
            <a:bodyPr wrap="none" rtlCol="0">
              <a:spAutoFit/>
            </a:bodyPr>
            <a:lstStyle/>
            <a:p>
              <a:r>
                <a:rPr kumimoji="1" lang="en-US" altLang="ja-JP" sz="1600" dirty="0" smtClean="0">
                  <a:effectLst>
                    <a:glow rad="63500">
                      <a:schemeClr val="bg1"/>
                    </a:glow>
                  </a:effectLst>
                </a:rPr>
                <a:t>4</a:t>
              </a:r>
              <a:endParaRPr kumimoji="1" lang="ja-JP" altLang="en-US" sz="1600" dirty="0">
                <a:effectLst>
                  <a:glow rad="63500">
                    <a:schemeClr val="bg1"/>
                  </a:glow>
                </a:effectLst>
              </a:endParaRPr>
            </a:p>
          </p:txBody>
        </p:sp>
      </p:grpSp>
      <p:grpSp>
        <p:nvGrpSpPr>
          <p:cNvPr id="206" name="グループ化 205"/>
          <p:cNvGrpSpPr>
            <a:grpSpLocks noChangeAspect="1"/>
          </p:cNvGrpSpPr>
          <p:nvPr/>
        </p:nvGrpSpPr>
        <p:grpSpPr>
          <a:xfrm>
            <a:off x="3813147" y="1032376"/>
            <a:ext cx="975231" cy="963528"/>
            <a:chOff x="3956039" y="1210429"/>
            <a:chExt cx="1180029" cy="1165871"/>
          </a:xfrm>
        </p:grpSpPr>
        <p:sp>
          <p:nvSpPr>
            <p:cNvPr id="207" name="二等辺三角形 206"/>
            <p:cNvSpPr/>
            <p:nvPr/>
          </p:nvSpPr>
          <p:spPr>
            <a:xfrm>
              <a:off x="4038600" y="1210429"/>
              <a:ext cx="1027035" cy="81454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8" name="テキスト ボックス 207"/>
            <p:cNvSpPr txBox="1"/>
            <p:nvPr/>
          </p:nvSpPr>
          <p:spPr>
            <a:xfrm>
              <a:off x="4375418" y="1966649"/>
              <a:ext cx="353402" cy="409651"/>
            </a:xfrm>
            <a:prstGeom prst="rect">
              <a:avLst/>
            </a:prstGeom>
            <a:noFill/>
          </p:spPr>
          <p:txBody>
            <a:bodyPr wrap="none" rtlCol="0">
              <a:spAutoFit/>
            </a:bodyPr>
            <a:lstStyle/>
            <a:p>
              <a:pPr algn="ctr"/>
              <a:r>
                <a:rPr kumimoji="1" lang="en-US" altLang="ja-JP" sz="1600" dirty="0" smtClean="0"/>
                <a:t>4</a:t>
              </a:r>
              <a:endParaRPr kumimoji="1" lang="ja-JP" altLang="en-US" sz="1600" dirty="0"/>
            </a:p>
          </p:txBody>
        </p:sp>
        <p:sp>
          <p:nvSpPr>
            <p:cNvPr id="209" name="テキスト ボックス 208"/>
            <p:cNvSpPr txBox="1"/>
            <p:nvPr/>
          </p:nvSpPr>
          <p:spPr>
            <a:xfrm>
              <a:off x="4782666" y="1412874"/>
              <a:ext cx="353402" cy="409651"/>
            </a:xfrm>
            <a:prstGeom prst="rect">
              <a:avLst/>
            </a:prstGeom>
            <a:noFill/>
          </p:spPr>
          <p:txBody>
            <a:bodyPr wrap="none" rtlCol="0">
              <a:spAutoFit/>
            </a:bodyPr>
            <a:lstStyle/>
            <a:p>
              <a:pPr algn="ctr"/>
              <a:r>
                <a:rPr kumimoji="1" lang="en-US" altLang="ja-JP" sz="1600" dirty="0" smtClean="0"/>
                <a:t>1</a:t>
              </a:r>
              <a:endParaRPr kumimoji="1" lang="ja-JP" altLang="en-US" sz="1600" dirty="0"/>
            </a:p>
          </p:txBody>
        </p:sp>
        <p:sp>
          <p:nvSpPr>
            <p:cNvPr id="218" name="テキスト ボックス 217"/>
            <p:cNvSpPr txBox="1"/>
            <p:nvPr/>
          </p:nvSpPr>
          <p:spPr>
            <a:xfrm>
              <a:off x="3956039" y="1412874"/>
              <a:ext cx="353402" cy="409651"/>
            </a:xfrm>
            <a:prstGeom prst="rect">
              <a:avLst/>
            </a:prstGeom>
            <a:noFill/>
          </p:spPr>
          <p:txBody>
            <a:bodyPr wrap="none" rtlCol="0">
              <a:spAutoFit/>
            </a:bodyPr>
            <a:lstStyle/>
            <a:p>
              <a:pPr algn="ctr"/>
              <a:r>
                <a:rPr kumimoji="1" lang="en-US" altLang="ja-JP" sz="1600"/>
                <a:t>1</a:t>
              </a:r>
              <a:endParaRPr kumimoji="1" lang="ja-JP" altLang="en-US" sz="1600" dirty="0"/>
            </a:p>
          </p:txBody>
        </p:sp>
      </p:grpSp>
      <p:sp>
        <p:nvSpPr>
          <p:cNvPr id="219" name="右矢印 218"/>
          <p:cNvSpPr>
            <a:spLocks noChangeAspect="1"/>
          </p:cNvSpPr>
          <p:nvPr/>
        </p:nvSpPr>
        <p:spPr>
          <a:xfrm>
            <a:off x="1751340" y="1272508"/>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9" name="正方形/長方形 258"/>
          <p:cNvSpPr/>
          <p:nvPr/>
        </p:nvSpPr>
        <p:spPr>
          <a:xfrm>
            <a:off x="4206240" y="1718339"/>
            <a:ext cx="224096" cy="2196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正方形/長方形 221"/>
          <p:cNvSpPr/>
          <p:nvPr/>
        </p:nvSpPr>
        <p:spPr>
          <a:xfrm>
            <a:off x="4571424" y="2520633"/>
            <a:ext cx="224096" cy="2196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正方形/長方形 222"/>
          <p:cNvSpPr/>
          <p:nvPr/>
        </p:nvSpPr>
        <p:spPr>
          <a:xfrm>
            <a:off x="3809767" y="3789135"/>
            <a:ext cx="255042" cy="2196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正方形/長方形 259"/>
          <p:cNvSpPr/>
          <p:nvPr/>
        </p:nvSpPr>
        <p:spPr>
          <a:xfrm>
            <a:off x="6903144" y="3396763"/>
            <a:ext cx="224096" cy="2196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正方形/長方形 260"/>
          <p:cNvSpPr/>
          <p:nvPr/>
        </p:nvSpPr>
        <p:spPr>
          <a:xfrm>
            <a:off x="5181600" y="1044623"/>
            <a:ext cx="3657600" cy="3209944"/>
          </a:xfrm>
          <a:prstGeom prst="rect">
            <a:avLst/>
          </a:prstGeom>
          <a:noFill/>
          <a:ln w="127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704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197" grpId="0"/>
      <p:bldP spid="87" grpId="0" animBg="1"/>
      <p:bldP spid="88" grpId="0" animBg="1"/>
      <p:bldP spid="219" grpId="0" animBg="1"/>
      <p:bldP spid="259" grpId="0" animBg="1"/>
      <p:bldP spid="222" grpId="0" animBg="1"/>
      <p:bldP spid="223" grpId="0" animBg="1"/>
      <p:bldP spid="260" grpId="0" animBg="1"/>
      <p:bldP spid="2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i="1" dirty="0" smtClean="0"/>
              <a:t>Topological pattern</a:t>
            </a:r>
            <a:endParaRPr kumimoji="1" lang="ja-JP" altLang="en-US" i="1" dirty="0"/>
          </a:p>
        </p:txBody>
      </p:sp>
      <p:sp>
        <p:nvSpPr>
          <p:cNvPr id="3" name="コンテンツ プレースホルダー 2"/>
          <p:cNvSpPr>
            <a:spLocks noGrp="1"/>
          </p:cNvSpPr>
          <p:nvPr>
            <p:ph idx="1"/>
          </p:nvPr>
        </p:nvSpPr>
        <p:spPr/>
        <p:txBody>
          <a:bodyPr/>
          <a:lstStyle/>
          <a:p>
            <a:r>
              <a:rPr kumimoji="1" lang="en-US" altLang="ja-JP" dirty="0" smtClean="0"/>
              <a:t>Minimal quad mesh</a:t>
            </a:r>
          </a:p>
          <a:p>
            <a:endParaRPr kumimoji="1" lang="en-US" altLang="ja-JP" dirty="0" smtClean="0"/>
          </a:p>
          <a:p>
            <a:endParaRPr kumimoji="1" lang="en-US" altLang="ja-JP" dirty="0"/>
          </a:p>
          <a:p>
            <a:r>
              <a:rPr kumimoji="1" lang="en-US" altLang="ja-JP" dirty="0" smtClean="0"/>
              <a:t>Parameter </a:t>
            </a:r>
            <a:r>
              <a:rPr kumimoji="1" lang="en-US" altLang="ja-JP" i="1" dirty="0" smtClean="0">
                <a:solidFill>
                  <a:schemeClr val="accent1"/>
                </a:solidFill>
              </a:rPr>
              <a:t>x</a:t>
            </a:r>
            <a:r>
              <a:rPr kumimoji="1" lang="en-US" altLang="ja-JP" dirty="0" smtClean="0"/>
              <a:t>: num of edge loops inserted</a:t>
            </a:r>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14</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grpSp>
        <p:nvGrpSpPr>
          <p:cNvPr id="11" name="グループ化 10"/>
          <p:cNvGrpSpPr/>
          <p:nvPr/>
        </p:nvGrpSpPr>
        <p:grpSpPr>
          <a:xfrm>
            <a:off x="3657600" y="1000134"/>
            <a:ext cx="1709548" cy="1241526"/>
            <a:chOff x="1609490" y="927408"/>
            <a:chExt cx="877268" cy="637098"/>
          </a:xfrm>
        </p:grpSpPr>
        <p:sp>
          <p:nvSpPr>
            <p:cNvPr id="17" name="二等辺三角形 16"/>
            <p:cNvSpPr/>
            <p:nvPr/>
          </p:nvSpPr>
          <p:spPr>
            <a:xfrm>
              <a:off x="1637090" y="947738"/>
              <a:ext cx="828092" cy="59118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a:spLocks noChangeAspect="1"/>
            </p:cNvSpPr>
            <p:nvPr/>
          </p:nvSpPr>
          <p:spPr>
            <a:xfrm>
              <a:off x="1609490" y="1515329"/>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a:spLocks noChangeAspect="1"/>
            </p:cNvSpPr>
            <p:nvPr/>
          </p:nvSpPr>
          <p:spPr>
            <a:xfrm>
              <a:off x="2437582" y="1515330"/>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a:spLocks noChangeAspect="1"/>
            </p:cNvSpPr>
            <p:nvPr/>
          </p:nvSpPr>
          <p:spPr>
            <a:xfrm>
              <a:off x="2026548" y="927408"/>
              <a:ext cx="49176" cy="49176"/>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a:spLocks noChangeAspect="1"/>
            </p:cNvSpPr>
            <p:nvPr/>
          </p:nvSpPr>
          <p:spPr>
            <a:xfrm>
              <a:off x="2026548" y="1515330"/>
              <a:ext cx="49176" cy="49176"/>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a:spLocks noChangeAspect="1"/>
            </p:cNvSpPr>
            <p:nvPr/>
          </p:nvSpPr>
          <p:spPr>
            <a:xfrm>
              <a:off x="2026548" y="1265604"/>
              <a:ext cx="49176" cy="49176"/>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a:spLocks noChangeAspect="1"/>
            </p:cNvSpPr>
            <p:nvPr/>
          </p:nvSpPr>
          <p:spPr>
            <a:xfrm>
              <a:off x="1818019" y="1515330"/>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a:spLocks noChangeAspect="1"/>
            </p:cNvSpPr>
            <p:nvPr/>
          </p:nvSpPr>
          <p:spPr>
            <a:xfrm>
              <a:off x="2232065" y="1515330"/>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a:stCxn id="20" idx="4"/>
              <a:endCxn id="22" idx="0"/>
            </p:cNvCxnSpPr>
            <p:nvPr/>
          </p:nvCxnSpPr>
          <p:spPr>
            <a:xfrm>
              <a:off x="2051136" y="976584"/>
              <a:ext cx="0" cy="2890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22" idx="3"/>
              <a:endCxn id="23" idx="7"/>
            </p:cNvCxnSpPr>
            <p:nvPr/>
          </p:nvCxnSpPr>
          <p:spPr>
            <a:xfrm flipH="1">
              <a:off x="1859993" y="1307578"/>
              <a:ext cx="173757" cy="2149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stCxn id="22" idx="5"/>
              <a:endCxn id="24" idx="1"/>
            </p:cNvCxnSpPr>
            <p:nvPr/>
          </p:nvCxnSpPr>
          <p:spPr>
            <a:xfrm>
              <a:off x="2068522" y="1307578"/>
              <a:ext cx="170744" cy="2149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フリーフォーム 11"/>
          <p:cNvSpPr/>
          <p:nvPr/>
        </p:nvSpPr>
        <p:spPr>
          <a:xfrm>
            <a:off x="3897930" y="1534160"/>
            <a:ext cx="1226089" cy="887672"/>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55915" y="226546"/>
                  <a:pt x="175594" y="297"/>
                  <a:pt x="313795" y="1"/>
                </a:cubicBezTo>
                <a:cubicBezTo>
                  <a:pt x="451996" y="-295"/>
                  <a:pt x="560561" y="225365"/>
                  <a:pt x="629178" y="448734"/>
                </a:cubicBezTo>
              </a:path>
            </a:pathLst>
          </a:custGeom>
          <a:noFill/>
          <a:ln w="762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236294" y="1211818"/>
            <a:ext cx="300082" cy="369332"/>
          </a:xfrm>
          <a:prstGeom prst="rect">
            <a:avLst/>
          </a:prstGeom>
          <a:noFill/>
        </p:spPr>
        <p:txBody>
          <a:bodyPr wrap="non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grpSp>
        <p:nvGrpSpPr>
          <p:cNvPr id="15" name="グループ化 14"/>
          <p:cNvGrpSpPr/>
          <p:nvPr/>
        </p:nvGrpSpPr>
        <p:grpSpPr>
          <a:xfrm>
            <a:off x="304800" y="2876550"/>
            <a:ext cx="1709548" cy="1764174"/>
            <a:chOff x="381000" y="2876550"/>
            <a:chExt cx="1709548" cy="1764174"/>
          </a:xfrm>
        </p:grpSpPr>
        <p:sp>
          <p:nvSpPr>
            <p:cNvPr id="45" name="二等辺三角形 44"/>
            <p:cNvSpPr/>
            <p:nvPr/>
          </p:nvSpPr>
          <p:spPr>
            <a:xfrm>
              <a:off x="434785" y="2916167"/>
              <a:ext cx="1613718" cy="1152045"/>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a:spLocks noChangeAspect="1"/>
            </p:cNvSpPr>
            <p:nvPr/>
          </p:nvSpPr>
          <p:spPr>
            <a:xfrm>
              <a:off x="381000" y="4022244"/>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a:spLocks noChangeAspect="1"/>
            </p:cNvSpPr>
            <p:nvPr/>
          </p:nvSpPr>
          <p:spPr>
            <a:xfrm>
              <a:off x="1994718"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1193728" y="2876550"/>
              <a:ext cx="95830" cy="9583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a:spLocks noChangeAspect="1"/>
            </p:cNvSpPr>
            <p:nvPr/>
          </p:nvSpPr>
          <p:spPr>
            <a:xfrm>
              <a:off x="1193728" y="4022246"/>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a:spLocks noChangeAspect="1"/>
            </p:cNvSpPr>
            <p:nvPr/>
          </p:nvSpPr>
          <p:spPr>
            <a:xfrm>
              <a:off x="1193728" y="3535600"/>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a:spLocks noChangeAspect="1"/>
            </p:cNvSpPr>
            <p:nvPr/>
          </p:nvSpPr>
          <p:spPr>
            <a:xfrm>
              <a:off x="787364"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594223"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p:cNvCxnSpPr>
              <a:stCxn id="48" idx="4"/>
              <a:endCxn id="50" idx="0"/>
            </p:cNvCxnSpPr>
            <p:nvPr/>
          </p:nvCxnSpPr>
          <p:spPr>
            <a:xfrm>
              <a:off x="1241644" y="2972380"/>
              <a:ext cx="0" cy="563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50" idx="3"/>
              <a:endCxn id="51" idx="7"/>
            </p:cNvCxnSpPr>
            <p:nvPr/>
          </p:nvCxnSpPr>
          <p:spPr>
            <a:xfrm flipH="1">
              <a:off x="869160" y="3617395"/>
              <a:ext cx="338603"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stCxn id="50" idx="5"/>
              <a:endCxn id="52" idx="1"/>
            </p:cNvCxnSpPr>
            <p:nvPr/>
          </p:nvCxnSpPr>
          <p:spPr>
            <a:xfrm>
              <a:off x="1275524" y="3617395"/>
              <a:ext cx="332732"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088397" y="4271392"/>
              <a:ext cx="306494" cy="369332"/>
            </a:xfrm>
            <a:prstGeom prst="rect">
              <a:avLst/>
            </a:prstGeom>
            <a:noFill/>
          </p:spPr>
          <p:txBody>
            <a:bodyPr wrap="none" rtlCol="0">
              <a:spAutoFit/>
            </a:bodyPr>
            <a:lstStyle/>
            <a:p>
              <a:r>
                <a:rPr kumimoji="1" lang="en-US" altLang="ja-JP" dirty="0" smtClean="0"/>
                <a:t>4</a:t>
              </a:r>
              <a:endParaRPr kumimoji="1" lang="ja-JP" altLang="en-US" dirty="0"/>
            </a:p>
          </p:txBody>
        </p:sp>
        <p:sp>
          <p:nvSpPr>
            <p:cNvPr id="118" name="テキスト ボックス 117"/>
            <p:cNvSpPr txBox="1"/>
            <p:nvPr/>
          </p:nvSpPr>
          <p:spPr>
            <a:xfrm>
              <a:off x="434785" y="2916167"/>
              <a:ext cx="543739" cy="369332"/>
            </a:xfrm>
            <a:prstGeom prst="rect">
              <a:avLst/>
            </a:prstGeom>
            <a:noFill/>
          </p:spPr>
          <p:txBody>
            <a:bodyPr wrap="none" rtlCol="0">
              <a:spAutoFit/>
            </a:bodyPr>
            <a:lstStyle/>
            <a:p>
              <a:r>
                <a:rPr kumimoji="1" lang="en-US" altLang="ja-JP" i="1" dirty="0" smtClean="0">
                  <a:solidFill>
                    <a:schemeClr val="accent1"/>
                  </a:solidFill>
                </a:rPr>
                <a:t>x</a:t>
              </a:r>
              <a:r>
                <a:rPr kumimoji="1" lang="en-US" altLang="ja-JP" dirty="0" smtClean="0"/>
                <a:t>=0</a:t>
              </a:r>
              <a:endParaRPr kumimoji="1" lang="ja-JP" altLang="en-US" dirty="0"/>
            </a:p>
          </p:txBody>
        </p:sp>
        <p:sp>
          <p:nvSpPr>
            <p:cNvPr id="94" name="左中かっこ 93"/>
            <p:cNvSpPr/>
            <p:nvPr/>
          </p:nvSpPr>
          <p:spPr>
            <a:xfrm rot="16200000">
              <a:off x="1150168" y="3484599"/>
              <a:ext cx="182953" cy="1508122"/>
            </a:xfrm>
            <a:prstGeom prst="leftBrace">
              <a:avLst>
                <a:gd name="adj1" fmla="val 5866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grpSp>
      <p:grpSp>
        <p:nvGrpSpPr>
          <p:cNvPr id="13" name="グループ化 12"/>
          <p:cNvGrpSpPr/>
          <p:nvPr/>
        </p:nvGrpSpPr>
        <p:grpSpPr>
          <a:xfrm>
            <a:off x="4648200" y="2876550"/>
            <a:ext cx="1709548" cy="1764174"/>
            <a:chOff x="4724400" y="2876550"/>
            <a:chExt cx="1709548" cy="1764174"/>
          </a:xfrm>
        </p:grpSpPr>
        <p:sp>
          <p:nvSpPr>
            <p:cNvPr id="81" name="二等辺三角形 80"/>
            <p:cNvSpPr/>
            <p:nvPr/>
          </p:nvSpPr>
          <p:spPr>
            <a:xfrm>
              <a:off x="4778185" y="2916167"/>
              <a:ext cx="1613718" cy="1152045"/>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a:spLocks noChangeAspect="1"/>
            </p:cNvSpPr>
            <p:nvPr/>
          </p:nvSpPr>
          <p:spPr>
            <a:xfrm>
              <a:off x="5537128" y="2876550"/>
              <a:ext cx="95830" cy="9583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a:spLocks noChangeAspect="1"/>
            </p:cNvSpPr>
            <p:nvPr/>
          </p:nvSpPr>
          <p:spPr>
            <a:xfrm>
              <a:off x="5537128" y="3535600"/>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 name="直線コネクタ 88"/>
            <p:cNvCxnSpPr>
              <a:stCxn id="84" idx="4"/>
              <a:endCxn id="86" idx="0"/>
            </p:cNvCxnSpPr>
            <p:nvPr/>
          </p:nvCxnSpPr>
          <p:spPr>
            <a:xfrm>
              <a:off x="5585044" y="2972380"/>
              <a:ext cx="0" cy="563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stCxn id="86" idx="3"/>
              <a:endCxn id="87" idx="7"/>
            </p:cNvCxnSpPr>
            <p:nvPr/>
          </p:nvCxnSpPr>
          <p:spPr>
            <a:xfrm flipH="1">
              <a:off x="5212560" y="3617395"/>
              <a:ext cx="338603"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stCxn id="86" idx="5"/>
              <a:endCxn id="88" idx="1"/>
            </p:cNvCxnSpPr>
            <p:nvPr/>
          </p:nvCxnSpPr>
          <p:spPr>
            <a:xfrm>
              <a:off x="5618924" y="3617395"/>
              <a:ext cx="332732"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二等辺三角形 91"/>
            <p:cNvSpPr>
              <a:spLocks/>
            </p:cNvSpPr>
            <p:nvPr/>
          </p:nvSpPr>
          <p:spPr>
            <a:xfrm>
              <a:off x="5033949" y="3336763"/>
              <a:ext cx="1102191" cy="731449"/>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二等辺三角形 92"/>
            <p:cNvSpPr>
              <a:spLocks noChangeAspect="1"/>
            </p:cNvSpPr>
            <p:nvPr/>
          </p:nvSpPr>
          <p:spPr>
            <a:xfrm>
              <a:off x="4918219" y="3116108"/>
              <a:ext cx="1333651" cy="952104"/>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a:spLocks noChangeAspect="1"/>
            </p:cNvSpPr>
            <p:nvPr/>
          </p:nvSpPr>
          <p:spPr>
            <a:xfrm>
              <a:off x="4724400" y="4022244"/>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a:spLocks noChangeAspect="1"/>
            </p:cNvSpPr>
            <p:nvPr/>
          </p:nvSpPr>
          <p:spPr>
            <a:xfrm>
              <a:off x="6338118"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a:spLocks noChangeAspect="1"/>
            </p:cNvSpPr>
            <p:nvPr/>
          </p:nvSpPr>
          <p:spPr>
            <a:xfrm>
              <a:off x="5537128" y="4022246"/>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a:spLocks noChangeAspect="1"/>
            </p:cNvSpPr>
            <p:nvPr/>
          </p:nvSpPr>
          <p:spPr>
            <a:xfrm>
              <a:off x="5130764"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a:spLocks noChangeAspect="1"/>
            </p:cNvSpPr>
            <p:nvPr/>
          </p:nvSpPr>
          <p:spPr>
            <a:xfrm>
              <a:off x="5937623"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p:cNvSpPr txBox="1"/>
            <p:nvPr/>
          </p:nvSpPr>
          <p:spPr>
            <a:xfrm>
              <a:off x="5431797" y="4271392"/>
              <a:ext cx="306494" cy="369332"/>
            </a:xfrm>
            <a:prstGeom prst="rect">
              <a:avLst/>
            </a:prstGeom>
            <a:noFill/>
          </p:spPr>
          <p:txBody>
            <a:bodyPr wrap="none" rtlCol="0">
              <a:spAutoFit/>
            </a:bodyPr>
            <a:lstStyle/>
            <a:p>
              <a:r>
                <a:rPr kumimoji="1" lang="en-US" altLang="ja-JP" dirty="0" smtClean="0"/>
                <a:t>8</a:t>
              </a:r>
              <a:endParaRPr kumimoji="1" lang="ja-JP" altLang="en-US" dirty="0"/>
            </a:p>
          </p:txBody>
        </p:sp>
        <p:sp>
          <p:nvSpPr>
            <p:cNvPr id="120" name="テキスト ボックス 119"/>
            <p:cNvSpPr txBox="1"/>
            <p:nvPr/>
          </p:nvSpPr>
          <p:spPr>
            <a:xfrm>
              <a:off x="4778185" y="2916167"/>
              <a:ext cx="543739" cy="369332"/>
            </a:xfrm>
            <a:prstGeom prst="rect">
              <a:avLst/>
            </a:prstGeom>
            <a:noFill/>
          </p:spPr>
          <p:txBody>
            <a:bodyPr wrap="none" rtlCol="0">
              <a:spAutoFit/>
            </a:bodyPr>
            <a:lstStyle/>
            <a:p>
              <a:r>
                <a:rPr kumimoji="1" lang="en-US" altLang="ja-JP" i="1" dirty="0" smtClean="0">
                  <a:solidFill>
                    <a:schemeClr val="accent1"/>
                  </a:solidFill>
                </a:rPr>
                <a:t>x</a:t>
              </a:r>
              <a:r>
                <a:rPr kumimoji="1" lang="en-US" altLang="ja-JP" dirty="0" smtClean="0"/>
                <a:t>=2</a:t>
              </a:r>
              <a:endParaRPr kumimoji="1" lang="ja-JP" altLang="en-US" dirty="0"/>
            </a:p>
          </p:txBody>
        </p:sp>
        <p:sp>
          <p:nvSpPr>
            <p:cNvPr id="98" name="左中かっこ 97"/>
            <p:cNvSpPr/>
            <p:nvPr/>
          </p:nvSpPr>
          <p:spPr>
            <a:xfrm rot="16200000">
              <a:off x="5493568" y="3484599"/>
              <a:ext cx="182953" cy="1508122"/>
            </a:xfrm>
            <a:prstGeom prst="leftBrace">
              <a:avLst>
                <a:gd name="adj1" fmla="val 5866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grpSp>
      <p:grpSp>
        <p:nvGrpSpPr>
          <p:cNvPr id="14" name="グループ化 13"/>
          <p:cNvGrpSpPr/>
          <p:nvPr/>
        </p:nvGrpSpPr>
        <p:grpSpPr>
          <a:xfrm>
            <a:off x="7250574" y="2876550"/>
            <a:ext cx="1709548" cy="1764174"/>
            <a:chOff x="7086600" y="2876550"/>
            <a:chExt cx="1709548" cy="1764174"/>
          </a:xfrm>
        </p:grpSpPr>
        <p:sp>
          <p:nvSpPr>
            <p:cNvPr id="104" name="二等辺三角形 103"/>
            <p:cNvSpPr/>
            <p:nvPr/>
          </p:nvSpPr>
          <p:spPr>
            <a:xfrm>
              <a:off x="7140385" y="2916167"/>
              <a:ext cx="1613718" cy="1152045"/>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a:spLocks noChangeAspect="1"/>
            </p:cNvSpPr>
            <p:nvPr/>
          </p:nvSpPr>
          <p:spPr>
            <a:xfrm>
              <a:off x="7899328" y="2876550"/>
              <a:ext cx="95830" cy="9583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a:spLocks noChangeAspect="1"/>
            </p:cNvSpPr>
            <p:nvPr/>
          </p:nvSpPr>
          <p:spPr>
            <a:xfrm>
              <a:off x="7899328" y="3535600"/>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 name="直線コネクタ 106"/>
            <p:cNvCxnSpPr/>
            <p:nvPr/>
          </p:nvCxnSpPr>
          <p:spPr>
            <a:xfrm>
              <a:off x="7947244" y="2972380"/>
              <a:ext cx="0" cy="563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a:stCxn id="106" idx="3"/>
              <a:endCxn id="115" idx="7"/>
            </p:cNvCxnSpPr>
            <p:nvPr/>
          </p:nvCxnSpPr>
          <p:spPr>
            <a:xfrm flipH="1">
              <a:off x="7574760" y="3617395"/>
              <a:ext cx="338603"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a:stCxn id="106" idx="5"/>
              <a:endCxn id="116" idx="1"/>
            </p:cNvCxnSpPr>
            <p:nvPr/>
          </p:nvCxnSpPr>
          <p:spPr>
            <a:xfrm>
              <a:off x="7981124" y="3617395"/>
              <a:ext cx="332732"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二等辺三角形 109"/>
            <p:cNvSpPr>
              <a:spLocks/>
            </p:cNvSpPr>
            <p:nvPr/>
          </p:nvSpPr>
          <p:spPr>
            <a:xfrm>
              <a:off x="7417653" y="3409842"/>
              <a:ext cx="1059183" cy="658370"/>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二等辺三角形 110"/>
            <p:cNvSpPr>
              <a:spLocks/>
            </p:cNvSpPr>
            <p:nvPr/>
          </p:nvSpPr>
          <p:spPr>
            <a:xfrm>
              <a:off x="7242358" y="3101034"/>
              <a:ext cx="1409773" cy="967178"/>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a:spLocks noChangeAspect="1"/>
            </p:cNvSpPr>
            <p:nvPr/>
          </p:nvSpPr>
          <p:spPr>
            <a:xfrm>
              <a:off x="7086600" y="4022244"/>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a:spLocks noChangeAspect="1"/>
            </p:cNvSpPr>
            <p:nvPr/>
          </p:nvSpPr>
          <p:spPr>
            <a:xfrm>
              <a:off x="8700318"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13"/>
            <p:cNvSpPr>
              <a:spLocks noChangeAspect="1"/>
            </p:cNvSpPr>
            <p:nvPr/>
          </p:nvSpPr>
          <p:spPr>
            <a:xfrm>
              <a:off x="7899328" y="4022246"/>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a:spLocks noChangeAspect="1"/>
            </p:cNvSpPr>
            <p:nvPr/>
          </p:nvSpPr>
          <p:spPr>
            <a:xfrm>
              <a:off x="7492964"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115"/>
            <p:cNvSpPr>
              <a:spLocks noChangeAspect="1"/>
            </p:cNvSpPr>
            <p:nvPr/>
          </p:nvSpPr>
          <p:spPr>
            <a:xfrm>
              <a:off x="8299823"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p:cNvSpPr txBox="1"/>
            <p:nvPr/>
          </p:nvSpPr>
          <p:spPr>
            <a:xfrm>
              <a:off x="7614461" y="4271392"/>
              <a:ext cx="665567" cy="369332"/>
            </a:xfrm>
            <a:prstGeom prst="rect">
              <a:avLst/>
            </a:prstGeom>
            <a:noFill/>
          </p:spPr>
          <p:txBody>
            <a:bodyPr wrap="none" rtlCol="0">
              <a:spAutoFit/>
            </a:bodyPr>
            <a:lstStyle/>
            <a:p>
              <a:r>
                <a:rPr kumimoji="1" lang="en-US" altLang="ja-JP" dirty="0" smtClean="0"/>
                <a:t>4+2</a:t>
              </a:r>
              <a:r>
                <a:rPr kumimoji="1" lang="en-US" altLang="ja-JP" i="1" dirty="0" smtClean="0">
                  <a:solidFill>
                    <a:schemeClr val="accent1"/>
                  </a:solidFill>
                </a:rPr>
                <a:t>x</a:t>
              </a:r>
              <a:endParaRPr kumimoji="1" lang="ja-JP" altLang="en-US" i="1" dirty="0">
                <a:solidFill>
                  <a:schemeClr val="accent1"/>
                </a:solidFill>
              </a:endParaRPr>
            </a:p>
          </p:txBody>
        </p:sp>
        <p:cxnSp>
          <p:nvCxnSpPr>
            <p:cNvPr id="124" name="直線コネクタ 123"/>
            <p:cNvCxnSpPr/>
            <p:nvPr/>
          </p:nvCxnSpPr>
          <p:spPr>
            <a:xfrm>
              <a:off x="7264361" y="4068212"/>
              <a:ext cx="143588" cy="0"/>
            </a:xfrm>
            <a:prstGeom prst="line">
              <a:avLst/>
            </a:prstGeom>
            <a:ln w="12700" cap="sq">
              <a:solidFill>
                <a:schemeClr val="bg2"/>
              </a:solidFill>
              <a:prstDash val="sysDash"/>
              <a:beve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8487339" y="4068212"/>
              <a:ext cx="147549" cy="0"/>
            </a:xfrm>
            <a:prstGeom prst="line">
              <a:avLst/>
            </a:prstGeom>
            <a:ln w="12700" cap="sq">
              <a:solidFill>
                <a:schemeClr val="bg2"/>
              </a:solidFill>
              <a:prstDash val="sysDash"/>
              <a:beve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rot="16200000">
              <a:off x="7871235" y="3270843"/>
              <a:ext cx="152019" cy="0"/>
            </a:xfrm>
            <a:prstGeom prst="line">
              <a:avLst/>
            </a:prstGeom>
            <a:ln w="12700" cap="sq">
              <a:solidFill>
                <a:schemeClr val="bg2"/>
              </a:solidFill>
              <a:prstDash val="sysDash"/>
              <a:bevel/>
            </a:ln>
          </p:spPr>
          <p:style>
            <a:lnRef idx="1">
              <a:schemeClr val="accent1"/>
            </a:lnRef>
            <a:fillRef idx="0">
              <a:schemeClr val="accent1"/>
            </a:fillRef>
            <a:effectRef idx="0">
              <a:schemeClr val="accent1"/>
            </a:effectRef>
            <a:fontRef idx="minor">
              <a:schemeClr val="tx1"/>
            </a:fontRef>
          </p:style>
        </p:cxnSp>
        <p:sp>
          <p:nvSpPr>
            <p:cNvPr id="99" name="左中かっこ 98"/>
            <p:cNvSpPr/>
            <p:nvPr/>
          </p:nvSpPr>
          <p:spPr>
            <a:xfrm rot="16200000">
              <a:off x="7855768" y="3484599"/>
              <a:ext cx="182953" cy="1508122"/>
            </a:xfrm>
            <a:prstGeom prst="leftBrace">
              <a:avLst>
                <a:gd name="adj1" fmla="val 5866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grpSp>
      <p:grpSp>
        <p:nvGrpSpPr>
          <p:cNvPr id="16" name="グループ化 15"/>
          <p:cNvGrpSpPr/>
          <p:nvPr/>
        </p:nvGrpSpPr>
        <p:grpSpPr>
          <a:xfrm>
            <a:off x="2476500" y="2876550"/>
            <a:ext cx="1709548" cy="1764174"/>
            <a:chOff x="2552700" y="2876550"/>
            <a:chExt cx="1709548" cy="1764174"/>
          </a:xfrm>
        </p:grpSpPr>
        <p:sp>
          <p:nvSpPr>
            <p:cNvPr id="57" name="二等辺三角形 56"/>
            <p:cNvSpPr/>
            <p:nvPr/>
          </p:nvSpPr>
          <p:spPr>
            <a:xfrm>
              <a:off x="2606485" y="2916167"/>
              <a:ext cx="1613718" cy="1152045"/>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a:spLocks noChangeAspect="1"/>
            </p:cNvSpPr>
            <p:nvPr/>
          </p:nvSpPr>
          <p:spPr>
            <a:xfrm>
              <a:off x="3365428" y="2876550"/>
              <a:ext cx="95830" cy="9583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a:spLocks noChangeAspect="1"/>
            </p:cNvSpPr>
            <p:nvPr/>
          </p:nvSpPr>
          <p:spPr>
            <a:xfrm>
              <a:off x="3365428" y="3535600"/>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p:cNvCxnSpPr>
              <a:stCxn id="60" idx="4"/>
              <a:endCxn id="62" idx="0"/>
            </p:cNvCxnSpPr>
            <p:nvPr/>
          </p:nvCxnSpPr>
          <p:spPr>
            <a:xfrm>
              <a:off x="3413344" y="2972380"/>
              <a:ext cx="0" cy="563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stCxn id="62" idx="3"/>
              <a:endCxn id="63" idx="7"/>
            </p:cNvCxnSpPr>
            <p:nvPr/>
          </p:nvCxnSpPr>
          <p:spPr>
            <a:xfrm flipH="1">
              <a:off x="3040860" y="3617395"/>
              <a:ext cx="338603"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stCxn id="62" idx="5"/>
              <a:endCxn id="64" idx="1"/>
            </p:cNvCxnSpPr>
            <p:nvPr/>
          </p:nvCxnSpPr>
          <p:spPr>
            <a:xfrm>
              <a:off x="3447224" y="3617395"/>
              <a:ext cx="332732" cy="418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二等辺三角形 79"/>
            <p:cNvSpPr>
              <a:spLocks/>
            </p:cNvSpPr>
            <p:nvPr/>
          </p:nvSpPr>
          <p:spPr>
            <a:xfrm>
              <a:off x="2807139" y="3249399"/>
              <a:ext cx="1212410" cy="818813"/>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a:spLocks noChangeAspect="1"/>
            </p:cNvSpPr>
            <p:nvPr/>
          </p:nvSpPr>
          <p:spPr>
            <a:xfrm>
              <a:off x="4166418"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a:spLocks noChangeAspect="1"/>
            </p:cNvSpPr>
            <p:nvPr/>
          </p:nvSpPr>
          <p:spPr>
            <a:xfrm>
              <a:off x="3365428" y="4022246"/>
              <a:ext cx="95830" cy="9583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a:spLocks noChangeAspect="1"/>
            </p:cNvSpPr>
            <p:nvPr/>
          </p:nvSpPr>
          <p:spPr>
            <a:xfrm>
              <a:off x="2959064"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a:spLocks noChangeAspect="1"/>
            </p:cNvSpPr>
            <p:nvPr/>
          </p:nvSpPr>
          <p:spPr>
            <a:xfrm>
              <a:off x="3765923" y="4022246"/>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p:cNvSpPr txBox="1"/>
            <p:nvPr/>
          </p:nvSpPr>
          <p:spPr>
            <a:xfrm>
              <a:off x="3260097" y="4271392"/>
              <a:ext cx="306494" cy="369332"/>
            </a:xfrm>
            <a:prstGeom prst="rect">
              <a:avLst/>
            </a:prstGeom>
            <a:noFill/>
          </p:spPr>
          <p:txBody>
            <a:bodyPr wrap="none" rtlCol="0">
              <a:spAutoFit/>
            </a:bodyPr>
            <a:lstStyle/>
            <a:p>
              <a:r>
                <a:rPr kumimoji="1" lang="en-US" altLang="ja-JP" dirty="0" smtClean="0"/>
                <a:t>6</a:t>
              </a:r>
              <a:endParaRPr kumimoji="1" lang="ja-JP" altLang="en-US" dirty="0"/>
            </a:p>
          </p:txBody>
        </p:sp>
        <p:sp>
          <p:nvSpPr>
            <p:cNvPr id="119" name="テキスト ボックス 118"/>
            <p:cNvSpPr txBox="1"/>
            <p:nvPr/>
          </p:nvSpPr>
          <p:spPr>
            <a:xfrm>
              <a:off x="2606485" y="2916167"/>
              <a:ext cx="543739" cy="369332"/>
            </a:xfrm>
            <a:prstGeom prst="rect">
              <a:avLst/>
            </a:prstGeom>
            <a:noFill/>
          </p:spPr>
          <p:txBody>
            <a:bodyPr wrap="none" rtlCol="0">
              <a:spAutoFit/>
            </a:bodyPr>
            <a:lstStyle/>
            <a:p>
              <a:r>
                <a:rPr kumimoji="1" lang="en-US" altLang="ja-JP" i="1" dirty="0" smtClean="0">
                  <a:solidFill>
                    <a:schemeClr val="accent1"/>
                  </a:solidFill>
                </a:rPr>
                <a:t>x</a:t>
              </a:r>
              <a:r>
                <a:rPr kumimoji="1" lang="en-US" altLang="ja-JP" dirty="0" smtClean="0"/>
                <a:t>=1</a:t>
              </a:r>
              <a:endParaRPr kumimoji="1" lang="ja-JP" altLang="en-US" dirty="0"/>
            </a:p>
          </p:txBody>
        </p:sp>
        <p:sp>
          <p:nvSpPr>
            <p:cNvPr id="97" name="左中かっこ 96"/>
            <p:cNvSpPr/>
            <p:nvPr/>
          </p:nvSpPr>
          <p:spPr>
            <a:xfrm rot="16200000">
              <a:off x="3321868" y="3484599"/>
              <a:ext cx="182953" cy="1508122"/>
            </a:xfrm>
            <a:prstGeom prst="leftBrace">
              <a:avLst>
                <a:gd name="adj1" fmla="val 5866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sp>
          <p:nvSpPr>
            <p:cNvPr id="58" name="円/楕円 57"/>
            <p:cNvSpPr>
              <a:spLocks noChangeAspect="1"/>
            </p:cNvSpPr>
            <p:nvPr/>
          </p:nvSpPr>
          <p:spPr>
            <a:xfrm>
              <a:off x="2552700" y="4022244"/>
              <a:ext cx="95830" cy="9583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3" name="テキスト ボックス 102"/>
          <p:cNvSpPr txBox="1"/>
          <p:nvPr/>
        </p:nvSpPr>
        <p:spPr>
          <a:xfrm>
            <a:off x="6474328" y="2930664"/>
            <a:ext cx="752129" cy="707886"/>
          </a:xfrm>
          <a:prstGeom prst="rect">
            <a:avLst/>
          </a:prstGeom>
          <a:noFill/>
        </p:spPr>
        <p:txBody>
          <a:bodyPr wrap="none" rtlCol="0">
            <a:spAutoFit/>
          </a:bodyPr>
          <a:lstStyle/>
          <a:p>
            <a:r>
              <a:rPr kumimoji="1" lang="en-US" altLang="ja-JP" sz="4000" b="1" dirty="0" smtClean="0"/>
              <a:t>...</a:t>
            </a:r>
            <a:endParaRPr kumimoji="1" lang="ja-JP" altLang="en-US" sz="4000" b="1" dirty="0"/>
          </a:p>
        </p:txBody>
      </p:sp>
    </p:spTree>
    <p:extLst>
      <p:ext uri="{BB962C8B-B14F-4D97-AF65-F5344CB8AC3E}">
        <p14:creationId xmlns:p14="http://schemas.microsoft.com/office/powerpoint/2010/main" val="19039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Using topological pattern</a:t>
            </a:r>
            <a:endParaRPr kumimoji="1" lang="ja-JP" altLang="en-US" dirty="0"/>
          </a:p>
        </p:txBody>
      </p:sp>
      <p:sp>
        <p:nvSpPr>
          <p:cNvPr id="3" name="コンテンツ プレースホルダー 2"/>
          <p:cNvSpPr>
            <a:spLocks noGrp="1"/>
          </p:cNvSpPr>
          <p:nvPr>
            <p:ph idx="1"/>
          </p:nvPr>
        </p:nvSpPr>
        <p:spPr>
          <a:xfrm>
            <a:off x="457200" y="2609919"/>
            <a:ext cx="8229600" cy="1847782"/>
          </a:xfrm>
        </p:spPr>
        <p:txBody>
          <a:bodyPr>
            <a:normAutofit/>
          </a:bodyPr>
          <a:lstStyle/>
          <a:p>
            <a:r>
              <a:rPr kumimoji="1" lang="en-US" altLang="ja-JP" i="1" dirty="0">
                <a:latin typeface="Arial" panose="020B0604020202020204" pitchFamily="34" charset="0"/>
                <a:cs typeface="Arial" panose="020B0604020202020204" pitchFamily="34" charset="0"/>
              </a:rPr>
              <a:t>α </a:t>
            </a:r>
            <a:r>
              <a:rPr kumimoji="1" lang="en-US" altLang="ja-JP" dirty="0" smtClean="0"/>
              <a:t>must be even</a:t>
            </a:r>
          </a:p>
          <a:p>
            <a:endParaRPr kumimoji="1" lang="en-US" altLang="ja-JP" dirty="0" smtClean="0">
              <a:sym typeface="Wingdings" panose="05000000000000000000" pitchFamily="2" charset="2"/>
            </a:endParaRPr>
          </a:p>
          <a:p>
            <a:endParaRPr kumimoji="1" lang="en-US" altLang="ja-JP" dirty="0">
              <a:sym typeface="Wingdings" panose="05000000000000000000" pitchFamily="2" charset="2"/>
            </a:endParaRPr>
          </a:p>
          <a:p>
            <a:r>
              <a:rPr kumimoji="1" lang="en-US" altLang="ja-JP" dirty="0" smtClean="0">
                <a:solidFill>
                  <a:srgbClr val="FF0000"/>
                </a:solidFill>
                <a:sym typeface="Wingdings" panose="05000000000000000000" pitchFamily="2" charset="2"/>
              </a:rPr>
              <a:t>Guaranteed to work for all the cases!</a:t>
            </a:r>
            <a:endParaRPr kumimoji="1" lang="ja-JP" altLang="en-US" dirty="0">
              <a:solidFill>
                <a:srgbClr val="FF0000"/>
              </a:solidFill>
            </a:endParaRPr>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15</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grpSp>
        <p:nvGrpSpPr>
          <p:cNvPr id="10" name="グループ化 9"/>
          <p:cNvGrpSpPr/>
          <p:nvPr/>
        </p:nvGrpSpPr>
        <p:grpSpPr>
          <a:xfrm>
            <a:off x="6822718" y="1904418"/>
            <a:ext cx="1709548" cy="1421698"/>
            <a:chOff x="4033946" y="1000134"/>
            <a:chExt cx="1709548" cy="1421698"/>
          </a:xfrm>
        </p:grpSpPr>
        <p:grpSp>
          <p:nvGrpSpPr>
            <p:cNvPr id="11" name="グループ化 10"/>
            <p:cNvGrpSpPr/>
            <p:nvPr/>
          </p:nvGrpSpPr>
          <p:grpSpPr>
            <a:xfrm>
              <a:off x="4033946" y="1000134"/>
              <a:ext cx="1709548" cy="1241526"/>
              <a:chOff x="1609490" y="927408"/>
              <a:chExt cx="877268" cy="637098"/>
            </a:xfrm>
          </p:grpSpPr>
          <p:sp>
            <p:nvSpPr>
              <p:cNvPr id="14" name="二等辺三角形 13"/>
              <p:cNvSpPr/>
              <p:nvPr/>
            </p:nvSpPr>
            <p:spPr>
              <a:xfrm>
                <a:off x="1637090" y="947738"/>
                <a:ext cx="828092" cy="59118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a:spLocks noChangeAspect="1"/>
              </p:cNvSpPr>
              <p:nvPr/>
            </p:nvSpPr>
            <p:spPr>
              <a:xfrm>
                <a:off x="1609490" y="1515329"/>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a:spLocks noChangeAspect="1"/>
              </p:cNvSpPr>
              <p:nvPr/>
            </p:nvSpPr>
            <p:spPr>
              <a:xfrm>
                <a:off x="2437582" y="1515330"/>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a:spLocks noChangeAspect="1"/>
              </p:cNvSpPr>
              <p:nvPr/>
            </p:nvSpPr>
            <p:spPr>
              <a:xfrm>
                <a:off x="2026548" y="927408"/>
                <a:ext cx="49176" cy="49176"/>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a:spLocks noChangeAspect="1"/>
              </p:cNvSpPr>
              <p:nvPr/>
            </p:nvSpPr>
            <p:spPr>
              <a:xfrm>
                <a:off x="2026548" y="1515330"/>
                <a:ext cx="49176" cy="49176"/>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a:spLocks noChangeAspect="1"/>
              </p:cNvSpPr>
              <p:nvPr/>
            </p:nvSpPr>
            <p:spPr>
              <a:xfrm>
                <a:off x="2026548" y="1265604"/>
                <a:ext cx="49176" cy="49176"/>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a:spLocks noChangeAspect="1"/>
              </p:cNvSpPr>
              <p:nvPr/>
            </p:nvSpPr>
            <p:spPr>
              <a:xfrm>
                <a:off x="1818019" y="1515330"/>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a:spLocks noChangeAspect="1"/>
              </p:cNvSpPr>
              <p:nvPr/>
            </p:nvSpPr>
            <p:spPr>
              <a:xfrm>
                <a:off x="2232065" y="1515330"/>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a:stCxn id="17" idx="4"/>
                <a:endCxn id="19" idx="0"/>
              </p:cNvCxnSpPr>
              <p:nvPr/>
            </p:nvCxnSpPr>
            <p:spPr>
              <a:xfrm>
                <a:off x="2051136" y="976584"/>
                <a:ext cx="0" cy="2890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9" idx="3"/>
                <a:endCxn id="20" idx="7"/>
              </p:cNvCxnSpPr>
              <p:nvPr/>
            </p:nvCxnSpPr>
            <p:spPr>
              <a:xfrm flipH="1">
                <a:off x="1859993" y="1307578"/>
                <a:ext cx="173757" cy="2149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19" idx="5"/>
                <a:endCxn id="21" idx="1"/>
              </p:cNvCxnSpPr>
              <p:nvPr/>
            </p:nvCxnSpPr>
            <p:spPr>
              <a:xfrm>
                <a:off x="2068522" y="1307578"/>
                <a:ext cx="170744" cy="2149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フリーフォーム 11"/>
            <p:cNvSpPr/>
            <p:nvPr/>
          </p:nvSpPr>
          <p:spPr>
            <a:xfrm>
              <a:off x="4274276" y="1534160"/>
              <a:ext cx="1226089" cy="887672"/>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55915" y="226546"/>
                    <a:pt x="175594" y="297"/>
                    <a:pt x="313795" y="1"/>
                  </a:cubicBezTo>
                  <a:cubicBezTo>
                    <a:pt x="451996" y="-295"/>
                    <a:pt x="560561" y="225365"/>
                    <a:pt x="629178" y="448734"/>
                  </a:cubicBezTo>
                </a:path>
              </a:pathLst>
            </a:custGeom>
            <a:noFill/>
            <a:ln w="762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612640" y="1211818"/>
              <a:ext cx="300082" cy="369332"/>
            </a:xfrm>
            <a:prstGeom prst="rect">
              <a:avLst/>
            </a:prstGeom>
            <a:noFill/>
          </p:spPr>
          <p:txBody>
            <a:bodyPr wrap="non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grpSp>
      <p:grpSp>
        <p:nvGrpSpPr>
          <p:cNvPr id="41" name="グループ化 40"/>
          <p:cNvGrpSpPr/>
          <p:nvPr/>
        </p:nvGrpSpPr>
        <p:grpSpPr>
          <a:xfrm>
            <a:off x="4267200" y="1904418"/>
            <a:ext cx="1709548" cy="1241526"/>
            <a:chOff x="1609490" y="927408"/>
            <a:chExt cx="877268" cy="637098"/>
          </a:xfrm>
        </p:grpSpPr>
        <p:sp>
          <p:nvSpPr>
            <p:cNvPr id="44" name="二等辺三角形 43"/>
            <p:cNvSpPr/>
            <p:nvPr/>
          </p:nvSpPr>
          <p:spPr>
            <a:xfrm>
              <a:off x="1637090" y="947738"/>
              <a:ext cx="828092" cy="59118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a:spLocks noChangeAspect="1"/>
            </p:cNvSpPr>
            <p:nvPr/>
          </p:nvSpPr>
          <p:spPr>
            <a:xfrm>
              <a:off x="1609490" y="1515329"/>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a:spLocks noChangeAspect="1"/>
            </p:cNvSpPr>
            <p:nvPr/>
          </p:nvSpPr>
          <p:spPr>
            <a:xfrm>
              <a:off x="2437582" y="1515330"/>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a:spLocks noChangeAspect="1"/>
            </p:cNvSpPr>
            <p:nvPr/>
          </p:nvSpPr>
          <p:spPr>
            <a:xfrm>
              <a:off x="2026548" y="927408"/>
              <a:ext cx="49176" cy="4917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2026548" y="1515330"/>
              <a:ext cx="49176" cy="49176"/>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p:cNvGrpSpPr/>
          <p:nvPr/>
        </p:nvGrpSpPr>
        <p:grpSpPr>
          <a:xfrm>
            <a:off x="999947" y="941433"/>
            <a:ext cx="1819453" cy="1782717"/>
            <a:chOff x="6138774" y="1508885"/>
            <a:chExt cx="1819453" cy="1782717"/>
          </a:xfrm>
        </p:grpSpPr>
        <p:sp>
          <p:nvSpPr>
            <p:cNvPr id="56" name="二等辺三角形 55"/>
            <p:cNvSpPr/>
            <p:nvPr/>
          </p:nvSpPr>
          <p:spPr>
            <a:xfrm>
              <a:off x="6138774" y="1508885"/>
              <a:ext cx="1819453" cy="1443011"/>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テキスト ボックス 56"/>
            <p:cNvSpPr txBox="1"/>
            <p:nvPr/>
          </p:nvSpPr>
          <p:spPr>
            <a:xfrm>
              <a:off x="7590261" y="2045724"/>
              <a:ext cx="306494" cy="369332"/>
            </a:xfrm>
            <a:prstGeom prst="rect">
              <a:avLst/>
            </a:prstGeom>
            <a:noFill/>
          </p:spPr>
          <p:txBody>
            <a:bodyPr wrap="none" rtlCol="0">
              <a:spAutoFit/>
            </a:bodyPr>
            <a:lstStyle/>
            <a:p>
              <a:r>
                <a:rPr kumimoji="1" lang="en-US" altLang="ja-JP" dirty="0" smtClean="0"/>
                <a:t>1</a:t>
              </a:r>
              <a:endParaRPr kumimoji="1" lang="ja-JP" altLang="en-US" dirty="0"/>
            </a:p>
          </p:txBody>
        </p:sp>
        <p:sp>
          <p:nvSpPr>
            <p:cNvPr id="58" name="テキスト ボックス 57"/>
            <p:cNvSpPr txBox="1"/>
            <p:nvPr/>
          </p:nvSpPr>
          <p:spPr>
            <a:xfrm>
              <a:off x="6234140" y="2045724"/>
              <a:ext cx="306494" cy="369332"/>
            </a:xfrm>
            <a:prstGeom prst="rect">
              <a:avLst/>
            </a:prstGeom>
            <a:noFill/>
          </p:spPr>
          <p:txBody>
            <a:bodyPr wrap="none" rtlCol="0">
              <a:spAutoFit/>
            </a:bodyPr>
            <a:lstStyle/>
            <a:p>
              <a:r>
                <a:rPr kumimoji="1" lang="en-US" altLang="ja-JP" dirty="0" smtClean="0"/>
                <a:t>1</a:t>
              </a:r>
              <a:endParaRPr kumimoji="1" lang="ja-JP" altLang="en-US" dirty="0"/>
            </a:p>
          </p:txBody>
        </p:sp>
        <p:sp>
          <p:nvSpPr>
            <p:cNvPr id="59" name="円/楕円 58"/>
            <p:cNvSpPr>
              <a:spLocks noChangeAspect="1"/>
            </p:cNvSpPr>
            <p:nvPr/>
          </p:nvSpPr>
          <p:spPr>
            <a:xfrm>
              <a:off x="6267379"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a:spLocks noChangeAspect="1"/>
            </p:cNvSpPr>
            <p:nvPr/>
          </p:nvSpPr>
          <p:spPr>
            <a:xfrm>
              <a:off x="6516497"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a:spLocks noChangeAspect="1"/>
            </p:cNvSpPr>
            <p:nvPr/>
          </p:nvSpPr>
          <p:spPr>
            <a:xfrm>
              <a:off x="6765615"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a:spLocks noChangeAspect="1"/>
            </p:cNvSpPr>
            <p:nvPr/>
          </p:nvSpPr>
          <p:spPr>
            <a:xfrm>
              <a:off x="7263851"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a:spLocks noChangeAspect="1"/>
            </p:cNvSpPr>
            <p:nvPr/>
          </p:nvSpPr>
          <p:spPr>
            <a:xfrm>
              <a:off x="7512969"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a:spLocks noChangeAspect="1"/>
            </p:cNvSpPr>
            <p:nvPr/>
          </p:nvSpPr>
          <p:spPr>
            <a:xfrm>
              <a:off x="7762086" y="292074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6888841" y="2922270"/>
              <a:ext cx="319318" cy="369332"/>
            </a:xfrm>
            <a:prstGeom prst="rect">
              <a:avLst/>
            </a:prstGeom>
            <a:noFill/>
          </p:spPr>
          <p:txBody>
            <a:bodyPr wrap="none" rtlCol="0">
              <a:spAutoFit/>
            </a:bodyPr>
            <a:lstStyle/>
            <a:p>
              <a:r>
                <a:rPr kumimoji="1" lang="en-US" altLang="ja-JP" i="1" dirty="0" smtClean="0">
                  <a:latin typeface="Arial" panose="020B0604020202020204" pitchFamily="34" charset="0"/>
                  <a:cs typeface="Arial" panose="020B0604020202020204" pitchFamily="34" charset="0"/>
                </a:rPr>
                <a:t>α</a:t>
              </a:r>
              <a:endParaRPr kumimoji="1" lang="ja-JP" altLang="en-US" i="1" dirty="0">
                <a:latin typeface="Arial" panose="020B0604020202020204" pitchFamily="34" charset="0"/>
                <a:cs typeface="Arial" panose="020B0604020202020204" pitchFamily="34" charset="0"/>
              </a:endParaRPr>
            </a:p>
          </p:txBody>
        </p:sp>
        <p:grpSp>
          <p:nvGrpSpPr>
            <p:cNvPr id="66" name="グループ化 65"/>
            <p:cNvGrpSpPr/>
            <p:nvPr/>
          </p:nvGrpSpPr>
          <p:grpSpPr>
            <a:xfrm>
              <a:off x="7002574" y="2844000"/>
              <a:ext cx="91852" cy="192970"/>
              <a:chOff x="7002574" y="2844000"/>
              <a:chExt cx="91852" cy="192970"/>
            </a:xfrm>
          </p:grpSpPr>
          <p:sp>
            <p:nvSpPr>
              <p:cNvPr id="67" name="正方形/長方形 249"/>
              <p:cNvSpPr/>
              <p:nvPr/>
            </p:nvSpPr>
            <p:spPr>
              <a:xfrm>
                <a:off x="7008878" y="2844000"/>
                <a:ext cx="79245" cy="192970"/>
              </a:xfrm>
              <a:custGeom>
                <a:avLst/>
                <a:gdLst>
                  <a:gd name="connsiteX0" fmla="*/ 0 w 228106"/>
                  <a:gd name="connsiteY0" fmla="*/ 0 h 1428024"/>
                  <a:gd name="connsiteX1" fmla="*/ 228106 w 228106"/>
                  <a:gd name="connsiteY1" fmla="*/ 0 h 1428024"/>
                  <a:gd name="connsiteX2" fmla="*/ 228106 w 228106"/>
                  <a:gd name="connsiteY2" fmla="*/ 1428024 h 1428024"/>
                  <a:gd name="connsiteX3" fmla="*/ 0 w 228106"/>
                  <a:gd name="connsiteY3" fmla="*/ 1428024 h 1428024"/>
                  <a:gd name="connsiteX4" fmla="*/ 0 w 228106"/>
                  <a:gd name="connsiteY4" fmla="*/ 0 h 1428024"/>
                  <a:gd name="connsiteX0" fmla="*/ 233680 w 461786"/>
                  <a:gd name="connsiteY0" fmla="*/ 0 h 1428024"/>
                  <a:gd name="connsiteX1" fmla="*/ 461786 w 461786"/>
                  <a:gd name="connsiteY1" fmla="*/ 0 h 1428024"/>
                  <a:gd name="connsiteX2" fmla="*/ 461786 w 461786"/>
                  <a:gd name="connsiteY2" fmla="*/ 1428024 h 1428024"/>
                  <a:gd name="connsiteX3" fmla="*/ 233680 w 461786"/>
                  <a:gd name="connsiteY3" fmla="*/ 1428024 h 1428024"/>
                  <a:gd name="connsiteX4" fmla="*/ 233680 w 461786"/>
                  <a:gd name="connsiteY4" fmla="*/ 0 h 1428024"/>
                  <a:gd name="connsiteX0" fmla="*/ 146146 w 374252"/>
                  <a:gd name="connsiteY0" fmla="*/ 0 h 1428024"/>
                  <a:gd name="connsiteX1" fmla="*/ 374252 w 374252"/>
                  <a:gd name="connsiteY1" fmla="*/ 0 h 1428024"/>
                  <a:gd name="connsiteX2" fmla="*/ 374252 w 374252"/>
                  <a:gd name="connsiteY2" fmla="*/ 1428024 h 1428024"/>
                  <a:gd name="connsiteX3" fmla="*/ 146146 w 374252"/>
                  <a:gd name="connsiteY3" fmla="*/ 1428024 h 1428024"/>
                  <a:gd name="connsiteX4" fmla="*/ 146146 w 374252"/>
                  <a:gd name="connsiteY4" fmla="*/ 0 h 1428024"/>
                  <a:gd name="connsiteX0" fmla="*/ 146146 w 619785"/>
                  <a:gd name="connsiteY0" fmla="*/ 0 h 1428024"/>
                  <a:gd name="connsiteX1" fmla="*/ 374252 w 619785"/>
                  <a:gd name="connsiteY1" fmla="*/ 0 h 1428024"/>
                  <a:gd name="connsiteX2" fmla="*/ 374252 w 619785"/>
                  <a:gd name="connsiteY2" fmla="*/ 1428024 h 1428024"/>
                  <a:gd name="connsiteX3" fmla="*/ 146146 w 619785"/>
                  <a:gd name="connsiteY3" fmla="*/ 1428024 h 1428024"/>
                  <a:gd name="connsiteX4" fmla="*/ 146146 w 619785"/>
                  <a:gd name="connsiteY4" fmla="*/ 0 h 1428024"/>
                  <a:gd name="connsiteX0" fmla="*/ 146146 w 533128"/>
                  <a:gd name="connsiteY0" fmla="*/ 0 h 1428024"/>
                  <a:gd name="connsiteX1" fmla="*/ 374252 w 533128"/>
                  <a:gd name="connsiteY1" fmla="*/ 0 h 1428024"/>
                  <a:gd name="connsiteX2" fmla="*/ 374252 w 533128"/>
                  <a:gd name="connsiteY2" fmla="*/ 1428024 h 1428024"/>
                  <a:gd name="connsiteX3" fmla="*/ 146146 w 533128"/>
                  <a:gd name="connsiteY3" fmla="*/ 1428024 h 1428024"/>
                  <a:gd name="connsiteX4" fmla="*/ 146146 w 533128"/>
                  <a:gd name="connsiteY4" fmla="*/ 0 h 142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28" h="1428024">
                    <a:moveTo>
                      <a:pt x="146146" y="0"/>
                    </a:moveTo>
                    <a:lnTo>
                      <a:pt x="374252" y="0"/>
                    </a:lnTo>
                    <a:cubicBezTo>
                      <a:pt x="-183913" y="468388"/>
                      <a:pt x="926702" y="931061"/>
                      <a:pt x="374252" y="1428024"/>
                    </a:cubicBezTo>
                    <a:lnTo>
                      <a:pt x="146146" y="1428024"/>
                    </a:lnTo>
                    <a:cubicBezTo>
                      <a:pt x="727171" y="938681"/>
                      <a:pt x="-379634" y="449338"/>
                      <a:pt x="146146" y="0"/>
                    </a:cubicBezTo>
                    <a:close/>
                  </a:path>
                </a:pathLst>
              </a:custGeom>
              <a:solidFill>
                <a:schemeClr val="bg1"/>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p:cNvCxnSpPr/>
              <p:nvPr/>
            </p:nvCxnSpPr>
            <p:spPr>
              <a:xfrm>
                <a:off x="7002574" y="2844000"/>
                <a:ext cx="91852" cy="0"/>
              </a:xfrm>
              <a:prstGeom prst="line">
                <a:avLst/>
              </a:prstGeom>
              <a:ln w="12700"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7002574" y="3036970"/>
                <a:ext cx="91852" cy="0"/>
              </a:xfrm>
              <a:prstGeom prst="line">
                <a:avLst/>
              </a:prstGeom>
              <a:ln w="12700" cap="sq">
                <a:solidFill>
                  <a:schemeClr val="bg1"/>
                </a:solidFill>
                <a:miter lim="800000"/>
              </a:ln>
            </p:spPr>
            <p:style>
              <a:lnRef idx="1">
                <a:schemeClr val="accent1"/>
              </a:lnRef>
              <a:fillRef idx="0">
                <a:schemeClr val="accent1"/>
              </a:fillRef>
              <a:effectRef idx="0">
                <a:schemeClr val="accent1"/>
              </a:effectRef>
              <a:fontRef idx="minor">
                <a:schemeClr val="tx1"/>
              </a:fontRef>
            </p:style>
          </p:cxnSp>
        </p:grpSp>
      </p:grpSp>
      <p:sp>
        <p:nvSpPr>
          <p:cNvPr id="9" name="テキスト ボックス 8"/>
          <p:cNvSpPr txBox="1"/>
          <p:nvPr/>
        </p:nvSpPr>
        <p:spPr>
          <a:xfrm>
            <a:off x="4457369" y="1123950"/>
            <a:ext cx="1329210" cy="369332"/>
          </a:xfrm>
          <a:prstGeom prst="rect">
            <a:avLst/>
          </a:prstGeom>
          <a:noFill/>
        </p:spPr>
        <p:txBody>
          <a:bodyPr wrap="none" rtlCol="0">
            <a:spAutoFit/>
          </a:bodyPr>
          <a:lstStyle/>
          <a:p>
            <a:r>
              <a:rPr kumimoji="1" lang="en-US" altLang="ja-JP" dirty="0" smtClean="0"/>
              <a:t>Case I: </a:t>
            </a:r>
            <a:r>
              <a:rPr kumimoji="1" lang="en-US" altLang="ja-JP" i="1" dirty="0" smtClean="0">
                <a:latin typeface="Arial" panose="020B0604020202020204" pitchFamily="34" charset="0"/>
                <a:cs typeface="Arial" panose="020B0604020202020204" pitchFamily="34" charset="0"/>
              </a:rPr>
              <a:t>α</a:t>
            </a:r>
            <a:r>
              <a:rPr kumimoji="1" lang="en-US" altLang="ja-JP" dirty="0" smtClean="0"/>
              <a:t>=2</a:t>
            </a:r>
            <a:endParaRPr kumimoji="1" lang="ja-JP" altLang="en-US" dirty="0"/>
          </a:p>
        </p:txBody>
      </p:sp>
      <p:sp>
        <p:nvSpPr>
          <p:cNvPr id="71" name="テキスト ボックス 70"/>
          <p:cNvSpPr txBox="1"/>
          <p:nvPr/>
        </p:nvSpPr>
        <p:spPr>
          <a:xfrm>
            <a:off x="6801291" y="1123950"/>
            <a:ext cx="1752403" cy="369332"/>
          </a:xfrm>
          <a:prstGeom prst="rect">
            <a:avLst/>
          </a:prstGeom>
          <a:noFill/>
        </p:spPr>
        <p:txBody>
          <a:bodyPr wrap="none" rtlCol="0">
            <a:spAutoFit/>
          </a:bodyPr>
          <a:lstStyle/>
          <a:p>
            <a:r>
              <a:rPr kumimoji="1" lang="en-US" altLang="ja-JP" dirty="0" smtClean="0"/>
              <a:t>Case II: </a:t>
            </a:r>
            <a:r>
              <a:rPr kumimoji="1" lang="en-US" altLang="ja-JP" i="1" dirty="0">
                <a:latin typeface="Arial" panose="020B0604020202020204" pitchFamily="34" charset="0"/>
                <a:cs typeface="Arial" panose="020B0604020202020204" pitchFamily="34" charset="0"/>
              </a:rPr>
              <a:t>α</a:t>
            </a:r>
            <a:r>
              <a:rPr kumimoji="1" lang="en-US" altLang="ja-JP" dirty="0" smtClean="0"/>
              <a:t>=4+2</a:t>
            </a:r>
            <a:r>
              <a:rPr kumimoji="1" lang="en-US" altLang="ja-JP" i="1" dirty="0" smtClean="0">
                <a:solidFill>
                  <a:schemeClr val="accent1"/>
                </a:solidFill>
              </a:rPr>
              <a:t>x</a:t>
            </a:r>
            <a:endParaRPr kumimoji="1" lang="ja-JP" altLang="en-US" i="1" dirty="0">
              <a:solidFill>
                <a:schemeClr val="accent1"/>
              </a:solidFill>
            </a:endParaRPr>
          </a:p>
        </p:txBody>
      </p:sp>
      <p:sp>
        <p:nvSpPr>
          <p:cNvPr id="8" name="テキスト ボックス 7"/>
          <p:cNvSpPr txBox="1"/>
          <p:nvPr/>
        </p:nvSpPr>
        <p:spPr>
          <a:xfrm>
            <a:off x="4207302" y="1504950"/>
            <a:ext cx="1829347" cy="338554"/>
          </a:xfrm>
          <a:prstGeom prst="rect">
            <a:avLst/>
          </a:prstGeom>
          <a:noFill/>
        </p:spPr>
        <p:txBody>
          <a:bodyPr wrap="none" rtlCol="0">
            <a:spAutoFit/>
          </a:bodyPr>
          <a:lstStyle/>
          <a:p>
            <a:pPr algn="ctr"/>
            <a:r>
              <a:rPr kumimoji="1" lang="en-US" altLang="ja-JP" sz="1600" dirty="0" smtClean="0">
                <a:sym typeface="Wingdings" panose="05000000000000000000" pitchFamily="2" charset="2"/>
              </a:rPr>
              <a:t> </a:t>
            </a:r>
            <a:r>
              <a:rPr kumimoji="1" lang="en-US" altLang="ja-JP" sz="1600" dirty="0">
                <a:sym typeface="Wingdings" panose="05000000000000000000" pitchFamily="2" charset="2"/>
              </a:rPr>
              <a:t>a</a:t>
            </a:r>
            <a:r>
              <a:rPr kumimoji="1" lang="en-US" altLang="ja-JP" sz="1600" dirty="0" smtClean="0">
                <a:sym typeface="Wingdings" panose="05000000000000000000" pitchFamily="2" charset="2"/>
              </a:rPr>
              <a:t>lready a quad</a:t>
            </a:r>
            <a:endParaRPr kumimoji="1" lang="ja-JP" altLang="en-US" sz="1600" dirty="0"/>
          </a:p>
        </p:txBody>
      </p:sp>
    </p:spTree>
    <p:extLst>
      <p:ext uri="{BB962C8B-B14F-4D97-AF65-F5344CB8AC3E}">
        <p14:creationId xmlns:p14="http://schemas.microsoft.com/office/powerpoint/2010/main" val="47303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t>Complete set of patterns</a:t>
            </a:r>
            <a:endParaRPr kumimoji="1"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16</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grpSp>
        <p:nvGrpSpPr>
          <p:cNvPr id="9" name="グループ化 8"/>
          <p:cNvGrpSpPr>
            <a:grpSpLocks noChangeAspect="1"/>
          </p:cNvGrpSpPr>
          <p:nvPr/>
        </p:nvGrpSpPr>
        <p:grpSpPr>
          <a:xfrm>
            <a:off x="296335" y="2970578"/>
            <a:ext cx="1089111" cy="798505"/>
            <a:chOff x="486275" y="1433576"/>
            <a:chExt cx="900092" cy="659922"/>
          </a:xfrm>
        </p:grpSpPr>
        <p:sp>
          <p:nvSpPr>
            <p:cNvPr id="22" name="二等辺三角形 21"/>
            <p:cNvSpPr/>
            <p:nvPr/>
          </p:nvSpPr>
          <p:spPr>
            <a:xfrm>
              <a:off x="525287" y="1465318"/>
              <a:ext cx="828092" cy="59118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a:spLocks noChangeAspect="1"/>
            </p:cNvSpPr>
            <p:nvPr/>
          </p:nvSpPr>
          <p:spPr>
            <a:xfrm>
              <a:off x="486275"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a:spLocks noChangeAspect="1"/>
            </p:cNvSpPr>
            <p:nvPr/>
          </p:nvSpPr>
          <p:spPr>
            <a:xfrm>
              <a:off x="1314367"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a:spLocks noChangeAspect="1"/>
            </p:cNvSpPr>
            <p:nvPr/>
          </p:nvSpPr>
          <p:spPr>
            <a:xfrm>
              <a:off x="901909"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a:spLocks noChangeAspect="1"/>
            </p:cNvSpPr>
            <p:nvPr/>
          </p:nvSpPr>
          <p:spPr>
            <a:xfrm>
              <a:off x="897343" y="202149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25" name="グループ化 1024"/>
          <p:cNvGrpSpPr>
            <a:grpSpLocks noChangeAspect="1"/>
          </p:cNvGrpSpPr>
          <p:nvPr/>
        </p:nvGrpSpPr>
        <p:grpSpPr>
          <a:xfrm>
            <a:off x="3429297" y="895350"/>
            <a:ext cx="793774" cy="784157"/>
            <a:chOff x="4346665" y="1433576"/>
            <a:chExt cx="656012" cy="648064"/>
          </a:xfrm>
        </p:grpSpPr>
        <p:sp>
          <p:nvSpPr>
            <p:cNvPr id="30" name="正方形/長方形 29"/>
            <p:cNvSpPr>
              <a:spLocks noChangeAspect="1"/>
            </p:cNvSpPr>
            <p:nvPr/>
          </p:nvSpPr>
          <p:spPr>
            <a:xfrm>
              <a:off x="4382500" y="1472587"/>
              <a:ext cx="583459" cy="5760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円/楕円 30"/>
            <p:cNvSpPr>
              <a:spLocks noChangeAspect="1"/>
            </p:cNvSpPr>
            <p:nvPr/>
          </p:nvSpPr>
          <p:spPr>
            <a:xfrm>
              <a:off x="434666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a:spLocks noChangeAspect="1"/>
            </p:cNvSpPr>
            <p:nvPr/>
          </p:nvSpPr>
          <p:spPr>
            <a:xfrm>
              <a:off x="4930677"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a:spLocks noChangeAspect="1"/>
            </p:cNvSpPr>
            <p:nvPr/>
          </p:nvSpPr>
          <p:spPr>
            <a:xfrm>
              <a:off x="4930677"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a:spLocks noChangeAspect="1"/>
            </p:cNvSpPr>
            <p:nvPr/>
          </p:nvSpPr>
          <p:spPr>
            <a:xfrm>
              <a:off x="4346665"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0" name="グループ化 1039"/>
          <p:cNvGrpSpPr>
            <a:grpSpLocks noChangeAspect="1"/>
          </p:cNvGrpSpPr>
          <p:nvPr/>
        </p:nvGrpSpPr>
        <p:grpSpPr>
          <a:xfrm>
            <a:off x="1727471" y="2970578"/>
            <a:ext cx="1089111" cy="896572"/>
            <a:chOff x="1440411" y="1433576"/>
            <a:chExt cx="900092" cy="740968"/>
          </a:xfrm>
        </p:grpSpPr>
        <p:grpSp>
          <p:nvGrpSpPr>
            <p:cNvPr id="1024" name="グループ化 1023"/>
            <p:cNvGrpSpPr/>
            <p:nvPr/>
          </p:nvGrpSpPr>
          <p:grpSpPr>
            <a:xfrm>
              <a:off x="1440411" y="1433576"/>
              <a:ext cx="900092" cy="659922"/>
              <a:chOff x="1698086" y="1433576"/>
              <a:chExt cx="900092" cy="659922"/>
            </a:xfrm>
          </p:grpSpPr>
          <p:sp>
            <p:nvSpPr>
              <p:cNvPr id="42" name="二等辺三角形 41"/>
              <p:cNvSpPr/>
              <p:nvPr/>
            </p:nvSpPr>
            <p:spPr>
              <a:xfrm>
                <a:off x="1737098" y="1465318"/>
                <a:ext cx="828092" cy="59118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a:spLocks noChangeAspect="1"/>
              </p:cNvSpPr>
              <p:nvPr/>
            </p:nvSpPr>
            <p:spPr>
              <a:xfrm>
                <a:off x="1698086"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a:spLocks noChangeAspect="1"/>
              </p:cNvSpPr>
              <p:nvPr/>
            </p:nvSpPr>
            <p:spPr>
              <a:xfrm>
                <a:off x="2526178"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a:spLocks noChangeAspect="1"/>
              </p:cNvSpPr>
              <p:nvPr/>
            </p:nvSpPr>
            <p:spPr>
              <a:xfrm>
                <a:off x="2115144"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a:spLocks noChangeAspect="1"/>
              </p:cNvSpPr>
              <p:nvPr/>
            </p:nvSpPr>
            <p:spPr>
              <a:xfrm>
                <a:off x="2115144" y="202149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a:spLocks noChangeAspect="1"/>
              </p:cNvSpPr>
              <p:nvPr/>
            </p:nvSpPr>
            <p:spPr>
              <a:xfrm>
                <a:off x="2115144" y="1771771"/>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1906615"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a:spLocks noChangeAspect="1"/>
              </p:cNvSpPr>
              <p:nvPr/>
            </p:nvSpPr>
            <p:spPr>
              <a:xfrm>
                <a:off x="2320661"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p:cNvCxnSpPr>
                <a:stCxn id="45" idx="4"/>
                <a:endCxn id="47" idx="0"/>
              </p:cNvCxnSpPr>
              <p:nvPr/>
            </p:nvCxnSpPr>
            <p:spPr>
              <a:xfrm>
                <a:off x="2151144" y="1505576"/>
                <a:ext cx="0" cy="2661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47" idx="3"/>
                <a:endCxn id="48" idx="7"/>
              </p:cNvCxnSpPr>
              <p:nvPr/>
            </p:nvCxnSpPr>
            <p:spPr>
              <a:xfrm flipH="1">
                <a:off x="1968071" y="1833227"/>
                <a:ext cx="157617" cy="198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7" idx="5"/>
                <a:endCxn id="49" idx="1"/>
              </p:cNvCxnSpPr>
              <p:nvPr/>
            </p:nvCxnSpPr>
            <p:spPr>
              <a:xfrm>
                <a:off x="2176600" y="1833227"/>
                <a:ext cx="154605" cy="198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フリーフォーム 36"/>
            <p:cNvSpPr/>
            <p:nvPr/>
          </p:nvSpPr>
          <p:spPr>
            <a:xfrm>
              <a:off x="1575152" y="1658864"/>
              <a:ext cx="629178" cy="515680"/>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55915" y="226546"/>
                    <a:pt x="175594" y="297"/>
                    <a:pt x="313795" y="1"/>
                  </a:cubicBezTo>
                  <a:cubicBezTo>
                    <a:pt x="451996" y="-295"/>
                    <a:pt x="560561" y="225365"/>
                    <a:pt x="629178" y="448734"/>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1" name="グループ化 1040"/>
          <p:cNvGrpSpPr>
            <a:grpSpLocks noChangeAspect="1"/>
          </p:cNvGrpSpPr>
          <p:nvPr/>
        </p:nvGrpSpPr>
        <p:grpSpPr>
          <a:xfrm>
            <a:off x="4679185" y="895350"/>
            <a:ext cx="872563" cy="891021"/>
            <a:chOff x="3766205" y="1433576"/>
            <a:chExt cx="721126" cy="736381"/>
          </a:xfrm>
        </p:grpSpPr>
        <p:grpSp>
          <p:nvGrpSpPr>
            <p:cNvPr id="1027" name="グループ化 1026"/>
            <p:cNvGrpSpPr/>
            <p:nvPr/>
          </p:nvGrpSpPr>
          <p:grpSpPr>
            <a:xfrm>
              <a:off x="3766205" y="1433576"/>
              <a:ext cx="653044" cy="648064"/>
              <a:chOff x="5398745" y="1433576"/>
              <a:chExt cx="653044" cy="648064"/>
            </a:xfrm>
          </p:grpSpPr>
          <p:sp>
            <p:nvSpPr>
              <p:cNvPr id="62" name="正方形/長方形 61"/>
              <p:cNvSpPr/>
              <p:nvPr/>
            </p:nvSpPr>
            <p:spPr>
              <a:xfrm>
                <a:off x="5438538" y="1472587"/>
                <a:ext cx="576000" cy="576064"/>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63" name="直線コネクタ 62"/>
              <p:cNvCxnSpPr>
                <a:stCxn id="69" idx="5"/>
                <a:endCxn id="70" idx="1"/>
              </p:cNvCxnSpPr>
              <p:nvPr/>
            </p:nvCxnSpPr>
            <p:spPr>
              <a:xfrm>
                <a:off x="5464159" y="1495032"/>
                <a:ext cx="232476" cy="2371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stCxn id="70" idx="4"/>
                <a:endCxn id="71" idx="0"/>
              </p:cNvCxnSpPr>
              <p:nvPr/>
            </p:nvCxnSpPr>
            <p:spPr>
              <a:xfrm>
                <a:off x="5722091" y="1793608"/>
                <a:ext cx="0" cy="216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a:stCxn id="70" idx="6"/>
                <a:endCxn id="72" idx="2"/>
              </p:cNvCxnSpPr>
              <p:nvPr/>
            </p:nvCxnSpPr>
            <p:spPr>
              <a:xfrm>
                <a:off x="5758091" y="1757608"/>
                <a:ext cx="2216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円/楕円 65"/>
              <p:cNvSpPr>
                <a:spLocks noChangeAspect="1"/>
              </p:cNvSpPr>
              <p:nvPr/>
            </p:nvSpPr>
            <p:spPr>
              <a:xfrm>
                <a:off x="539874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a:spLocks noChangeAspect="1"/>
              </p:cNvSpPr>
              <p:nvPr/>
            </p:nvSpPr>
            <p:spPr>
              <a:xfrm>
                <a:off x="5979789"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a:spLocks noChangeAspect="1"/>
              </p:cNvSpPr>
              <p:nvPr/>
            </p:nvSpPr>
            <p:spPr>
              <a:xfrm>
                <a:off x="5979789"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a:spLocks noChangeAspect="1"/>
              </p:cNvSpPr>
              <p:nvPr/>
            </p:nvSpPr>
            <p:spPr>
              <a:xfrm>
                <a:off x="5402703"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a:spLocks noChangeAspect="1"/>
              </p:cNvSpPr>
              <p:nvPr/>
            </p:nvSpPr>
            <p:spPr>
              <a:xfrm>
                <a:off x="5686091" y="172160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a:spLocks noChangeAspect="1"/>
              </p:cNvSpPr>
              <p:nvPr/>
            </p:nvSpPr>
            <p:spPr>
              <a:xfrm>
                <a:off x="5686091"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a:spLocks noChangeAspect="1"/>
              </p:cNvSpPr>
              <p:nvPr/>
            </p:nvSpPr>
            <p:spPr>
              <a:xfrm>
                <a:off x="5979789" y="172160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フリーフォーム 54"/>
            <p:cNvSpPr/>
            <p:nvPr/>
          </p:nvSpPr>
          <p:spPr>
            <a:xfrm>
              <a:off x="3928914" y="1598146"/>
              <a:ext cx="558417" cy="571811"/>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Lst>
              <a:ahLst/>
              <a:cxnLst>
                <a:cxn ang="0">
                  <a:pos x="connsiteX0" y="connsiteY0"/>
                </a:cxn>
                <a:cxn ang="0">
                  <a:pos x="connsiteX1" y="connsiteY1"/>
                </a:cxn>
                <a:cxn ang="0">
                  <a:pos x="connsiteX2" y="connsiteY2"/>
                </a:cxn>
              </a:cxnLst>
              <a:rect l="l" t="t" r="r" b="b"/>
              <a:pathLst>
                <a:path w="553210" h="520330">
                  <a:moveTo>
                    <a:pt x="4993" y="520330"/>
                  </a:moveTo>
                  <a:cubicBezTo>
                    <a:pt x="-4180" y="303995"/>
                    <a:pt x="-10706" y="158856"/>
                    <a:pt x="80663" y="72875"/>
                  </a:cubicBezTo>
                  <a:cubicBezTo>
                    <a:pt x="172032" y="-13106"/>
                    <a:pt x="263931" y="-2298"/>
                    <a:pt x="553210" y="4442"/>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2" name="グループ化 1041"/>
          <p:cNvGrpSpPr>
            <a:grpSpLocks noChangeAspect="1"/>
          </p:cNvGrpSpPr>
          <p:nvPr/>
        </p:nvGrpSpPr>
        <p:grpSpPr>
          <a:xfrm>
            <a:off x="6123642" y="895350"/>
            <a:ext cx="832512" cy="888454"/>
            <a:chOff x="6151376" y="1433576"/>
            <a:chExt cx="688026" cy="734259"/>
          </a:xfrm>
        </p:grpSpPr>
        <p:grpSp>
          <p:nvGrpSpPr>
            <p:cNvPr id="1029" name="グループ化 1028"/>
            <p:cNvGrpSpPr/>
            <p:nvPr/>
          </p:nvGrpSpPr>
          <p:grpSpPr>
            <a:xfrm>
              <a:off x="6151376" y="1433576"/>
              <a:ext cx="688026" cy="648064"/>
              <a:chOff x="8205589" y="1433576"/>
              <a:chExt cx="688026" cy="648064"/>
            </a:xfrm>
          </p:grpSpPr>
          <p:sp>
            <p:nvSpPr>
              <p:cNvPr id="80" name="正方形/長方形 79"/>
              <p:cNvSpPr/>
              <p:nvPr/>
            </p:nvSpPr>
            <p:spPr>
              <a:xfrm>
                <a:off x="8248558" y="1472587"/>
                <a:ext cx="612068" cy="576064"/>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81" name="直線コネクタ 80"/>
              <p:cNvCxnSpPr>
                <a:stCxn id="89" idx="5"/>
                <a:endCxn id="90" idx="1"/>
              </p:cNvCxnSpPr>
              <p:nvPr/>
            </p:nvCxnSpPr>
            <p:spPr>
              <a:xfrm>
                <a:off x="8271003" y="1495032"/>
                <a:ext cx="162105" cy="265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90" idx="4"/>
                <a:endCxn id="91" idx="0"/>
              </p:cNvCxnSpPr>
              <p:nvPr/>
            </p:nvCxnSpPr>
            <p:spPr>
              <a:xfrm>
                <a:off x="8458564" y="1822153"/>
                <a:ext cx="0" cy="187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a:stCxn id="88" idx="3"/>
                <a:endCxn id="92" idx="7"/>
              </p:cNvCxnSpPr>
              <p:nvPr/>
            </p:nvCxnSpPr>
            <p:spPr>
              <a:xfrm flipH="1">
                <a:off x="8670296" y="1495032"/>
                <a:ext cx="161863" cy="266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a:stCxn id="92" idx="4"/>
                <a:endCxn id="93" idx="0"/>
              </p:cNvCxnSpPr>
              <p:nvPr/>
            </p:nvCxnSpPr>
            <p:spPr>
              <a:xfrm>
                <a:off x="8644840" y="1823102"/>
                <a:ext cx="0" cy="1865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stCxn id="90" idx="6"/>
                <a:endCxn id="92" idx="2"/>
              </p:cNvCxnSpPr>
              <p:nvPr/>
            </p:nvCxnSpPr>
            <p:spPr>
              <a:xfrm>
                <a:off x="8494564" y="1786153"/>
                <a:ext cx="114276" cy="9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円/楕円 85"/>
              <p:cNvSpPr>
                <a:spLocks noChangeAspect="1"/>
              </p:cNvSpPr>
              <p:nvPr/>
            </p:nvSpPr>
            <p:spPr>
              <a:xfrm>
                <a:off x="8205589"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a:spLocks noChangeAspect="1"/>
              </p:cNvSpPr>
              <p:nvPr/>
            </p:nvSpPr>
            <p:spPr>
              <a:xfrm>
                <a:off x="882161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a:spLocks noChangeAspect="1"/>
              </p:cNvSpPr>
              <p:nvPr/>
            </p:nvSpPr>
            <p:spPr>
              <a:xfrm>
                <a:off x="8821615"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a:spLocks noChangeAspect="1"/>
              </p:cNvSpPr>
              <p:nvPr/>
            </p:nvSpPr>
            <p:spPr>
              <a:xfrm>
                <a:off x="8209547"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a:spLocks noChangeAspect="1"/>
              </p:cNvSpPr>
              <p:nvPr/>
            </p:nvSpPr>
            <p:spPr>
              <a:xfrm>
                <a:off x="8422564" y="175015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a:spLocks noChangeAspect="1"/>
              </p:cNvSpPr>
              <p:nvPr/>
            </p:nvSpPr>
            <p:spPr>
              <a:xfrm>
                <a:off x="8422564"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a:spLocks noChangeAspect="1"/>
              </p:cNvSpPr>
              <p:nvPr/>
            </p:nvSpPr>
            <p:spPr>
              <a:xfrm>
                <a:off x="8608840" y="1751102"/>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a:spLocks noChangeAspect="1"/>
              </p:cNvSpPr>
              <p:nvPr/>
            </p:nvSpPr>
            <p:spPr>
              <a:xfrm>
                <a:off x="8608840"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 name="フリーフォーム 74"/>
            <p:cNvSpPr/>
            <p:nvPr/>
          </p:nvSpPr>
          <p:spPr>
            <a:xfrm>
              <a:off x="6296706" y="1616119"/>
              <a:ext cx="397319" cy="5517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Lst>
              <a:ahLst/>
              <a:cxnLst>
                <a:cxn ang="0">
                  <a:pos x="connsiteX0" y="connsiteY0"/>
                </a:cxn>
                <a:cxn ang="0">
                  <a:pos x="connsiteX1" y="connsiteY1"/>
                </a:cxn>
                <a:cxn ang="0">
                  <a:pos x="connsiteX2" y="connsiteY2"/>
                </a:cxn>
                <a:cxn ang="0">
                  <a:pos x="connsiteX3" y="connsiteY3"/>
                </a:cxn>
              </a:cxnLst>
              <a:rect l="l" t="t" r="r" b="b"/>
              <a:pathLst>
                <a:path w="421763" h="506773">
                  <a:moveTo>
                    <a:pt x="348" y="506773"/>
                  </a:moveTo>
                  <a:cubicBezTo>
                    <a:pt x="3875" y="291964"/>
                    <a:pt x="-15827" y="137766"/>
                    <a:pt x="45855" y="62368"/>
                  </a:cubicBezTo>
                  <a:cubicBezTo>
                    <a:pt x="107537" y="-13030"/>
                    <a:pt x="312849" y="-25233"/>
                    <a:pt x="370440" y="54387"/>
                  </a:cubicBezTo>
                  <a:cubicBezTo>
                    <a:pt x="428031" y="134007"/>
                    <a:pt x="423362" y="319548"/>
                    <a:pt x="419977" y="503474"/>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2" name="グループ化 1031"/>
          <p:cNvGrpSpPr>
            <a:grpSpLocks noChangeAspect="1"/>
          </p:cNvGrpSpPr>
          <p:nvPr/>
        </p:nvGrpSpPr>
        <p:grpSpPr>
          <a:xfrm>
            <a:off x="3331748" y="2190750"/>
            <a:ext cx="988873" cy="882267"/>
            <a:chOff x="76200" y="3011602"/>
            <a:chExt cx="817250" cy="729146"/>
          </a:xfrm>
        </p:grpSpPr>
        <p:sp>
          <p:nvSpPr>
            <p:cNvPr id="130" name="五角形 129"/>
            <p:cNvSpPr>
              <a:spLocks/>
            </p:cNvSpPr>
            <p:nvPr/>
          </p:nvSpPr>
          <p:spPr>
            <a:xfrm>
              <a:off x="115212" y="3053411"/>
              <a:ext cx="756084"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31" name="直線コネクタ 130"/>
            <p:cNvCxnSpPr>
              <a:cxnSpLocks/>
              <a:stCxn id="134" idx="4"/>
              <a:endCxn id="137" idx="0"/>
            </p:cNvCxnSpPr>
            <p:nvPr/>
          </p:nvCxnSpPr>
          <p:spPr>
            <a:xfrm>
              <a:off x="493254" y="3083602"/>
              <a:ext cx="0" cy="585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円/楕円 131"/>
            <p:cNvSpPr>
              <a:spLocks noChangeAspect="1"/>
            </p:cNvSpPr>
            <p:nvPr/>
          </p:nvSpPr>
          <p:spPr>
            <a:xfrm>
              <a:off x="2198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a:spLocks noChangeAspect="1"/>
            </p:cNvSpPr>
            <p:nvPr/>
          </p:nvSpPr>
          <p:spPr>
            <a:xfrm>
              <a:off x="821450"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a:spLocks noChangeAspect="1"/>
            </p:cNvSpPr>
            <p:nvPr/>
          </p:nvSpPr>
          <p:spPr>
            <a:xfrm>
              <a:off x="457254" y="301160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a:spLocks noChangeAspect="1"/>
            </p:cNvSpPr>
            <p:nvPr/>
          </p:nvSpPr>
          <p:spPr>
            <a:xfrm>
              <a:off x="76200"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p:cNvSpPr>
              <a:spLocks noChangeAspect="1"/>
            </p:cNvSpPr>
            <p:nvPr/>
          </p:nvSpPr>
          <p:spPr>
            <a:xfrm>
              <a:off x="692863"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36"/>
            <p:cNvSpPr>
              <a:spLocks noChangeAspect="1"/>
            </p:cNvSpPr>
            <p:nvPr/>
          </p:nvSpPr>
          <p:spPr>
            <a:xfrm>
              <a:off x="457254"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3" name="グループ化 1042"/>
          <p:cNvGrpSpPr>
            <a:grpSpLocks noChangeAspect="1"/>
          </p:cNvGrpSpPr>
          <p:nvPr/>
        </p:nvGrpSpPr>
        <p:grpSpPr>
          <a:xfrm>
            <a:off x="7670978" y="895350"/>
            <a:ext cx="1089454" cy="892294"/>
            <a:chOff x="7169252" y="1433576"/>
            <a:chExt cx="900375" cy="737433"/>
          </a:xfrm>
        </p:grpSpPr>
        <p:grpSp>
          <p:nvGrpSpPr>
            <p:cNvPr id="1031" name="グループ化 1030"/>
            <p:cNvGrpSpPr/>
            <p:nvPr/>
          </p:nvGrpSpPr>
          <p:grpSpPr>
            <a:xfrm>
              <a:off x="7169252" y="1433576"/>
              <a:ext cx="822071" cy="648064"/>
              <a:chOff x="7848600" y="1433576"/>
              <a:chExt cx="822071" cy="648064"/>
            </a:xfrm>
          </p:grpSpPr>
          <p:sp>
            <p:nvSpPr>
              <p:cNvPr id="105" name="正方形/長方形 104"/>
              <p:cNvSpPr/>
              <p:nvPr/>
            </p:nvSpPr>
            <p:spPr>
              <a:xfrm>
                <a:off x="7891569" y="1472587"/>
                <a:ext cx="749120" cy="576064"/>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6" name="直線コネクタ 105"/>
              <p:cNvCxnSpPr>
                <a:stCxn id="117" idx="5"/>
              </p:cNvCxnSpPr>
              <p:nvPr/>
            </p:nvCxnSpPr>
            <p:spPr>
              <a:xfrm>
                <a:off x="7914014" y="1495032"/>
                <a:ext cx="186754" cy="305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a:stCxn id="118" idx="4"/>
                <a:endCxn id="119" idx="0"/>
              </p:cNvCxnSpPr>
              <p:nvPr/>
            </p:nvCxnSpPr>
            <p:spPr>
              <a:xfrm>
                <a:off x="8101575" y="1835993"/>
                <a:ext cx="0" cy="173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a:stCxn id="116" idx="3"/>
              </p:cNvCxnSpPr>
              <p:nvPr/>
            </p:nvCxnSpPr>
            <p:spPr>
              <a:xfrm flipH="1">
                <a:off x="8284918" y="1495032"/>
                <a:ext cx="324297" cy="300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a:stCxn id="120" idx="4"/>
                <a:endCxn id="121" idx="0"/>
              </p:cNvCxnSpPr>
              <p:nvPr/>
            </p:nvCxnSpPr>
            <p:spPr>
              <a:xfrm>
                <a:off x="8287851" y="1836941"/>
                <a:ext cx="0" cy="1726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stCxn id="118" idx="6"/>
                <a:endCxn id="120" idx="2"/>
              </p:cNvCxnSpPr>
              <p:nvPr/>
            </p:nvCxnSpPr>
            <p:spPr>
              <a:xfrm>
                <a:off x="8137575" y="1799993"/>
                <a:ext cx="114276" cy="9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a:stCxn id="122" idx="4"/>
                <a:endCxn id="123" idx="0"/>
              </p:cNvCxnSpPr>
              <p:nvPr/>
            </p:nvCxnSpPr>
            <p:spPr>
              <a:xfrm>
                <a:off x="8460664" y="1931114"/>
                <a:ext cx="0" cy="785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V="1">
                <a:off x="8459543" y="1795507"/>
                <a:ext cx="171450" cy="96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8289681" y="1800269"/>
                <a:ext cx="169862" cy="98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円/楕円 113"/>
              <p:cNvSpPr>
                <a:spLocks noChangeAspect="1"/>
              </p:cNvSpPr>
              <p:nvPr/>
            </p:nvSpPr>
            <p:spPr>
              <a:xfrm>
                <a:off x="7848600"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a:spLocks noChangeAspect="1"/>
              </p:cNvSpPr>
              <p:nvPr/>
            </p:nvSpPr>
            <p:spPr>
              <a:xfrm>
                <a:off x="8598671"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115"/>
              <p:cNvSpPr>
                <a:spLocks noChangeAspect="1"/>
              </p:cNvSpPr>
              <p:nvPr/>
            </p:nvSpPr>
            <p:spPr>
              <a:xfrm>
                <a:off x="8598671"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116"/>
              <p:cNvSpPr>
                <a:spLocks noChangeAspect="1"/>
              </p:cNvSpPr>
              <p:nvPr/>
            </p:nvSpPr>
            <p:spPr>
              <a:xfrm>
                <a:off x="7852558"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117"/>
              <p:cNvSpPr>
                <a:spLocks noChangeAspect="1"/>
              </p:cNvSpPr>
              <p:nvPr/>
            </p:nvSpPr>
            <p:spPr>
              <a:xfrm>
                <a:off x="8065575" y="176399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a:spLocks noChangeAspect="1"/>
              </p:cNvSpPr>
              <p:nvPr/>
            </p:nvSpPr>
            <p:spPr>
              <a:xfrm>
                <a:off x="806557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a:spLocks noChangeAspect="1"/>
              </p:cNvSpPr>
              <p:nvPr/>
            </p:nvSpPr>
            <p:spPr>
              <a:xfrm>
                <a:off x="8251851" y="1764941"/>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120"/>
              <p:cNvSpPr>
                <a:spLocks noChangeAspect="1"/>
              </p:cNvSpPr>
              <p:nvPr/>
            </p:nvSpPr>
            <p:spPr>
              <a:xfrm>
                <a:off x="8251851"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121"/>
              <p:cNvSpPr>
                <a:spLocks noChangeAspect="1"/>
              </p:cNvSpPr>
              <p:nvPr/>
            </p:nvSpPr>
            <p:spPr>
              <a:xfrm>
                <a:off x="8424664" y="1859114"/>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122"/>
              <p:cNvSpPr>
                <a:spLocks noChangeAspect="1"/>
              </p:cNvSpPr>
              <p:nvPr/>
            </p:nvSpPr>
            <p:spPr>
              <a:xfrm>
                <a:off x="8424664"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123"/>
              <p:cNvSpPr>
                <a:spLocks noChangeAspect="1"/>
              </p:cNvSpPr>
              <p:nvPr/>
            </p:nvSpPr>
            <p:spPr>
              <a:xfrm>
                <a:off x="8598671" y="175933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フリーフォーム 95"/>
            <p:cNvSpPr/>
            <p:nvPr/>
          </p:nvSpPr>
          <p:spPr>
            <a:xfrm>
              <a:off x="7311973" y="1592474"/>
              <a:ext cx="553445" cy="578535"/>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Lst>
              <a:ahLst/>
              <a:cxnLst>
                <a:cxn ang="0">
                  <a:pos x="connsiteX0" y="connsiteY0"/>
                </a:cxn>
                <a:cxn ang="0">
                  <a:pos x="connsiteX1" y="connsiteY1"/>
                </a:cxn>
                <a:cxn ang="0">
                  <a:pos x="connsiteX2" y="connsiteY2"/>
                </a:cxn>
                <a:cxn ang="0">
                  <a:pos x="connsiteX3" y="connsiteY3"/>
                </a:cxn>
              </a:cxnLst>
              <a:rect l="l" t="t" r="r" b="b"/>
              <a:pathLst>
                <a:path w="422947" h="531407">
                  <a:moveTo>
                    <a:pt x="702" y="531407"/>
                  </a:moveTo>
                  <a:cubicBezTo>
                    <a:pt x="4229" y="316598"/>
                    <a:pt x="-16687" y="118654"/>
                    <a:pt x="44995" y="43256"/>
                  </a:cubicBezTo>
                  <a:cubicBezTo>
                    <a:pt x="106677" y="-32142"/>
                    <a:pt x="308238" y="-1788"/>
                    <a:pt x="370794" y="79021"/>
                  </a:cubicBezTo>
                  <a:cubicBezTo>
                    <a:pt x="433350" y="159830"/>
                    <a:pt x="423716" y="344182"/>
                    <a:pt x="420331" y="528108"/>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96"/>
            <p:cNvSpPr/>
            <p:nvPr/>
          </p:nvSpPr>
          <p:spPr>
            <a:xfrm>
              <a:off x="7683681" y="1655164"/>
              <a:ext cx="385946" cy="511827"/>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Lst>
              <a:ahLst/>
              <a:cxnLst>
                <a:cxn ang="0">
                  <a:pos x="connsiteX0" y="connsiteY0"/>
                </a:cxn>
                <a:cxn ang="0">
                  <a:pos x="connsiteX1" y="connsiteY1"/>
                </a:cxn>
                <a:cxn ang="0">
                  <a:pos x="connsiteX2" y="connsiteY2"/>
                </a:cxn>
              </a:cxnLst>
              <a:rect l="l" t="t" r="r" b="b"/>
              <a:pathLst>
                <a:path w="385946" h="491856">
                  <a:moveTo>
                    <a:pt x="2828" y="491856"/>
                  </a:moveTo>
                  <a:cubicBezTo>
                    <a:pt x="5" y="373157"/>
                    <a:pt x="-12342" y="242257"/>
                    <a:pt x="51511" y="160344"/>
                  </a:cubicBezTo>
                  <a:cubicBezTo>
                    <a:pt x="115364" y="78431"/>
                    <a:pt x="261767" y="-6363"/>
                    <a:pt x="385946" y="377"/>
                  </a:cubicBezTo>
                </a:path>
              </a:pathLst>
            </a:custGeom>
            <a:noFill/>
            <a:ln w="38100">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6" name="グループ化 1045"/>
          <p:cNvGrpSpPr>
            <a:grpSpLocks noChangeAspect="1"/>
          </p:cNvGrpSpPr>
          <p:nvPr/>
        </p:nvGrpSpPr>
        <p:grpSpPr>
          <a:xfrm>
            <a:off x="7467600" y="2190750"/>
            <a:ext cx="1496211" cy="986746"/>
            <a:chOff x="3532584" y="3011602"/>
            <a:chExt cx="1236538" cy="815493"/>
          </a:xfrm>
        </p:grpSpPr>
        <p:grpSp>
          <p:nvGrpSpPr>
            <p:cNvPr id="1035" name="グループ化 1034"/>
            <p:cNvGrpSpPr/>
            <p:nvPr/>
          </p:nvGrpSpPr>
          <p:grpSpPr>
            <a:xfrm>
              <a:off x="3532584" y="3011602"/>
              <a:ext cx="1222709" cy="729146"/>
              <a:chOff x="3532584" y="3011602"/>
              <a:chExt cx="1222709" cy="729146"/>
            </a:xfrm>
          </p:grpSpPr>
          <p:sp>
            <p:nvSpPr>
              <p:cNvPr id="149" name="五角形 148"/>
              <p:cNvSpPr>
                <a:spLocks/>
              </p:cNvSpPr>
              <p:nvPr/>
            </p:nvSpPr>
            <p:spPr>
              <a:xfrm>
                <a:off x="3568419" y="3053411"/>
                <a:ext cx="1152128"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50" name="直線コネクタ 149"/>
              <p:cNvCxnSpPr>
                <a:cxnSpLocks/>
              </p:cNvCxnSpPr>
              <p:nvPr/>
            </p:nvCxnSpPr>
            <p:spPr>
              <a:xfrm flipH="1">
                <a:off x="4351402" y="3481536"/>
                <a:ext cx="80963" cy="231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cxnSpLocks/>
                <a:stCxn id="167" idx="6"/>
                <a:endCxn id="165" idx="2"/>
              </p:cNvCxnSpPr>
              <p:nvPr/>
            </p:nvCxnSpPr>
            <p:spPr>
              <a:xfrm>
                <a:off x="4465648" y="3480490"/>
                <a:ext cx="109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a:cxnSpLocks/>
                <a:endCxn id="166" idx="0"/>
              </p:cNvCxnSpPr>
              <p:nvPr/>
            </p:nvCxnSpPr>
            <p:spPr>
              <a:xfrm flipH="1">
                <a:off x="4215275" y="3364061"/>
                <a:ext cx="56752" cy="304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a:cxnSpLocks/>
                <a:endCxn id="149" idx="5"/>
              </p:cNvCxnSpPr>
              <p:nvPr/>
            </p:nvCxnSpPr>
            <p:spPr>
              <a:xfrm flipV="1">
                <a:off x="4279964" y="3302352"/>
                <a:ext cx="440582" cy="64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a:cxnSpLocks/>
                <a:stCxn id="170" idx="5"/>
              </p:cNvCxnSpPr>
              <p:nvPr/>
            </p:nvCxnSpPr>
            <p:spPr>
              <a:xfrm>
                <a:off x="4299402" y="3389822"/>
                <a:ext cx="128200" cy="85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a:cxnSpLocks/>
                <a:stCxn id="149" idx="0"/>
              </p:cNvCxnSpPr>
              <p:nvPr/>
            </p:nvCxnSpPr>
            <p:spPr>
              <a:xfrm flipH="1">
                <a:off x="4070415" y="3053411"/>
                <a:ext cx="74068" cy="240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a:cxnSpLocks/>
              </p:cNvCxnSpPr>
              <p:nvPr/>
            </p:nvCxnSpPr>
            <p:spPr>
              <a:xfrm>
                <a:off x="4067239" y="3295798"/>
                <a:ext cx="204788" cy="73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a:cxnSpLocks/>
                <a:stCxn id="169" idx="4"/>
                <a:endCxn id="163" idx="0"/>
              </p:cNvCxnSpPr>
              <p:nvPr/>
            </p:nvCxnSpPr>
            <p:spPr>
              <a:xfrm>
                <a:off x="4071277" y="3334577"/>
                <a:ext cx="0" cy="3341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a:cxnSpLocks/>
              </p:cNvCxnSpPr>
              <p:nvPr/>
            </p:nvCxnSpPr>
            <p:spPr>
              <a:xfrm flipV="1">
                <a:off x="3876739" y="3298973"/>
                <a:ext cx="184150" cy="84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a:cxnSpLocks/>
                <a:endCxn id="149" idx="1"/>
              </p:cNvCxnSpPr>
              <p:nvPr/>
            </p:nvCxnSpPr>
            <p:spPr>
              <a:xfrm flipH="1" flipV="1">
                <a:off x="3568420" y="3302352"/>
                <a:ext cx="309910" cy="82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a:cxnSpLocks/>
                <a:endCxn id="164" idx="0"/>
              </p:cNvCxnSpPr>
              <p:nvPr/>
            </p:nvCxnSpPr>
            <p:spPr>
              <a:xfrm>
                <a:off x="3878327" y="3395812"/>
                <a:ext cx="48952" cy="2729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円/楕円 160"/>
              <p:cNvSpPr>
                <a:spLocks noChangeAspect="1"/>
              </p:cNvSpPr>
              <p:nvPr/>
            </p:nvSpPr>
            <p:spPr>
              <a:xfrm>
                <a:off x="3747281"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161"/>
              <p:cNvSpPr>
                <a:spLocks noChangeAspect="1"/>
              </p:cNvSpPr>
              <p:nvPr/>
            </p:nvSpPr>
            <p:spPr>
              <a:xfrm>
                <a:off x="4467269"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a:spLocks noChangeAspect="1"/>
              </p:cNvSpPr>
              <p:nvPr/>
            </p:nvSpPr>
            <p:spPr>
              <a:xfrm>
                <a:off x="40352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a:spLocks noChangeAspect="1"/>
              </p:cNvSpPr>
              <p:nvPr/>
            </p:nvSpPr>
            <p:spPr>
              <a:xfrm>
                <a:off x="3891279"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p:cNvSpPr>
                <a:spLocks noChangeAspect="1"/>
              </p:cNvSpPr>
              <p:nvPr/>
            </p:nvSpPr>
            <p:spPr>
              <a:xfrm>
                <a:off x="4575281" y="344449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p:cNvSpPr>
                <a:spLocks noChangeAspect="1"/>
              </p:cNvSpPr>
              <p:nvPr/>
            </p:nvSpPr>
            <p:spPr>
              <a:xfrm>
                <a:off x="4179275"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p:cNvSpPr>
                <a:spLocks noChangeAspect="1"/>
              </p:cNvSpPr>
              <p:nvPr/>
            </p:nvSpPr>
            <p:spPr>
              <a:xfrm>
                <a:off x="4393648" y="3444490"/>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a:spLocks noChangeAspect="1"/>
              </p:cNvSpPr>
              <p:nvPr/>
            </p:nvSpPr>
            <p:spPr>
              <a:xfrm>
                <a:off x="3837341" y="334510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168"/>
              <p:cNvSpPr>
                <a:spLocks noChangeAspect="1"/>
              </p:cNvSpPr>
              <p:nvPr/>
            </p:nvSpPr>
            <p:spPr>
              <a:xfrm>
                <a:off x="4035277" y="326257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a:spLocks noChangeAspect="1"/>
              </p:cNvSpPr>
              <p:nvPr/>
            </p:nvSpPr>
            <p:spPr>
              <a:xfrm>
                <a:off x="4237946" y="332836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70"/>
              <p:cNvSpPr>
                <a:spLocks noChangeAspect="1"/>
              </p:cNvSpPr>
              <p:nvPr/>
            </p:nvSpPr>
            <p:spPr>
              <a:xfrm>
                <a:off x="4683293" y="326150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171"/>
              <p:cNvSpPr>
                <a:spLocks noChangeAspect="1"/>
              </p:cNvSpPr>
              <p:nvPr/>
            </p:nvSpPr>
            <p:spPr>
              <a:xfrm>
                <a:off x="4108483" y="301160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172"/>
              <p:cNvSpPr>
                <a:spLocks noChangeAspect="1"/>
              </p:cNvSpPr>
              <p:nvPr/>
            </p:nvSpPr>
            <p:spPr>
              <a:xfrm>
                <a:off x="4323273"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a:spLocks noChangeAspect="1"/>
              </p:cNvSpPr>
              <p:nvPr/>
            </p:nvSpPr>
            <p:spPr>
              <a:xfrm>
                <a:off x="3532584" y="326150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0" name="フリーフォーム 139"/>
            <p:cNvSpPr/>
            <p:nvPr/>
          </p:nvSpPr>
          <p:spPr>
            <a:xfrm>
              <a:off x="3765499" y="3202637"/>
              <a:ext cx="731953" cy="624458"/>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 name="connsiteX0" fmla="*/ 56777 w 482347"/>
                <a:gd name="connsiteY0" fmla="*/ 532430 h 532430"/>
                <a:gd name="connsiteX1" fmla="*/ 19842 w 482347"/>
                <a:gd name="connsiteY1" fmla="*/ 42820 h 532430"/>
                <a:gd name="connsiteX2" fmla="*/ 426869 w 482347"/>
                <a:gd name="connsiteY2" fmla="*/ 80044 h 532430"/>
                <a:gd name="connsiteX3" fmla="*/ 476406 w 482347"/>
                <a:gd name="connsiteY3" fmla="*/ 529131 h 532430"/>
                <a:gd name="connsiteX0" fmla="*/ 56777 w 505302"/>
                <a:gd name="connsiteY0" fmla="*/ 532430 h 532430"/>
                <a:gd name="connsiteX1" fmla="*/ 19842 w 505302"/>
                <a:gd name="connsiteY1" fmla="*/ 42820 h 532430"/>
                <a:gd name="connsiteX2" fmla="*/ 426869 w 505302"/>
                <a:gd name="connsiteY2" fmla="*/ 80044 h 532430"/>
                <a:gd name="connsiteX3" fmla="*/ 476406 w 505302"/>
                <a:gd name="connsiteY3" fmla="*/ 529131 h 532430"/>
                <a:gd name="connsiteX0" fmla="*/ 56777 w 493605"/>
                <a:gd name="connsiteY0" fmla="*/ 532499 h 532499"/>
                <a:gd name="connsiteX1" fmla="*/ 19842 w 493605"/>
                <a:gd name="connsiteY1" fmla="*/ 42889 h 532499"/>
                <a:gd name="connsiteX2" fmla="*/ 426869 w 493605"/>
                <a:gd name="connsiteY2" fmla="*/ 80113 h 532499"/>
                <a:gd name="connsiteX3" fmla="*/ 460161 w 493605"/>
                <a:gd name="connsiteY3" fmla="*/ 530657 h 532499"/>
                <a:gd name="connsiteX0" fmla="*/ 58613 w 507081"/>
                <a:gd name="connsiteY0" fmla="*/ 541804 h 541804"/>
                <a:gd name="connsiteX1" fmla="*/ 21678 w 507081"/>
                <a:gd name="connsiteY1" fmla="*/ 52194 h 541804"/>
                <a:gd name="connsiteX2" fmla="*/ 455394 w 507081"/>
                <a:gd name="connsiteY2" fmla="*/ 69004 h 541804"/>
                <a:gd name="connsiteX3" fmla="*/ 461997 w 507081"/>
                <a:gd name="connsiteY3" fmla="*/ 539962 h 541804"/>
                <a:gd name="connsiteX0" fmla="*/ 73279 w 521747"/>
                <a:gd name="connsiteY0" fmla="*/ 541804 h 541804"/>
                <a:gd name="connsiteX1" fmla="*/ 36344 w 521747"/>
                <a:gd name="connsiteY1" fmla="*/ 52194 h 541804"/>
                <a:gd name="connsiteX2" fmla="*/ 470060 w 521747"/>
                <a:gd name="connsiteY2" fmla="*/ 69004 h 541804"/>
                <a:gd name="connsiteX3" fmla="*/ 476663 w 521747"/>
                <a:gd name="connsiteY3" fmla="*/ 539962 h 541804"/>
                <a:gd name="connsiteX0" fmla="*/ 93147 w 511444"/>
                <a:gd name="connsiteY0" fmla="*/ 538692 h 539767"/>
                <a:gd name="connsiteX1" fmla="*/ 26041 w 511444"/>
                <a:gd name="connsiteY1" fmla="*/ 51998 h 539767"/>
                <a:gd name="connsiteX2" fmla="*/ 459757 w 511444"/>
                <a:gd name="connsiteY2" fmla="*/ 68808 h 539767"/>
                <a:gd name="connsiteX3" fmla="*/ 466360 w 511444"/>
                <a:gd name="connsiteY3" fmla="*/ 539766 h 539767"/>
                <a:gd name="connsiteX0" fmla="*/ 100560 w 519449"/>
                <a:gd name="connsiteY0" fmla="*/ 548217 h 549291"/>
                <a:gd name="connsiteX1" fmla="*/ 24171 w 519449"/>
                <a:gd name="connsiteY1" fmla="*/ 46941 h 549291"/>
                <a:gd name="connsiteX2" fmla="*/ 467170 w 519449"/>
                <a:gd name="connsiteY2" fmla="*/ 78333 h 549291"/>
                <a:gd name="connsiteX3" fmla="*/ 473773 w 519449"/>
                <a:gd name="connsiteY3" fmla="*/ 549291 h 549291"/>
                <a:gd name="connsiteX0" fmla="*/ 86235 w 491121"/>
                <a:gd name="connsiteY0" fmla="*/ 592574 h 593648"/>
                <a:gd name="connsiteX1" fmla="*/ 9846 w 491121"/>
                <a:gd name="connsiteY1" fmla="*/ 91298 h 593648"/>
                <a:gd name="connsiteX2" fmla="*/ 252029 w 491121"/>
                <a:gd name="connsiteY2" fmla="*/ 2206 h 593648"/>
                <a:gd name="connsiteX3" fmla="*/ 452845 w 491121"/>
                <a:gd name="connsiteY3" fmla="*/ 122690 h 593648"/>
                <a:gd name="connsiteX4" fmla="*/ 459448 w 491121"/>
                <a:gd name="connsiteY4" fmla="*/ 593648 h 593648"/>
                <a:gd name="connsiteX0" fmla="*/ 85192 w 490839"/>
                <a:gd name="connsiteY0" fmla="*/ 606145 h 607219"/>
                <a:gd name="connsiteX1" fmla="*/ 8803 w 490839"/>
                <a:gd name="connsiteY1" fmla="*/ 104869 h 607219"/>
                <a:gd name="connsiteX2" fmla="*/ 235901 w 490839"/>
                <a:gd name="connsiteY2" fmla="*/ 1196 h 607219"/>
                <a:gd name="connsiteX3" fmla="*/ 451802 w 490839"/>
                <a:gd name="connsiteY3" fmla="*/ 136261 h 607219"/>
                <a:gd name="connsiteX4" fmla="*/ 458405 w 490839"/>
                <a:gd name="connsiteY4" fmla="*/ 607219 h 607219"/>
                <a:gd name="connsiteX0" fmla="*/ 85192 w 521963"/>
                <a:gd name="connsiteY0" fmla="*/ 606145 h 607219"/>
                <a:gd name="connsiteX1" fmla="*/ 8803 w 521963"/>
                <a:gd name="connsiteY1" fmla="*/ 104869 h 607219"/>
                <a:gd name="connsiteX2" fmla="*/ 235901 w 521963"/>
                <a:gd name="connsiteY2" fmla="*/ 1196 h 607219"/>
                <a:gd name="connsiteX3" fmla="*/ 505181 w 521963"/>
                <a:gd name="connsiteY3" fmla="*/ 163966 h 607219"/>
                <a:gd name="connsiteX4" fmla="*/ 458405 w 521963"/>
                <a:gd name="connsiteY4" fmla="*/ 607219 h 607219"/>
                <a:gd name="connsiteX0" fmla="*/ 85192 w 533114"/>
                <a:gd name="connsiteY0" fmla="*/ 606145 h 607219"/>
                <a:gd name="connsiteX1" fmla="*/ 8803 w 533114"/>
                <a:gd name="connsiteY1" fmla="*/ 104869 h 607219"/>
                <a:gd name="connsiteX2" fmla="*/ 235901 w 533114"/>
                <a:gd name="connsiteY2" fmla="*/ 1196 h 607219"/>
                <a:gd name="connsiteX3" fmla="*/ 519106 w 533114"/>
                <a:gd name="connsiteY3" fmla="*/ 168341 h 607219"/>
                <a:gd name="connsiteX4" fmla="*/ 458405 w 533114"/>
                <a:gd name="connsiteY4" fmla="*/ 607219 h 607219"/>
                <a:gd name="connsiteX0" fmla="*/ 94652 w 530970"/>
                <a:gd name="connsiteY0" fmla="*/ 612028 h 612028"/>
                <a:gd name="connsiteX1" fmla="*/ 6659 w 530970"/>
                <a:gd name="connsiteY1" fmla="*/ 104919 h 612028"/>
                <a:gd name="connsiteX2" fmla="*/ 233757 w 530970"/>
                <a:gd name="connsiteY2" fmla="*/ 1246 h 612028"/>
                <a:gd name="connsiteX3" fmla="*/ 516962 w 530970"/>
                <a:gd name="connsiteY3" fmla="*/ 168391 h 612028"/>
                <a:gd name="connsiteX4" fmla="*/ 456261 w 530970"/>
                <a:gd name="connsiteY4" fmla="*/ 607269 h 612028"/>
                <a:gd name="connsiteX0" fmla="*/ 102644 w 538962"/>
                <a:gd name="connsiteY0" fmla="*/ 611375 h 611375"/>
                <a:gd name="connsiteX1" fmla="*/ 14651 w 538962"/>
                <a:gd name="connsiteY1" fmla="*/ 104266 h 611375"/>
                <a:gd name="connsiteX2" fmla="*/ 241749 w 538962"/>
                <a:gd name="connsiteY2" fmla="*/ 593 h 611375"/>
                <a:gd name="connsiteX3" fmla="*/ 524954 w 538962"/>
                <a:gd name="connsiteY3" fmla="*/ 167738 h 611375"/>
                <a:gd name="connsiteX4" fmla="*/ 464253 w 538962"/>
                <a:gd name="connsiteY4" fmla="*/ 606616 h 611375"/>
                <a:gd name="connsiteX0" fmla="*/ 116078 w 552396"/>
                <a:gd name="connsiteY0" fmla="*/ 611010 h 611010"/>
                <a:gd name="connsiteX1" fmla="*/ 12761 w 552396"/>
                <a:gd name="connsiteY1" fmla="*/ 160771 h 611010"/>
                <a:gd name="connsiteX2" fmla="*/ 255183 w 552396"/>
                <a:gd name="connsiteY2" fmla="*/ 228 h 611010"/>
                <a:gd name="connsiteX3" fmla="*/ 538388 w 552396"/>
                <a:gd name="connsiteY3" fmla="*/ 167373 h 611010"/>
                <a:gd name="connsiteX4" fmla="*/ 477687 w 552396"/>
                <a:gd name="connsiteY4" fmla="*/ 606251 h 611010"/>
                <a:gd name="connsiteX0" fmla="*/ 107183 w 543501"/>
                <a:gd name="connsiteY0" fmla="*/ 611042 h 611042"/>
                <a:gd name="connsiteX1" fmla="*/ 3866 w 543501"/>
                <a:gd name="connsiteY1" fmla="*/ 160803 h 611042"/>
                <a:gd name="connsiteX2" fmla="*/ 246288 w 543501"/>
                <a:gd name="connsiteY2" fmla="*/ 260 h 611042"/>
                <a:gd name="connsiteX3" fmla="*/ 529493 w 543501"/>
                <a:gd name="connsiteY3" fmla="*/ 167405 h 611042"/>
                <a:gd name="connsiteX4" fmla="*/ 468792 w 543501"/>
                <a:gd name="connsiteY4" fmla="*/ 606283 h 61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501" h="611042">
                  <a:moveTo>
                    <a:pt x="107183" y="611042"/>
                  </a:moveTo>
                  <a:cubicBezTo>
                    <a:pt x="35284" y="422481"/>
                    <a:pt x="-14604" y="252393"/>
                    <a:pt x="3866" y="160803"/>
                  </a:cubicBezTo>
                  <a:cubicBezTo>
                    <a:pt x="22336" y="69213"/>
                    <a:pt x="172455" y="-4972"/>
                    <a:pt x="246288" y="260"/>
                  </a:cubicBezTo>
                  <a:cubicBezTo>
                    <a:pt x="320121" y="5492"/>
                    <a:pt x="492409" y="66401"/>
                    <a:pt x="529493" y="167405"/>
                  </a:cubicBezTo>
                  <a:cubicBezTo>
                    <a:pt x="566577" y="268409"/>
                    <a:pt x="524395" y="420899"/>
                    <a:pt x="468792" y="606283"/>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リーフォーム 140"/>
            <p:cNvSpPr/>
            <p:nvPr/>
          </p:nvSpPr>
          <p:spPr>
            <a:xfrm>
              <a:off x="4266464" y="3389080"/>
              <a:ext cx="502658" cy="438014"/>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 name="connsiteX0" fmla="*/ 0 w 383118"/>
                <a:gd name="connsiteY0" fmla="*/ 491856 h 491856"/>
                <a:gd name="connsiteX1" fmla="*/ 48683 w 383118"/>
                <a:gd name="connsiteY1" fmla="*/ 160344 h 491856"/>
                <a:gd name="connsiteX2" fmla="*/ 383118 w 383118"/>
                <a:gd name="connsiteY2" fmla="*/ 377 h 491856"/>
                <a:gd name="connsiteX0" fmla="*/ 0 w 383118"/>
                <a:gd name="connsiteY0" fmla="*/ 492275 h 492275"/>
                <a:gd name="connsiteX1" fmla="*/ 85699 w 383118"/>
                <a:gd name="connsiteY1" fmla="*/ 111946 h 492275"/>
                <a:gd name="connsiteX2" fmla="*/ 383118 w 383118"/>
                <a:gd name="connsiteY2" fmla="*/ 796 h 492275"/>
                <a:gd name="connsiteX0" fmla="*/ 0 w 383118"/>
                <a:gd name="connsiteY0" fmla="*/ 491479 h 491479"/>
                <a:gd name="connsiteX1" fmla="*/ 85699 w 383118"/>
                <a:gd name="connsiteY1" fmla="*/ 111150 h 491479"/>
                <a:gd name="connsiteX2" fmla="*/ 383118 w 383118"/>
                <a:gd name="connsiteY2" fmla="*/ 0 h 491479"/>
                <a:gd name="connsiteX0" fmla="*/ 0 w 383118"/>
                <a:gd name="connsiteY0" fmla="*/ 491479 h 491479"/>
                <a:gd name="connsiteX1" fmla="*/ 74975 w 383118"/>
                <a:gd name="connsiteY1" fmla="*/ 88478 h 491479"/>
                <a:gd name="connsiteX2" fmla="*/ 383118 w 383118"/>
                <a:gd name="connsiteY2" fmla="*/ 0 h 491479"/>
                <a:gd name="connsiteX0" fmla="*/ 0 w 383118"/>
                <a:gd name="connsiteY0" fmla="*/ 515173 h 515173"/>
                <a:gd name="connsiteX1" fmla="*/ 74975 w 383118"/>
                <a:gd name="connsiteY1" fmla="*/ 112172 h 515173"/>
                <a:gd name="connsiteX2" fmla="*/ 383118 w 383118"/>
                <a:gd name="connsiteY2" fmla="*/ 23694 h 515173"/>
                <a:gd name="connsiteX0" fmla="*/ 0 w 376290"/>
                <a:gd name="connsiteY0" fmla="*/ 466212 h 466212"/>
                <a:gd name="connsiteX1" fmla="*/ 74975 w 376290"/>
                <a:gd name="connsiteY1" fmla="*/ 63211 h 466212"/>
                <a:gd name="connsiteX2" fmla="*/ 376290 w 376290"/>
                <a:gd name="connsiteY2" fmla="*/ 44605 h 466212"/>
                <a:gd name="connsiteX0" fmla="*/ 0 w 376290"/>
                <a:gd name="connsiteY0" fmla="*/ 481968 h 481968"/>
                <a:gd name="connsiteX1" fmla="*/ 74975 w 376290"/>
                <a:gd name="connsiteY1" fmla="*/ 78967 h 481968"/>
                <a:gd name="connsiteX2" fmla="*/ 376290 w 376290"/>
                <a:gd name="connsiteY2" fmla="*/ 60361 h 481968"/>
              </a:gdLst>
              <a:ahLst/>
              <a:cxnLst>
                <a:cxn ang="0">
                  <a:pos x="connsiteX0" y="connsiteY0"/>
                </a:cxn>
                <a:cxn ang="0">
                  <a:pos x="connsiteX1" y="connsiteY1"/>
                </a:cxn>
                <a:cxn ang="0">
                  <a:pos x="connsiteX2" y="connsiteY2"/>
                </a:cxn>
              </a:cxnLst>
              <a:rect l="l" t="t" r="r" b="b"/>
              <a:pathLst>
                <a:path w="376290" h="481968">
                  <a:moveTo>
                    <a:pt x="0" y="481968"/>
                  </a:moveTo>
                  <a:cubicBezTo>
                    <a:pt x="9515" y="309875"/>
                    <a:pt x="11122" y="160880"/>
                    <a:pt x="74975" y="78967"/>
                  </a:cubicBezTo>
                  <a:cubicBezTo>
                    <a:pt x="138828" y="-2946"/>
                    <a:pt x="243941" y="-39424"/>
                    <a:pt x="376290" y="60361"/>
                  </a:cubicBezTo>
                </a:path>
              </a:pathLst>
            </a:custGeom>
            <a:noFill/>
            <a:ln w="38100">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5" name="グループ化 1044"/>
          <p:cNvGrpSpPr>
            <a:grpSpLocks noChangeAspect="1"/>
          </p:cNvGrpSpPr>
          <p:nvPr/>
        </p:nvGrpSpPr>
        <p:grpSpPr>
          <a:xfrm>
            <a:off x="5867400" y="2190750"/>
            <a:ext cx="1344996" cy="986745"/>
            <a:chOff x="2277001" y="3011602"/>
            <a:chExt cx="1111567" cy="815492"/>
          </a:xfrm>
        </p:grpSpPr>
        <p:grpSp>
          <p:nvGrpSpPr>
            <p:cNvPr id="1034" name="グループ化 1033"/>
            <p:cNvGrpSpPr/>
            <p:nvPr/>
          </p:nvGrpSpPr>
          <p:grpSpPr>
            <a:xfrm>
              <a:off x="2277001" y="3011602"/>
              <a:ext cx="1111567" cy="729146"/>
              <a:chOff x="2277001" y="3011602"/>
              <a:chExt cx="1111567" cy="729146"/>
            </a:xfrm>
          </p:grpSpPr>
          <p:sp>
            <p:nvSpPr>
              <p:cNvPr id="182" name="五角形 181"/>
              <p:cNvSpPr>
                <a:spLocks/>
              </p:cNvSpPr>
              <p:nvPr/>
            </p:nvSpPr>
            <p:spPr>
              <a:xfrm>
                <a:off x="2309660" y="3053411"/>
                <a:ext cx="1044116"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83" name="直線コネクタ 182"/>
              <p:cNvCxnSpPr>
                <a:cxnSpLocks/>
                <a:stCxn id="196" idx="3"/>
                <a:endCxn id="182" idx="2"/>
              </p:cNvCxnSpPr>
              <p:nvPr/>
            </p:nvCxnSpPr>
            <p:spPr>
              <a:xfrm flipH="1">
                <a:off x="2509069" y="3337887"/>
                <a:ext cx="297193" cy="3672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a:cxnSpLocks/>
                <a:stCxn id="195" idx="3"/>
              </p:cNvCxnSpPr>
              <p:nvPr/>
            </p:nvCxnSpPr>
            <p:spPr>
              <a:xfrm flipH="1">
                <a:off x="2651743" y="3563344"/>
                <a:ext cx="154519" cy="147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a:cxnSpLocks/>
                <a:endCxn id="195" idx="5"/>
              </p:cNvCxnSpPr>
              <p:nvPr/>
            </p:nvCxnSpPr>
            <p:spPr>
              <a:xfrm flipH="1" flipV="1">
                <a:off x="2857174" y="3563344"/>
                <a:ext cx="137469" cy="142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a:cxnSpLocks/>
                <a:stCxn id="196" idx="0"/>
                <a:endCxn id="191" idx="4"/>
              </p:cNvCxnSpPr>
              <p:nvPr/>
            </p:nvCxnSpPr>
            <p:spPr>
              <a:xfrm flipV="1">
                <a:off x="2831718" y="3083602"/>
                <a:ext cx="0" cy="192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a:cxnSpLocks/>
                <a:stCxn id="196" idx="5"/>
                <a:endCxn id="182" idx="4"/>
              </p:cNvCxnSpPr>
              <p:nvPr/>
            </p:nvCxnSpPr>
            <p:spPr>
              <a:xfrm>
                <a:off x="2857174" y="3337887"/>
                <a:ext cx="297193" cy="3672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a:cxnSpLocks/>
                <a:stCxn id="195" idx="0"/>
                <a:endCxn id="196" idx="4"/>
              </p:cNvCxnSpPr>
              <p:nvPr/>
            </p:nvCxnSpPr>
            <p:spPr>
              <a:xfrm flipV="1">
                <a:off x="2831718" y="3348431"/>
                <a:ext cx="0" cy="153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円/楕円 188"/>
              <p:cNvSpPr>
                <a:spLocks noChangeAspect="1"/>
              </p:cNvSpPr>
              <p:nvPr/>
            </p:nvSpPr>
            <p:spPr>
              <a:xfrm>
                <a:off x="2474230"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189"/>
              <p:cNvSpPr>
                <a:spLocks noChangeAspect="1"/>
              </p:cNvSpPr>
              <p:nvPr/>
            </p:nvSpPr>
            <p:spPr>
              <a:xfrm>
                <a:off x="3316568"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190"/>
              <p:cNvSpPr>
                <a:spLocks noChangeAspect="1"/>
              </p:cNvSpPr>
              <p:nvPr/>
            </p:nvSpPr>
            <p:spPr>
              <a:xfrm>
                <a:off x="2795718" y="301160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91"/>
              <p:cNvSpPr>
                <a:spLocks noChangeAspect="1"/>
              </p:cNvSpPr>
              <p:nvPr/>
            </p:nvSpPr>
            <p:spPr>
              <a:xfrm>
                <a:off x="2277001"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円/楕円 192"/>
              <p:cNvSpPr>
                <a:spLocks noChangeAspect="1"/>
              </p:cNvSpPr>
              <p:nvPr/>
            </p:nvSpPr>
            <p:spPr>
              <a:xfrm>
                <a:off x="3119123"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円/楕円 193"/>
              <p:cNvSpPr>
                <a:spLocks noChangeAspect="1"/>
              </p:cNvSpPr>
              <p:nvPr/>
            </p:nvSpPr>
            <p:spPr>
              <a:xfrm>
                <a:off x="2795718" y="366874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円/楕円 194"/>
              <p:cNvSpPr>
                <a:spLocks noChangeAspect="1"/>
              </p:cNvSpPr>
              <p:nvPr/>
            </p:nvSpPr>
            <p:spPr>
              <a:xfrm>
                <a:off x="2795718" y="350188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95"/>
              <p:cNvSpPr>
                <a:spLocks noChangeAspect="1"/>
              </p:cNvSpPr>
              <p:nvPr/>
            </p:nvSpPr>
            <p:spPr>
              <a:xfrm>
                <a:off x="2795718" y="3276431"/>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96"/>
              <p:cNvSpPr>
                <a:spLocks noChangeAspect="1"/>
              </p:cNvSpPr>
              <p:nvPr/>
            </p:nvSpPr>
            <p:spPr>
              <a:xfrm>
                <a:off x="2627682"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97"/>
              <p:cNvSpPr>
                <a:spLocks noChangeAspect="1"/>
              </p:cNvSpPr>
              <p:nvPr/>
            </p:nvSpPr>
            <p:spPr>
              <a:xfrm>
                <a:off x="29611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7" name="フリーフォーム 176"/>
            <p:cNvSpPr/>
            <p:nvPr/>
          </p:nvSpPr>
          <p:spPr>
            <a:xfrm>
              <a:off x="2552187" y="3442349"/>
              <a:ext cx="561195" cy="384745"/>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74102" y="150014"/>
                    <a:pt x="222778" y="297"/>
                    <a:pt x="313795" y="1"/>
                  </a:cubicBezTo>
                  <a:cubicBezTo>
                    <a:pt x="404812" y="-295"/>
                    <a:pt x="534966" y="144618"/>
                    <a:pt x="629178" y="448734"/>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4" name="グループ化 1043"/>
          <p:cNvGrpSpPr>
            <a:grpSpLocks noChangeAspect="1"/>
          </p:cNvGrpSpPr>
          <p:nvPr/>
        </p:nvGrpSpPr>
        <p:grpSpPr>
          <a:xfrm>
            <a:off x="4600964" y="2190750"/>
            <a:ext cx="1029005" cy="986745"/>
            <a:chOff x="1084312" y="3011602"/>
            <a:chExt cx="850417" cy="815492"/>
          </a:xfrm>
        </p:grpSpPr>
        <p:grpSp>
          <p:nvGrpSpPr>
            <p:cNvPr id="1033" name="グループ化 1032"/>
            <p:cNvGrpSpPr/>
            <p:nvPr/>
          </p:nvGrpSpPr>
          <p:grpSpPr>
            <a:xfrm>
              <a:off x="1084312" y="3011602"/>
              <a:ext cx="828366" cy="729146"/>
              <a:chOff x="1084312" y="3011602"/>
              <a:chExt cx="828366" cy="729146"/>
            </a:xfrm>
          </p:grpSpPr>
          <p:sp>
            <p:nvSpPr>
              <p:cNvPr id="208" name="五角形 207"/>
              <p:cNvSpPr>
                <a:spLocks/>
              </p:cNvSpPr>
              <p:nvPr/>
            </p:nvSpPr>
            <p:spPr>
              <a:xfrm>
                <a:off x="1121736" y="3053411"/>
                <a:ext cx="756084"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09" name="直線コネクタ 208"/>
              <p:cNvCxnSpPr>
                <a:cxnSpLocks/>
                <a:stCxn id="208" idx="5"/>
                <a:endCxn id="208" idx="2"/>
              </p:cNvCxnSpPr>
              <p:nvPr/>
            </p:nvCxnSpPr>
            <p:spPr>
              <a:xfrm flipH="1">
                <a:off x="1266136" y="3302352"/>
                <a:ext cx="611683" cy="402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円/楕円 209"/>
              <p:cNvSpPr>
                <a:spLocks noChangeAspect="1"/>
              </p:cNvSpPr>
              <p:nvPr/>
            </p:nvSpPr>
            <p:spPr>
              <a:xfrm>
                <a:off x="1227989"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円/楕円 210"/>
              <p:cNvSpPr>
                <a:spLocks noChangeAspect="1"/>
              </p:cNvSpPr>
              <p:nvPr/>
            </p:nvSpPr>
            <p:spPr>
              <a:xfrm>
                <a:off x="1460766"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円/楕円 211"/>
              <p:cNvSpPr>
                <a:spLocks noChangeAspect="1"/>
              </p:cNvSpPr>
              <p:nvPr/>
            </p:nvSpPr>
            <p:spPr>
              <a:xfrm>
                <a:off x="1084312"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円/楕円 212"/>
              <p:cNvSpPr>
                <a:spLocks noChangeAspect="1"/>
              </p:cNvSpPr>
              <p:nvPr/>
            </p:nvSpPr>
            <p:spPr>
              <a:xfrm>
                <a:off x="169938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円/楕円 213"/>
              <p:cNvSpPr>
                <a:spLocks noChangeAspect="1"/>
              </p:cNvSpPr>
              <p:nvPr/>
            </p:nvSpPr>
            <p:spPr>
              <a:xfrm>
                <a:off x="1466194" y="366874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円/楕円 214"/>
              <p:cNvSpPr>
                <a:spLocks noChangeAspect="1"/>
              </p:cNvSpPr>
              <p:nvPr/>
            </p:nvSpPr>
            <p:spPr>
              <a:xfrm>
                <a:off x="1840678" y="326150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1" name="フリーフォーム 200"/>
            <p:cNvSpPr/>
            <p:nvPr/>
          </p:nvSpPr>
          <p:spPr>
            <a:xfrm>
              <a:off x="1371279" y="3455787"/>
              <a:ext cx="563450" cy="371307"/>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168 w 407098"/>
                <a:gd name="connsiteY0" fmla="*/ 464498 h 464498"/>
                <a:gd name="connsiteX1" fmla="*/ 98063 w 407098"/>
                <a:gd name="connsiteY1" fmla="*/ 157395 h 464498"/>
                <a:gd name="connsiteX2" fmla="*/ 407098 w 407098"/>
                <a:gd name="connsiteY2" fmla="*/ 3530 h 464498"/>
                <a:gd name="connsiteX0" fmla="*/ 87 w 407017"/>
                <a:gd name="connsiteY0" fmla="*/ 466263 h 466263"/>
                <a:gd name="connsiteX1" fmla="*/ 131892 w 407017"/>
                <a:gd name="connsiteY1" fmla="*/ 117650 h 466263"/>
                <a:gd name="connsiteX2" fmla="*/ 407017 w 407017"/>
                <a:gd name="connsiteY2" fmla="*/ 5295 h 466263"/>
                <a:gd name="connsiteX0" fmla="*/ 83 w 407013"/>
                <a:gd name="connsiteY0" fmla="*/ 466376 h 466376"/>
                <a:gd name="connsiteX1" fmla="*/ 131888 w 407013"/>
                <a:gd name="connsiteY1" fmla="*/ 117763 h 466376"/>
                <a:gd name="connsiteX2" fmla="*/ 407013 w 407013"/>
                <a:gd name="connsiteY2" fmla="*/ 5408 h 466376"/>
                <a:gd name="connsiteX0" fmla="*/ 68 w 406998"/>
                <a:gd name="connsiteY0" fmla="*/ 465576 h 465576"/>
                <a:gd name="connsiteX1" fmla="*/ 131873 w 406998"/>
                <a:gd name="connsiteY1" fmla="*/ 116963 h 465576"/>
                <a:gd name="connsiteX2" fmla="*/ 406998 w 406998"/>
                <a:gd name="connsiteY2" fmla="*/ 4608 h 465576"/>
                <a:gd name="connsiteX0" fmla="*/ 429 w 407359"/>
                <a:gd name="connsiteY0" fmla="*/ 463283 h 463283"/>
                <a:gd name="connsiteX1" fmla="*/ 56293 w 407359"/>
                <a:gd name="connsiteY1" fmla="*/ 207176 h 463283"/>
                <a:gd name="connsiteX2" fmla="*/ 407359 w 407359"/>
                <a:gd name="connsiteY2" fmla="*/ 2315 h 463283"/>
                <a:gd name="connsiteX0" fmla="*/ 113 w 407043"/>
                <a:gd name="connsiteY0" fmla="*/ 463503 h 463503"/>
                <a:gd name="connsiteX1" fmla="*/ 96321 w 407043"/>
                <a:gd name="connsiteY1" fmla="*/ 191308 h 463503"/>
                <a:gd name="connsiteX2" fmla="*/ 407043 w 407043"/>
                <a:gd name="connsiteY2" fmla="*/ 2535 h 463503"/>
                <a:gd name="connsiteX0" fmla="*/ 113 w 407043"/>
                <a:gd name="connsiteY0" fmla="*/ 472742 h 472742"/>
                <a:gd name="connsiteX1" fmla="*/ 96321 w 407043"/>
                <a:gd name="connsiteY1" fmla="*/ 200547 h 472742"/>
                <a:gd name="connsiteX2" fmla="*/ 407043 w 407043"/>
                <a:gd name="connsiteY2" fmla="*/ 11774 h 472742"/>
                <a:gd name="connsiteX0" fmla="*/ 113 w 407043"/>
                <a:gd name="connsiteY0" fmla="*/ 480593 h 480593"/>
                <a:gd name="connsiteX1" fmla="*/ 96321 w 407043"/>
                <a:gd name="connsiteY1" fmla="*/ 208398 h 480593"/>
                <a:gd name="connsiteX2" fmla="*/ 407043 w 407043"/>
                <a:gd name="connsiteY2" fmla="*/ 19625 h 480593"/>
                <a:gd name="connsiteX0" fmla="*/ 113 w 407043"/>
                <a:gd name="connsiteY0" fmla="*/ 470360 h 470360"/>
                <a:gd name="connsiteX1" fmla="*/ 96321 w 407043"/>
                <a:gd name="connsiteY1" fmla="*/ 198165 h 470360"/>
                <a:gd name="connsiteX2" fmla="*/ 407043 w 407043"/>
                <a:gd name="connsiteY2" fmla="*/ 9392 h 470360"/>
              </a:gdLst>
              <a:ahLst/>
              <a:cxnLst>
                <a:cxn ang="0">
                  <a:pos x="connsiteX0" y="connsiteY0"/>
                </a:cxn>
                <a:cxn ang="0">
                  <a:pos x="connsiteX1" y="connsiteY1"/>
                </a:cxn>
                <a:cxn ang="0">
                  <a:pos x="connsiteX2" y="connsiteY2"/>
                </a:cxn>
              </a:cxnLst>
              <a:rect l="l" t="t" r="r" b="b"/>
              <a:pathLst>
                <a:path w="407043" h="470360">
                  <a:moveTo>
                    <a:pt x="113" y="470360"/>
                  </a:moveTo>
                  <a:cubicBezTo>
                    <a:pt x="-2710" y="351661"/>
                    <a:pt x="47876" y="261786"/>
                    <a:pt x="96321" y="198165"/>
                  </a:cubicBezTo>
                  <a:cubicBezTo>
                    <a:pt x="144766" y="134544"/>
                    <a:pt x="302092" y="-42482"/>
                    <a:pt x="407043" y="9392"/>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9" name="グループ化 1048"/>
          <p:cNvGrpSpPr>
            <a:grpSpLocks noChangeAspect="1"/>
          </p:cNvGrpSpPr>
          <p:nvPr/>
        </p:nvGrpSpPr>
        <p:grpSpPr>
          <a:xfrm>
            <a:off x="5953494" y="3542381"/>
            <a:ext cx="1172808" cy="1066933"/>
            <a:chOff x="7113240" y="2932632"/>
            <a:chExt cx="969263" cy="881763"/>
          </a:xfrm>
        </p:grpSpPr>
        <p:grpSp>
          <p:nvGrpSpPr>
            <p:cNvPr id="1038" name="グループ化 1037"/>
            <p:cNvGrpSpPr/>
            <p:nvPr/>
          </p:nvGrpSpPr>
          <p:grpSpPr>
            <a:xfrm>
              <a:off x="7113240" y="3006493"/>
              <a:ext cx="969263" cy="734255"/>
              <a:chOff x="7113240" y="3006493"/>
              <a:chExt cx="969263" cy="734255"/>
            </a:xfrm>
          </p:grpSpPr>
          <p:sp>
            <p:nvSpPr>
              <p:cNvPr id="227" name="六角形 226"/>
              <p:cNvSpPr/>
              <p:nvPr/>
            </p:nvSpPr>
            <p:spPr>
              <a:xfrm>
                <a:off x="7149244" y="3041086"/>
                <a:ext cx="900100"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28" name="直線コネクタ 227"/>
              <p:cNvCxnSpPr>
                <a:stCxn id="247" idx="4"/>
                <a:endCxn id="245" idx="0"/>
              </p:cNvCxnSpPr>
              <p:nvPr/>
            </p:nvCxnSpPr>
            <p:spPr>
              <a:xfrm>
                <a:off x="7501877" y="3568585"/>
                <a:ext cx="0" cy="1001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stCxn id="246" idx="4"/>
                <a:endCxn id="244" idx="0"/>
              </p:cNvCxnSpPr>
              <p:nvPr/>
            </p:nvCxnSpPr>
            <p:spPr>
              <a:xfrm>
                <a:off x="7692120" y="3568585"/>
                <a:ext cx="0" cy="1001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flipH="1">
                <a:off x="7690359" y="3363568"/>
                <a:ext cx="95251" cy="1698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a:off x="7409371" y="3368331"/>
                <a:ext cx="88900" cy="166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a:stCxn id="249" idx="6"/>
                <a:endCxn id="248" idx="2"/>
              </p:cNvCxnSpPr>
              <p:nvPr/>
            </p:nvCxnSpPr>
            <p:spPr>
              <a:xfrm>
                <a:off x="7442755" y="3367703"/>
                <a:ext cx="3084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a:stCxn id="247" idx="6"/>
                <a:endCxn id="246" idx="2"/>
              </p:cNvCxnSpPr>
              <p:nvPr/>
            </p:nvCxnSpPr>
            <p:spPr>
              <a:xfrm>
                <a:off x="7537877" y="3532585"/>
                <a:ext cx="1182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a:endCxn id="227" idx="1"/>
              </p:cNvCxnSpPr>
              <p:nvPr/>
            </p:nvCxnSpPr>
            <p:spPr>
              <a:xfrm>
                <a:off x="7785609" y="3368331"/>
                <a:ext cx="97872" cy="3362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a:stCxn id="227" idx="5"/>
              </p:cNvCxnSpPr>
              <p:nvPr/>
            </p:nvCxnSpPr>
            <p:spPr>
              <a:xfrm flipH="1">
                <a:off x="7784021" y="3041086"/>
                <a:ext cx="99460" cy="3272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a:stCxn id="227" idx="4"/>
              </p:cNvCxnSpPr>
              <p:nvPr/>
            </p:nvCxnSpPr>
            <p:spPr>
              <a:xfrm>
                <a:off x="7315107" y="3041086"/>
                <a:ext cx="92677" cy="325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a:endCxn id="227" idx="2"/>
              </p:cNvCxnSpPr>
              <p:nvPr/>
            </p:nvCxnSpPr>
            <p:spPr>
              <a:xfrm flipH="1">
                <a:off x="7315107" y="3365156"/>
                <a:ext cx="92678" cy="339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円/楕円 237"/>
              <p:cNvSpPr>
                <a:spLocks noChangeAspect="1"/>
              </p:cNvSpPr>
              <p:nvPr/>
            </p:nvSpPr>
            <p:spPr>
              <a:xfrm>
                <a:off x="7277222"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円/楕円 238"/>
              <p:cNvSpPr>
                <a:spLocks noChangeAspect="1"/>
              </p:cNvSpPr>
              <p:nvPr/>
            </p:nvSpPr>
            <p:spPr>
              <a:xfrm>
                <a:off x="7844774"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円/楕円 239"/>
              <p:cNvSpPr>
                <a:spLocks noChangeAspect="1"/>
              </p:cNvSpPr>
              <p:nvPr/>
            </p:nvSpPr>
            <p:spPr>
              <a:xfrm>
                <a:off x="8010503" y="333703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円/楕円 240"/>
              <p:cNvSpPr>
                <a:spLocks noChangeAspect="1"/>
              </p:cNvSpPr>
              <p:nvPr/>
            </p:nvSpPr>
            <p:spPr>
              <a:xfrm>
                <a:off x="7844774"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円/楕円 241"/>
              <p:cNvSpPr>
                <a:spLocks noChangeAspect="1"/>
              </p:cNvSpPr>
              <p:nvPr/>
            </p:nvSpPr>
            <p:spPr>
              <a:xfrm>
                <a:off x="7277222"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円/楕円 242"/>
              <p:cNvSpPr>
                <a:spLocks noChangeAspect="1"/>
              </p:cNvSpPr>
              <p:nvPr/>
            </p:nvSpPr>
            <p:spPr>
              <a:xfrm>
                <a:off x="7113240" y="333703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円/楕円 243"/>
              <p:cNvSpPr>
                <a:spLocks noChangeAspect="1"/>
              </p:cNvSpPr>
              <p:nvPr/>
            </p:nvSpPr>
            <p:spPr>
              <a:xfrm>
                <a:off x="7656120"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円/楕円 244"/>
              <p:cNvSpPr>
                <a:spLocks noChangeAspect="1"/>
              </p:cNvSpPr>
              <p:nvPr/>
            </p:nvSpPr>
            <p:spPr>
              <a:xfrm>
                <a:off x="74658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楕円 245"/>
              <p:cNvSpPr>
                <a:spLocks noChangeAspect="1"/>
              </p:cNvSpPr>
              <p:nvPr/>
            </p:nvSpPr>
            <p:spPr>
              <a:xfrm>
                <a:off x="7656120" y="3496585"/>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円/楕円 246"/>
              <p:cNvSpPr>
                <a:spLocks noChangeAspect="1"/>
              </p:cNvSpPr>
              <p:nvPr/>
            </p:nvSpPr>
            <p:spPr>
              <a:xfrm>
                <a:off x="7465877" y="3496585"/>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円/楕円 247"/>
              <p:cNvSpPr>
                <a:spLocks noChangeAspect="1"/>
              </p:cNvSpPr>
              <p:nvPr/>
            </p:nvSpPr>
            <p:spPr>
              <a:xfrm>
                <a:off x="7751241" y="3331703"/>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円/楕円 248"/>
              <p:cNvSpPr>
                <a:spLocks noChangeAspect="1"/>
              </p:cNvSpPr>
              <p:nvPr/>
            </p:nvSpPr>
            <p:spPr>
              <a:xfrm>
                <a:off x="7370755" y="3331703"/>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8" name="フリーフォーム 217"/>
            <p:cNvSpPr/>
            <p:nvPr/>
          </p:nvSpPr>
          <p:spPr>
            <a:xfrm>
              <a:off x="7400634" y="3425302"/>
              <a:ext cx="397319" cy="389093"/>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Lst>
              <a:ahLst/>
              <a:cxnLst>
                <a:cxn ang="0">
                  <a:pos x="connsiteX0" y="connsiteY0"/>
                </a:cxn>
                <a:cxn ang="0">
                  <a:pos x="connsiteX1" y="connsiteY1"/>
                </a:cxn>
                <a:cxn ang="0">
                  <a:pos x="connsiteX2" y="connsiteY2"/>
                </a:cxn>
                <a:cxn ang="0">
                  <a:pos x="connsiteX3" y="connsiteY3"/>
                </a:cxn>
              </a:cxnLst>
              <a:rect l="l" t="t" r="r" b="b"/>
              <a:pathLst>
                <a:path w="421763" h="506773">
                  <a:moveTo>
                    <a:pt x="348" y="506773"/>
                  </a:moveTo>
                  <a:cubicBezTo>
                    <a:pt x="3875" y="291964"/>
                    <a:pt x="-15827" y="137766"/>
                    <a:pt x="45855" y="62368"/>
                  </a:cubicBezTo>
                  <a:cubicBezTo>
                    <a:pt x="107537" y="-13030"/>
                    <a:pt x="312849" y="-25233"/>
                    <a:pt x="370440" y="54387"/>
                  </a:cubicBezTo>
                  <a:cubicBezTo>
                    <a:pt x="428031" y="134007"/>
                    <a:pt x="423362" y="319548"/>
                    <a:pt x="419977" y="503474"/>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9" name="直線コネクタ 218"/>
            <p:cNvCxnSpPr/>
            <p:nvPr/>
          </p:nvCxnSpPr>
          <p:spPr>
            <a:xfrm>
              <a:off x="7594353" y="2932632"/>
              <a:ext cx="0" cy="881763"/>
            </a:xfrm>
            <a:prstGeom prst="line">
              <a:avLst/>
            </a:prstGeom>
            <a:ln w="38100">
              <a:solidFill>
                <a:schemeClr val="accent4">
                  <a:alpha val="7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1050" name="グループ化 1049"/>
          <p:cNvGrpSpPr>
            <a:grpSpLocks noChangeAspect="1"/>
          </p:cNvGrpSpPr>
          <p:nvPr/>
        </p:nvGrpSpPr>
        <p:grpSpPr>
          <a:xfrm>
            <a:off x="7615514" y="3633017"/>
            <a:ext cx="1200383" cy="977561"/>
            <a:chOff x="8354143" y="3006493"/>
            <a:chExt cx="992052" cy="807902"/>
          </a:xfrm>
        </p:grpSpPr>
        <p:grpSp>
          <p:nvGrpSpPr>
            <p:cNvPr id="1039" name="グループ化 1038"/>
            <p:cNvGrpSpPr/>
            <p:nvPr/>
          </p:nvGrpSpPr>
          <p:grpSpPr>
            <a:xfrm>
              <a:off x="8354143" y="3006493"/>
              <a:ext cx="969263" cy="734255"/>
              <a:chOff x="8354143" y="3006493"/>
              <a:chExt cx="969263" cy="734255"/>
            </a:xfrm>
          </p:grpSpPr>
          <p:sp>
            <p:nvSpPr>
              <p:cNvPr id="261" name="六角形 260"/>
              <p:cNvSpPr/>
              <p:nvPr/>
            </p:nvSpPr>
            <p:spPr>
              <a:xfrm>
                <a:off x="8390147" y="3041086"/>
                <a:ext cx="900100"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62" name="直線コネクタ 261"/>
              <p:cNvCxnSpPr/>
              <p:nvPr/>
            </p:nvCxnSpPr>
            <p:spPr>
              <a:xfrm>
                <a:off x="8677088" y="3400081"/>
                <a:ext cx="19050" cy="27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flipH="1">
                <a:off x="8981888" y="3539781"/>
                <a:ext cx="53975" cy="146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p:cNvCxnSpPr/>
              <p:nvPr/>
            </p:nvCxnSpPr>
            <p:spPr>
              <a:xfrm>
                <a:off x="8929501" y="3393731"/>
                <a:ext cx="106362" cy="149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a:stCxn id="286" idx="4"/>
                <a:endCxn id="284" idx="0"/>
              </p:cNvCxnSpPr>
              <p:nvPr/>
            </p:nvCxnSpPr>
            <p:spPr>
              <a:xfrm>
                <a:off x="8679321" y="3257823"/>
                <a:ext cx="0" cy="113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p:cNvCxnSpPr>
                <a:stCxn id="284" idx="6"/>
                <a:endCxn id="285" idx="2"/>
              </p:cNvCxnSpPr>
              <p:nvPr/>
            </p:nvCxnSpPr>
            <p:spPr>
              <a:xfrm>
                <a:off x="8715321" y="3406872"/>
                <a:ext cx="1806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直線コネクタ 266"/>
              <p:cNvCxnSpPr/>
              <p:nvPr/>
            </p:nvCxnSpPr>
            <p:spPr>
              <a:xfrm flipV="1">
                <a:off x="8832663" y="3395318"/>
                <a:ext cx="93663" cy="282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a:stCxn id="283" idx="6"/>
                <a:endCxn id="287" idx="2"/>
              </p:cNvCxnSpPr>
              <p:nvPr/>
            </p:nvCxnSpPr>
            <p:spPr>
              <a:xfrm>
                <a:off x="9076015" y="3540619"/>
                <a:ext cx="822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a:stCxn id="261" idx="5"/>
              </p:cNvCxnSpPr>
              <p:nvPr/>
            </p:nvCxnSpPr>
            <p:spPr>
              <a:xfrm flipH="1">
                <a:off x="8931088" y="3041086"/>
                <a:ext cx="193296" cy="179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a:stCxn id="261" idx="4"/>
              </p:cNvCxnSpPr>
              <p:nvPr/>
            </p:nvCxnSpPr>
            <p:spPr>
              <a:xfrm>
                <a:off x="8556010" y="3041086"/>
                <a:ext cx="117903" cy="1748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p:cNvCxnSpPr>
                <a:stCxn id="261" idx="0"/>
                <a:endCxn id="285" idx="6"/>
              </p:cNvCxnSpPr>
              <p:nvPr/>
            </p:nvCxnSpPr>
            <p:spPr>
              <a:xfrm flipH="1">
                <a:off x="8967965" y="3372812"/>
                <a:ext cx="322282" cy="34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a:stCxn id="289" idx="4"/>
                <a:endCxn id="285" idx="0"/>
              </p:cNvCxnSpPr>
              <p:nvPr/>
            </p:nvCxnSpPr>
            <p:spPr>
              <a:xfrm>
                <a:off x="8931965" y="3257823"/>
                <a:ext cx="0" cy="113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a:stCxn id="286" idx="6"/>
                <a:endCxn id="289" idx="2"/>
              </p:cNvCxnSpPr>
              <p:nvPr/>
            </p:nvCxnSpPr>
            <p:spPr>
              <a:xfrm>
                <a:off x="8715321" y="3221823"/>
                <a:ext cx="1806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a:stCxn id="284" idx="2"/>
                <a:endCxn id="261" idx="3"/>
              </p:cNvCxnSpPr>
              <p:nvPr/>
            </p:nvCxnSpPr>
            <p:spPr>
              <a:xfrm flipH="1" flipV="1">
                <a:off x="8390147" y="3372812"/>
                <a:ext cx="253174" cy="34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円/楕円 274"/>
              <p:cNvSpPr>
                <a:spLocks noChangeAspect="1"/>
              </p:cNvSpPr>
              <p:nvPr/>
            </p:nvSpPr>
            <p:spPr>
              <a:xfrm>
                <a:off x="8519713"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円/楕円 275"/>
              <p:cNvSpPr>
                <a:spLocks noChangeAspect="1"/>
              </p:cNvSpPr>
              <p:nvPr/>
            </p:nvSpPr>
            <p:spPr>
              <a:xfrm>
                <a:off x="9084090"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円/楕円 276"/>
              <p:cNvSpPr>
                <a:spLocks noChangeAspect="1"/>
              </p:cNvSpPr>
              <p:nvPr/>
            </p:nvSpPr>
            <p:spPr>
              <a:xfrm>
                <a:off x="9251406"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円/楕円 277"/>
              <p:cNvSpPr>
                <a:spLocks noChangeAspect="1"/>
              </p:cNvSpPr>
              <p:nvPr/>
            </p:nvSpPr>
            <p:spPr>
              <a:xfrm>
                <a:off x="9084090"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円/楕円 278"/>
              <p:cNvSpPr>
                <a:spLocks noChangeAspect="1"/>
              </p:cNvSpPr>
              <p:nvPr/>
            </p:nvSpPr>
            <p:spPr>
              <a:xfrm>
                <a:off x="8519713"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円/楕円 279"/>
              <p:cNvSpPr>
                <a:spLocks noChangeAspect="1"/>
              </p:cNvSpPr>
              <p:nvPr/>
            </p:nvSpPr>
            <p:spPr>
              <a:xfrm>
                <a:off x="8354143"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円/楕円 280"/>
              <p:cNvSpPr>
                <a:spLocks noChangeAspect="1"/>
              </p:cNvSpPr>
              <p:nvPr/>
            </p:nvSpPr>
            <p:spPr>
              <a:xfrm>
                <a:off x="8942995"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円/楕円 281"/>
              <p:cNvSpPr>
                <a:spLocks noChangeAspect="1"/>
              </p:cNvSpPr>
              <p:nvPr/>
            </p:nvSpPr>
            <p:spPr>
              <a:xfrm>
                <a:off x="866080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円/楕円 282"/>
              <p:cNvSpPr>
                <a:spLocks noChangeAspect="1"/>
              </p:cNvSpPr>
              <p:nvPr/>
            </p:nvSpPr>
            <p:spPr>
              <a:xfrm>
                <a:off x="9004015" y="3504619"/>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円/楕円 283"/>
              <p:cNvSpPr>
                <a:spLocks noChangeAspect="1"/>
              </p:cNvSpPr>
              <p:nvPr/>
            </p:nvSpPr>
            <p:spPr>
              <a:xfrm>
                <a:off x="8643321" y="337087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円/楕円 284"/>
              <p:cNvSpPr>
                <a:spLocks noChangeAspect="1"/>
              </p:cNvSpPr>
              <p:nvPr/>
            </p:nvSpPr>
            <p:spPr>
              <a:xfrm>
                <a:off x="8895965" y="337087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円/楕円 285"/>
              <p:cNvSpPr>
                <a:spLocks noChangeAspect="1"/>
              </p:cNvSpPr>
              <p:nvPr/>
            </p:nvSpPr>
            <p:spPr>
              <a:xfrm>
                <a:off x="8643321" y="318582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円/楕円 286"/>
              <p:cNvSpPr>
                <a:spLocks noChangeAspect="1"/>
              </p:cNvSpPr>
              <p:nvPr/>
            </p:nvSpPr>
            <p:spPr>
              <a:xfrm>
                <a:off x="9158220" y="3504619"/>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円/楕円 287"/>
              <p:cNvSpPr>
                <a:spLocks noChangeAspect="1"/>
              </p:cNvSpPr>
              <p:nvPr/>
            </p:nvSpPr>
            <p:spPr>
              <a:xfrm>
                <a:off x="8801901"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円/楕円 288"/>
              <p:cNvSpPr>
                <a:spLocks noChangeAspect="1"/>
              </p:cNvSpPr>
              <p:nvPr/>
            </p:nvSpPr>
            <p:spPr>
              <a:xfrm>
                <a:off x="8895965" y="318582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2" name="フリーフォーム 251"/>
            <p:cNvSpPr/>
            <p:nvPr/>
          </p:nvSpPr>
          <p:spPr>
            <a:xfrm>
              <a:off x="8541333" y="3082462"/>
              <a:ext cx="596900" cy="731933"/>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 name="connsiteX0" fmla="*/ 56777 w 482347"/>
                <a:gd name="connsiteY0" fmla="*/ 532430 h 532430"/>
                <a:gd name="connsiteX1" fmla="*/ 19842 w 482347"/>
                <a:gd name="connsiteY1" fmla="*/ 42820 h 532430"/>
                <a:gd name="connsiteX2" fmla="*/ 426869 w 482347"/>
                <a:gd name="connsiteY2" fmla="*/ 80044 h 532430"/>
                <a:gd name="connsiteX3" fmla="*/ 476406 w 482347"/>
                <a:gd name="connsiteY3" fmla="*/ 529131 h 532430"/>
                <a:gd name="connsiteX0" fmla="*/ 56777 w 505302"/>
                <a:gd name="connsiteY0" fmla="*/ 532430 h 532430"/>
                <a:gd name="connsiteX1" fmla="*/ 19842 w 505302"/>
                <a:gd name="connsiteY1" fmla="*/ 42820 h 532430"/>
                <a:gd name="connsiteX2" fmla="*/ 426869 w 505302"/>
                <a:gd name="connsiteY2" fmla="*/ 80044 h 532430"/>
                <a:gd name="connsiteX3" fmla="*/ 476406 w 505302"/>
                <a:gd name="connsiteY3" fmla="*/ 529131 h 532430"/>
                <a:gd name="connsiteX0" fmla="*/ 56777 w 493605"/>
                <a:gd name="connsiteY0" fmla="*/ 532499 h 532499"/>
                <a:gd name="connsiteX1" fmla="*/ 19842 w 493605"/>
                <a:gd name="connsiteY1" fmla="*/ 42889 h 532499"/>
                <a:gd name="connsiteX2" fmla="*/ 426869 w 493605"/>
                <a:gd name="connsiteY2" fmla="*/ 80113 h 532499"/>
                <a:gd name="connsiteX3" fmla="*/ 460161 w 493605"/>
                <a:gd name="connsiteY3" fmla="*/ 530657 h 532499"/>
                <a:gd name="connsiteX0" fmla="*/ 58613 w 507081"/>
                <a:gd name="connsiteY0" fmla="*/ 541804 h 541804"/>
                <a:gd name="connsiteX1" fmla="*/ 21678 w 507081"/>
                <a:gd name="connsiteY1" fmla="*/ 52194 h 541804"/>
                <a:gd name="connsiteX2" fmla="*/ 455394 w 507081"/>
                <a:gd name="connsiteY2" fmla="*/ 69004 h 541804"/>
                <a:gd name="connsiteX3" fmla="*/ 461997 w 507081"/>
                <a:gd name="connsiteY3" fmla="*/ 539962 h 541804"/>
                <a:gd name="connsiteX0" fmla="*/ 73279 w 521747"/>
                <a:gd name="connsiteY0" fmla="*/ 541804 h 541804"/>
                <a:gd name="connsiteX1" fmla="*/ 36344 w 521747"/>
                <a:gd name="connsiteY1" fmla="*/ 52194 h 541804"/>
                <a:gd name="connsiteX2" fmla="*/ 470060 w 521747"/>
                <a:gd name="connsiteY2" fmla="*/ 69004 h 541804"/>
                <a:gd name="connsiteX3" fmla="*/ 476663 w 521747"/>
                <a:gd name="connsiteY3" fmla="*/ 539962 h 541804"/>
                <a:gd name="connsiteX0" fmla="*/ 93147 w 511444"/>
                <a:gd name="connsiteY0" fmla="*/ 538692 h 539767"/>
                <a:gd name="connsiteX1" fmla="*/ 26041 w 511444"/>
                <a:gd name="connsiteY1" fmla="*/ 51998 h 539767"/>
                <a:gd name="connsiteX2" fmla="*/ 459757 w 511444"/>
                <a:gd name="connsiteY2" fmla="*/ 68808 h 539767"/>
                <a:gd name="connsiteX3" fmla="*/ 466360 w 511444"/>
                <a:gd name="connsiteY3" fmla="*/ 539766 h 539767"/>
                <a:gd name="connsiteX0" fmla="*/ 100560 w 519449"/>
                <a:gd name="connsiteY0" fmla="*/ 548217 h 549291"/>
                <a:gd name="connsiteX1" fmla="*/ 24171 w 519449"/>
                <a:gd name="connsiteY1" fmla="*/ 46941 h 549291"/>
                <a:gd name="connsiteX2" fmla="*/ 467170 w 519449"/>
                <a:gd name="connsiteY2" fmla="*/ 78333 h 549291"/>
                <a:gd name="connsiteX3" fmla="*/ 473773 w 519449"/>
                <a:gd name="connsiteY3" fmla="*/ 549291 h 549291"/>
                <a:gd name="connsiteX0" fmla="*/ 86235 w 491121"/>
                <a:gd name="connsiteY0" fmla="*/ 592574 h 593648"/>
                <a:gd name="connsiteX1" fmla="*/ 9846 w 491121"/>
                <a:gd name="connsiteY1" fmla="*/ 91298 h 593648"/>
                <a:gd name="connsiteX2" fmla="*/ 252029 w 491121"/>
                <a:gd name="connsiteY2" fmla="*/ 2206 h 593648"/>
                <a:gd name="connsiteX3" fmla="*/ 452845 w 491121"/>
                <a:gd name="connsiteY3" fmla="*/ 122690 h 593648"/>
                <a:gd name="connsiteX4" fmla="*/ 459448 w 491121"/>
                <a:gd name="connsiteY4" fmla="*/ 593648 h 593648"/>
                <a:gd name="connsiteX0" fmla="*/ 85192 w 490839"/>
                <a:gd name="connsiteY0" fmla="*/ 606145 h 607219"/>
                <a:gd name="connsiteX1" fmla="*/ 8803 w 490839"/>
                <a:gd name="connsiteY1" fmla="*/ 104869 h 607219"/>
                <a:gd name="connsiteX2" fmla="*/ 235901 w 490839"/>
                <a:gd name="connsiteY2" fmla="*/ 1196 h 607219"/>
                <a:gd name="connsiteX3" fmla="*/ 451802 w 490839"/>
                <a:gd name="connsiteY3" fmla="*/ 136261 h 607219"/>
                <a:gd name="connsiteX4" fmla="*/ 458405 w 490839"/>
                <a:gd name="connsiteY4" fmla="*/ 607219 h 607219"/>
                <a:gd name="connsiteX0" fmla="*/ 85192 w 521963"/>
                <a:gd name="connsiteY0" fmla="*/ 606145 h 607219"/>
                <a:gd name="connsiteX1" fmla="*/ 8803 w 521963"/>
                <a:gd name="connsiteY1" fmla="*/ 104869 h 607219"/>
                <a:gd name="connsiteX2" fmla="*/ 235901 w 521963"/>
                <a:gd name="connsiteY2" fmla="*/ 1196 h 607219"/>
                <a:gd name="connsiteX3" fmla="*/ 505181 w 521963"/>
                <a:gd name="connsiteY3" fmla="*/ 163966 h 607219"/>
                <a:gd name="connsiteX4" fmla="*/ 458405 w 521963"/>
                <a:gd name="connsiteY4" fmla="*/ 607219 h 607219"/>
                <a:gd name="connsiteX0" fmla="*/ 85192 w 533114"/>
                <a:gd name="connsiteY0" fmla="*/ 606145 h 607219"/>
                <a:gd name="connsiteX1" fmla="*/ 8803 w 533114"/>
                <a:gd name="connsiteY1" fmla="*/ 104869 h 607219"/>
                <a:gd name="connsiteX2" fmla="*/ 235901 w 533114"/>
                <a:gd name="connsiteY2" fmla="*/ 1196 h 607219"/>
                <a:gd name="connsiteX3" fmla="*/ 519106 w 533114"/>
                <a:gd name="connsiteY3" fmla="*/ 168341 h 607219"/>
                <a:gd name="connsiteX4" fmla="*/ 458405 w 533114"/>
                <a:gd name="connsiteY4" fmla="*/ 607219 h 607219"/>
                <a:gd name="connsiteX0" fmla="*/ 94652 w 530970"/>
                <a:gd name="connsiteY0" fmla="*/ 612028 h 612028"/>
                <a:gd name="connsiteX1" fmla="*/ 6659 w 530970"/>
                <a:gd name="connsiteY1" fmla="*/ 104919 h 612028"/>
                <a:gd name="connsiteX2" fmla="*/ 233757 w 530970"/>
                <a:gd name="connsiteY2" fmla="*/ 1246 h 612028"/>
                <a:gd name="connsiteX3" fmla="*/ 516962 w 530970"/>
                <a:gd name="connsiteY3" fmla="*/ 168391 h 612028"/>
                <a:gd name="connsiteX4" fmla="*/ 456261 w 530970"/>
                <a:gd name="connsiteY4" fmla="*/ 607269 h 612028"/>
                <a:gd name="connsiteX0" fmla="*/ 102644 w 538962"/>
                <a:gd name="connsiteY0" fmla="*/ 611375 h 611375"/>
                <a:gd name="connsiteX1" fmla="*/ 14651 w 538962"/>
                <a:gd name="connsiteY1" fmla="*/ 104266 h 611375"/>
                <a:gd name="connsiteX2" fmla="*/ 241749 w 538962"/>
                <a:gd name="connsiteY2" fmla="*/ 593 h 611375"/>
                <a:gd name="connsiteX3" fmla="*/ 524954 w 538962"/>
                <a:gd name="connsiteY3" fmla="*/ 167738 h 611375"/>
                <a:gd name="connsiteX4" fmla="*/ 464253 w 538962"/>
                <a:gd name="connsiteY4" fmla="*/ 606616 h 611375"/>
                <a:gd name="connsiteX0" fmla="*/ 116078 w 552396"/>
                <a:gd name="connsiteY0" fmla="*/ 611010 h 611010"/>
                <a:gd name="connsiteX1" fmla="*/ 12761 w 552396"/>
                <a:gd name="connsiteY1" fmla="*/ 160771 h 611010"/>
                <a:gd name="connsiteX2" fmla="*/ 255183 w 552396"/>
                <a:gd name="connsiteY2" fmla="*/ 228 h 611010"/>
                <a:gd name="connsiteX3" fmla="*/ 538388 w 552396"/>
                <a:gd name="connsiteY3" fmla="*/ 167373 h 611010"/>
                <a:gd name="connsiteX4" fmla="*/ 477687 w 552396"/>
                <a:gd name="connsiteY4" fmla="*/ 606251 h 611010"/>
                <a:gd name="connsiteX0" fmla="*/ 107183 w 543501"/>
                <a:gd name="connsiteY0" fmla="*/ 611042 h 611042"/>
                <a:gd name="connsiteX1" fmla="*/ 3866 w 543501"/>
                <a:gd name="connsiteY1" fmla="*/ 160803 h 611042"/>
                <a:gd name="connsiteX2" fmla="*/ 246288 w 543501"/>
                <a:gd name="connsiteY2" fmla="*/ 260 h 611042"/>
                <a:gd name="connsiteX3" fmla="*/ 529493 w 543501"/>
                <a:gd name="connsiteY3" fmla="*/ 167405 h 611042"/>
                <a:gd name="connsiteX4" fmla="*/ 468792 w 543501"/>
                <a:gd name="connsiteY4" fmla="*/ 606283 h 611042"/>
                <a:gd name="connsiteX0" fmla="*/ 116399 w 552717"/>
                <a:gd name="connsiteY0" fmla="*/ 610926 h 610926"/>
                <a:gd name="connsiteX1" fmla="*/ 3396 w 552717"/>
                <a:gd name="connsiteY1" fmla="*/ 225319 h 610926"/>
                <a:gd name="connsiteX2" fmla="*/ 255504 w 552717"/>
                <a:gd name="connsiteY2" fmla="*/ 144 h 610926"/>
                <a:gd name="connsiteX3" fmla="*/ 538709 w 552717"/>
                <a:gd name="connsiteY3" fmla="*/ 167289 h 610926"/>
                <a:gd name="connsiteX4" fmla="*/ 478008 w 552717"/>
                <a:gd name="connsiteY4" fmla="*/ 606167 h 610926"/>
                <a:gd name="connsiteX0" fmla="*/ 116399 w 552717"/>
                <a:gd name="connsiteY0" fmla="*/ 610926 h 610926"/>
                <a:gd name="connsiteX1" fmla="*/ 3396 w 552717"/>
                <a:gd name="connsiteY1" fmla="*/ 225319 h 610926"/>
                <a:gd name="connsiteX2" fmla="*/ 255504 w 552717"/>
                <a:gd name="connsiteY2" fmla="*/ 144 h 610926"/>
                <a:gd name="connsiteX3" fmla="*/ 538709 w 552717"/>
                <a:gd name="connsiteY3" fmla="*/ 167289 h 610926"/>
                <a:gd name="connsiteX4" fmla="*/ 478008 w 552717"/>
                <a:gd name="connsiteY4" fmla="*/ 606167 h 610926"/>
                <a:gd name="connsiteX0" fmla="*/ 116399 w 552717"/>
                <a:gd name="connsiteY0" fmla="*/ 610783 h 610783"/>
                <a:gd name="connsiteX1" fmla="*/ 3396 w 552717"/>
                <a:gd name="connsiteY1" fmla="*/ 225176 h 610783"/>
                <a:gd name="connsiteX2" fmla="*/ 255504 w 552717"/>
                <a:gd name="connsiteY2" fmla="*/ 1 h 610783"/>
                <a:gd name="connsiteX3" fmla="*/ 538709 w 552717"/>
                <a:gd name="connsiteY3" fmla="*/ 167146 h 610783"/>
                <a:gd name="connsiteX4" fmla="*/ 478008 w 552717"/>
                <a:gd name="connsiteY4" fmla="*/ 606024 h 610783"/>
                <a:gd name="connsiteX0" fmla="*/ 116399 w 552717"/>
                <a:gd name="connsiteY0" fmla="*/ 610783 h 610783"/>
                <a:gd name="connsiteX1" fmla="*/ 3396 w 552717"/>
                <a:gd name="connsiteY1" fmla="*/ 225176 h 610783"/>
                <a:gd name="connsiteX2" fmla="*/ 255504 w 552717"/>
                <a:gd name="connsiteY2" fmla="*/ 1 h 610783"/>
                <a:gd name="connsiteX3" fmla="*/ 538709 w 552717"/>
                <a:gd name="connsiteY3" fmla="*/ 167146 h 610783"/>
                <a:gd name="connsiteX4" fmla="*/ 478008 w 552717"/>
                <a:gd name="connsiteY4" fmla="*/ 606024 h 610783"/>
                <a:gd name="connsiteX0" fmla="*/ 118588 w 553871"/>
                <a:gd name="connsiteY0" fmla="*/ 608145 h 608145"/>
                <a:gd name="connsiteX1" fmla="*/ 5585 w 553871"/>
                <a:gd name="connsiteY1" fmla="*/ 222538 h 608145"/>
                <a:gd name="connsiteX2" fmla="*/ 272222 w 553871"/>
                <a:gd name="connsiteY2" fmla="*/ 1 h 608145"/>
                <a:gd name="connsiteX3" fmla="*/ 540898 w 553871"/>
                <a:gd name="connsiteY3" fmla="*/ 164508 h 608145"/>
                <a:gd name="connsiteX4" fmla="*/ 480197 w 553871"/>
                <a:gd name="connsiteY4" fmla="*/ 603386 h 608145"/>
                <a:gd name="connsiteX0" fmla="*/ 118588 w 586689"/>
                <a:gd name="connsiteY0" fmla="*/ 608148 h 608148"/>
                <a:gd name="connsiteX1" fmla="*/ 5585 w 586689"/>
                <a:gd name="connsiteY1" fmla="*/ 222541 h 608148"/>
                <a:gd name="connsiteX2" fmla="*/ 272222 w 586689"/>
                <a:gd name="connsiteY2" fmla="*/ 4 h 608148"/>
                <a:gd name="connsiteX3" fmla="*/ 578028 w 586689"/>
                <a:gd name="connsiteY3" fmla="*/ 217272 h 608148"/>
                <a:gd name="connsiteX4" fmla="*/ 480197 w 586689"/>
                <a:gd name="connsiteY4" fmla="*/ 603389 h 608148"/>
                <a:gd name="connsiteX0" fmla="*/ 118588 w 586689"/>
                <a:gd name="connsiteY0" fmla="*/ 608219 h 608219"/>
                <a:gd name="connsiteX1" fmla="*/ 5585 w 586689"/>
                <a:gd name="connsiteY1" fmla="*/ 222612 h 608219"/>
                <a:gd name="connsiteX2" fmla="*/ 272222 w 586689"/>
                <a:gd name="connsiteY2" fmla="*/ 75 h 608219"/>
                <a:gd name="connsiteX3" fmla="*/ 578028 w 586689"/>
                <a:gd name="connsiteY3" fmla="*/ 217343 h 608219"/>
                <a:gd name="connsiteX4" fmla="*/ 480197 w 586689"/>
                <a:gd name="connsiteY4" fmla="*/ 603460 h 608219"/>
                <a:gd name="connsiteX0" fmla="*/ 147859 w 615960"/>
                <a:gd name="connsiteY0" fmla="*/ 608249 h 608249"/>
                <a:gd name="connsiteX1" fmla="*/ 4183 w 615960"/>
                <a:gd name="connsiteY1" fmla="*/ 242428 h 608249"/>
                <a:gd name="connsiteX2" fmla="*/ 301493 w 615960"/>
                <a:gd name="connsiteY2" fmla="*/ 105 h 608249"/>
                <a:gd name="connsiteX3" fmla="*/ 607299 w 615960"/>
                <a:gd name="connsiteY3" fmla="*/ 217373 h 608249"/>
                <a:gd name="connsiteX4" fmla="*/ 509468 w 615960"/>
                <a:gd name="connsiteY4" fmla="*/ 603490 h 608249"/>
                <a:gd name="connsiteX0" fmla="*/ 143764 w 611865"/>
                <a:gd name="connsiteY0" fmla="*/ 608249 h 608249"/>
                <a:gd name="connsiteX1" fmla="*/ 88 w 611865"/>
                <a:gd name="connsiteY1" fmla="*/ 242428 h 608249"/>
                <a:gd name="connsiteX2" fmla="*/ 297398 w 611865"/>
                <a:gd name="connsiteY2" fmla="*/ 105 h 608249"/>
                <a:gd name="connsiteX3" fmla="*/ 603204 w 611865"/>
                <a:gd name="connsiteY3" fmla="*/ 217373 h 608249"/>
                <a:gd name="connsiteX4" fmla="*/ 505373 w 611865"/>
                <a:gd name="connsiteY4" fmla="*/ 603490 h 608249"/>
                <a:gd name="connsiteX0" fmla="*/ 143764 w 611865"/>
                <a:gd name="connsiteY0" fmla="*/ 608159 h 608159"/>
                <a:gd name="connsiteX1" fmla="*/ 88 w 611865"/>
                <a:gd name="connsiteY1" fmla="*/ 242338 h 608159"/>
                <a:gd name="connsiteX2" fmla="*/ 297398 w 611865"/>
                <a:gd name="connsiteY2" fmla="*/ 15 h 608159"/>
                <a:gd name="connsiteX3" fmla="*/ 603204 w 611865"/>
                <a:gd name="connsiteY3" fmla="*/ 217283 h 608159"/>
                <a:gd name="connsiteX4" fmla="*/ 505373 w 611865"/>
                <a:gd name="connsiteY4" fmla="*/ 603400 h 608159"/>
                <a:gd name="connsiteX0" fmla="*/ 113148 w 581249"/>
                <a:gd name="connsiteY0" fmla="*/ 608152 h 608152"/>
                <a:gd name="connsiteX1" fmla="*/ 145 w 581249"/>
                <a:gd name="connsiteY1" fmla="*/ 223865 h 608152"/>
                <a:gd name="connsiteX2" fmla="*/ 266782 w 581249"/>
                <a:gd name="connsiteY2" fmla="*/ 8 h 608152"/>
                <a:gd name="connsiteX3" fmla="*/ 572588 w 581249"/>
                <a:gd name="connsiteY3" fmla="*/ 217276 h 608152"/>
                <a:gd name="connsiteX4" fmla="*/ 474757 w 581249"/>
                <a:gd name="connsiteY4" fmla="*/ 603393 h 608152"/>
                <a:gd name="connsiteX0" fmla="*/ 113148 w 581249"/>
                <a:gd name="connsiteY0" fmla="*/ 608182 h 608182"/>
                <a:gd name="connsiteX1" fmla="*/ 145 w 581249"/>
                <a:gd name="connsiteY1" fmla="*/ 223895 h 608182"/>
                <a:gd name="connsiteX2" fmla="*/ 266782 w 581249"/>
                <a:gd name="connsiteY2" fmla="*/ 38 h 608182"/>
                <a:gd name="connsiteX3" fmla="*/ 572588 w 581249"/>
                <a:gd name="connsiteY3" fmla="*/ 209392 h 608182"/>
                <a:gd name="connsiteX4" fmla="*/ 474757 w 581249"/>
                <a:gd name="connsiteY4" fmla="*/ 603423 h 608182"/>
                <a:gd name="connsiteX0" fmla="*/ 113148 w 581249"/>
                <a:gd name="connsiteY0" fmla="*/ 608505 h 608505"/>
                <a:gd name="connsiteX1" fmla="*/ 145 w 581249"/>
                <a:gd name="connsiteY1" fmla="*/ 224218 h 608505"/>
                <a:gd name="connsiteX2" fmla="*/ 266782 w 581249"/>
                <a:gd name="connsiteY2" fmla="*/ 361 h 608505"/>
                <a:gd name="connsiteX3" fmla="*/ 572588 w 581249"/>
                <a:gd name="connsiteY3" fmla="*/ 209715 h 608505"/>
                <a:gd name="connsiteX4" fmla="*/ 474757 w 581249"/>
                <a:gd name="connsiteY4" fmla="*/ 603746 h 608505"/>
                <a:gd name="connsiteX0" fmla="*/ 113148 w 581249"/>
                <a:gd name="connsiteY0" fmla="*/ 608153 h 608153"/>
                <a:gd name="connsiteX1" fmla="*/ 145 w 581249"/>
                <a:gd name="connsiteY1" fmla="*/ 223866 h 608153"/>
                <a:gd name="connsiteX2" fmla="*/ 266782 w 581249"/>
                <a:gd name="connsiteY2" fmla="*/ 9 h 608153"/>
                <a:gd name="connsiteX3" fmla="*/ 572588 w 581249"/>
                <a:gd name="connsiteY3" fmla="*/ 209363 h 608153"/>
                <a:gd name="connsiteX4" fmla="*/ 474757 w 581249"/>
                <a:gd name="connsiteY4" fmla="*/ 603394 h 60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9" h="608153">
                  <a:moveTo>
                    <a:pt x="113148" y="608153"/>
                  </a:moveTo>
                  <a:cubicBezTo>
                    <a:pt x="41249" y="419592"/>
                    <a:pt x="-2860" y="339732"/>
                    <a:pt x="145" y="223866"/>
                  </a:cubicBezTo>
                  <a:cubicBezTo>
                    <a:pt x="3150" y="108000"/>
                    <a:pt x="47069" y="1107"/>
                    <a:pt x="266782" y="9"/>
                  </a:cubicBezTo>
                  <a:cubicBezTo>
                    <a:pt x="486495" y="-1089"/>
                    <a:pt x="537925" y="108799"/>
                    <a:pt x="572588" y="209363"/>
                  </a:cubicBezTo>
                  <a:cubicBezTo>
                    <a:pt x="607251" y="309927"/>
                    <a:pt x="530360" y="418010"/>
                    <a:pt x="474757" y="603394"/>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フリーフォーム 252"/>
            <p:cNvSpPr/>
            <p:nvPr/>
          </p:nvSpPr>
          <p:spPr>
            <a:xfrm>
              <a:off x="8894376" y="3426421"/>
              <a:ext cx="451819" cy="387973"/>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 name="connsiteX0" fmla="*/ 0 w 383118"/>
                <a:gd name="connsiteY0" fmla="*/ 491856 h 491856"/>
                <a:gd name="connsiteX1" fmla="*/ 48683 w 383118"/>
                <a:gd name="connsiteY1" fmla="*/ 160344 h 491856"/>
                <a:gd name="connsiteX2" fmla="*/ 383118 w 383118"/>
                <a:gd name="connsiteY2" fmla="*/ 377 h 491856"/>
                <a:gd name="connsiteX0" fmla="*/ 0 w 383118"/>
                <a:gd name="connsiteY0" fmla="*/ 492275 h 492275"/>
                <a:gd name="connsiteX1" fmla="*/ 85699 w 383118"/>
                <a:gd name="connsiteY1" fmla="*/ 111946 h 492275"/>
                <a:gd name="connsiteX2" fmla="*/ 383118 w 383118"/>
                <a:gd name="connsiteY2" fmla="*/ 796 h 492275"/>
                <a:gd name="connsiteX0" fmla="*/ 0 w 383118"/>
                <a:gd name="connsiteY0" fmla="*/ 491479 h 491479"/>
                <a:gd name="connsiteX1" fmla="*/ 85699 w 383118"/>
                <a:gd name="connsiteY1" fmla="*/ 111150 h 491479"/>
                <a:gd name="connsiteX2" fmla="*/ 383118 w 383118"/>
                <a:gd name="connsiteY2" fmla="*/ 0 h 491479"/>
                <a:gd name="connsiteX0" fmla="*/ 0 w 383118"/>
                <a:gd name="connsiteY0" fmla="*/ 491479 h 491479"/>
                <a:gd name="connsiteX1" fmla="*/ 74975 w 383118"/>
                <a:gd name="connsiteY1" fmla="*/ 88478 h 491479"/>
                <a:gd name="connsiteX2" fmla="*/ 383118 w 383118"/>
                <a:gd name="connsiteY2" fmla="*/ 0 h 491479"/>
                <a:gd name="connsiteX0" fmla="*/ 0 w 383118"/>
                <a:gd name="connsiteY0" fmla="*/ 510846 h 510846"/>
                <a:gd name="connsiteX1" fmla="*/ 79005 w 383118"/>
                <a:gd name="connsiteY1" fmla="*/ 40418 h 510846"/>
                <a:gd name="connsiteX2" fmla="*/ 383118 w 383118"/>
                <a:gd name="connsiteY2" fmla="*/ 19367 h 510846"/>
                <a:gd name="connsiteX0" fmla="*/ 0 w 383118"/>
                <a:gd name="connsiteY0" fmla="*/ 529864 h 529864"/>
                <a:gd name="connsiteX1" fmla="*/ 79005 w 383118"/>
                <a:gd name="connsiteY1" fmla="*/ 59436 h 529864"/>
                <a:gd name="connsiteX2" fmla="*/ 383118 w 383118"/>
                <a:gd name="connsiteY2" fmla="*/ 38385 h 529864"/>
                <a:gd name="connsiteX0" fmla="*/ 0 w 371025"/>
                <a:gd name="connsiteY0" fmla="*/ 515646 h 515646"/>
                <a:gd name="connsiteX1" fmla="*/ 79005 w 371025"/>
                <a:gd name="connsiteY1" fmla="*/ 45218 h 515646"/>
                <a:gd name="connsiteX2" fmla="*/ 371025 w 371025"/>
                <a:gd name="connsiteY2" fmla="*/ 51559 h 515646"/>
                <a:gd name="connsiteX0" fmla="*/ 0 w 399243"/>
                <a:gd name="connsiteY0" fmla="*/ 511975 h 511975"/>
                <a:gd name="connsiteX1" fmla="*/ 79005 w 399243"/>
                <a:gd name="connsiteY1" fmla="*/ 41547 h 511975"/>
                <a:gd name="connsiteX2" fmla="*/ 399243 w 399243"/>
                <a:gd name="connsiteY2" fmla="*/ 56316 h 511975"/>
                <a:gd name="connsiteX0" fmla="*/ 0 w 392525"/>
                <a:gd name="connsiteY0" fmla="*/ 499602 h 499602"/>
                <a:gd name="connsiteX1" fmla="*/ 79005 w 392525"/>
                <a:gd name="connsiteY1" fmla="*/ 29174 h 499602"/>
                <a:gd name="connsiteX2" fmla="*/ 392525 w 392525"/>
                <a:gd name="connsiteY2" fmla="*/ 92407 h 499602"/>
                <a:gd name="connsiteX0" fmla="*/ 0 w 392525"/>
                <a:gd name="connsiteY0" fmla="*/ 514958 h 514958"/>
                <a:gd name="connsiteX1" fmla="*/ 79005 w 392525"/>
                <a:gd name="connsiteY1" fmla="*/ 44530 h 514958"/>
                <a:gd name="connsiteX2" fmla="*/ 392525 w 392525"/>
                <a:gd name="connsiteY2" fmla="*/ 107763 h 514958"/>
              </a:gdLst>
              <a:ahLst/>
              <a:cxnLst>
                <a:cxn ang="0">
                  <a:pos x="connsiteX0" y="connsiteY0"/>
                </a:cxn>
                <a:cxn ang="0">
                  <a:pos x="connsiteX1" y="connsiteY1"/>
                </a:cxn>
                <a:cxn ang="0">
                  <a:pos x="connsiteX2" y="connsiteY2"/>
                </a:cxn>
              </a:cxnLst>
              <a:rect l="l" t="t" r="r" b="b"/>
              <a:pathLst>
                <a:path w="392525" h="514958">
                  <a:moveTo>
                    <a:pt x="0" y="514958"/>
                  </a:moveTo>
                  <a:cubicBezTo>
                    <a:pt x="9515" y="342865"/>
                    <a:pt x="12465" y="120473"/>
                    <a:pt x="79005" y="44530"/>
                  </a:cubicBezTo>
                  <a:cubicBezTo>
                    <a:pt x="145546" y="-31413"/>
                    <a:pt x="271227" y="-10147"/>
                    <a:pt x="392525" y="107763"/>
                  </a:cubicBezTo>
                </a:path>
              </a:pathLst>
            </a:custGeom>
            <a:noFill/>
            <a:ln w="38100">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8" name="グループ化 1047"/>
          <p:cNvGrpSpPr>
            <a:grpSpLocks noChangeAspect="1"/>
          </p:cNvGrpSpPr>
          <p:nvPr/>
        </p:nvGrpSpPr>
        <p:grpSpPr>
          <a:xfrm>
            <a:off x="4592133" y="3633017"/>
            <a:ext cx="1046667" cy="974193"/>
            <a:chOff x="5961112" y="3009277"/>
            <a:chExt cx="865014" cy="805118"/>
          </a:xfrm>
        </p:grpSpPr>
        <p:grpSp>
          <p:nvGrpSpPr>
            <p:cNvPr id="1037" name="グループ化 1036"/>
            <p:cNvGrpSpPr/>
            <p:nvPr/>
          </p:nvGrpSpPr>
          <p:grpSpPr>
            <a:xfrm>
              <a:off x="5961112" y="3009277"/>
              <a:ext cx="825078" cy="731471"/>
              <a:chOff x="5961112" y="3009277"/>
              <a:chExt cx="825078" cy="731471"/>
            </a:xfrm>
          </p:grpSpPr>
          <p:sp>
            <p:nvSpPr>
              <p:cNvPr id="299" name="六角形 298"/>
              <p:cNvSpPr/>
              <p:nvPr/>
            </p:nvSpPr>
            <p:spPr>
              <a:xfrm>
                <a:off x="5997116" y="3041086"/>
                <a:ext cx="756084"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00" name="直線コネクタ 299"/>
              <p:cNvCxnSpPr>
                <a:stCxn id="313" idx="6"/>
                <a:endCxn id="309" idx="2"/>
              </p:cNvCxnSpPr>
              <p:nvPr/>
            </p:nvCxnSpPr>
            <p:spPr>
              <a:xfrm>
                <a:off x="6506778" y="3538837"/>
                <a:ext cx="1189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flipH="1">
                <a:off x="6373689" y="3538193"/>
                <a:ext cx="98425" cy="163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a:off x="6372101" y="3374681"/>
                <a:ext cx="104775" cy="1682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a:stCxn id="314" idx="3"/>
                <a:endCxn id="299" idx="2"/>
              </p:cNvCxnSpPr>
              <p:nvPr/>
            </p:nvCxnSpPr>
            <p:spPr>
              <a:xfrm flipH="1">
                <a:off x="6162979" y="3398381"/>
                <a:ext cx="179946" cy="3061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a:stCxn id="315" idx="2"/>
                <a:endCxn id="314" idx="6"/>
              </p:cNvCxnSpPr>
              <p:nvPr/>
            </p:nvCxnSpPr>
            <p:spPr>
              <a:xfrm flipH="1">
                <a:off x="6404381" y="3372925"/>
                <a:ext cx="3098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a:stCxn id="314" idx="1"/>
                <a:endCxn id="299" idx="4"/>
              </p:cNvCxnSpPr>
              <p:nvPr/>
            </p:nvCxnSpPr>
            <p:spPr>
              <a:xfrm flipH="1" flipV="1">
                <a:off x="6162979" y="3041086"/>
                <a:ext cx="179946" cy="3063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6" name="円/楕円 305"/>
              <p:cNvSpPr>
                <a:spLocks noChangeAspect="1"/>
              </p:cNvSpPr>
              <p:nvPr/>
            </p:nvSpPr>
            <p:spPr>
              <a:xfrm>
                <a:off x="6548292"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円/楕円 306"/>
              <p:cNvSpPr>
                <a:spLocks noChangeAspect="1"/>
              </p:cNvSpPr>
              <p:nvPr/>
            </p:nvSpPr>
            <p:spPr>
              <a:xfrm>
                <a:off x="6548292" y="300927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円/楕円 307"/>
              <p:cNvSpPr>
                <a:spLocks noChangeAspect="1"/>
              </p:cNvSpPr>
              <p:nvPr/>
            </p:nvSpPr>
            <p:spPr>
              <a:xfrm>
                <a:off x="5961112" y="3336925"/>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円/楕円 308"/>
              <p:cNvSpPr>
                <a:spLocks noChangeAspect="1"/>
              </p:cNvSpPr>
              <p:nvPr/>
            </p:nvSpPr>
            <p:spPr>
              <a:xfrm>
                <a:off x="6625683" y="350283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円/楕円 309"/>
              <p:cNvSpPr>
                <a:spLocks noChangeAspect="1"/>
              </p:cNvSpPr>
              <p:nvPr/>
            </p:nvSpPr>
            <p:spPr>
              <a:xfrm>
                <a:off x="6126682"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円/楕円 310"/>
              <p:cNvSpPr>
                <a:spLocks noChangeAspect="1"/>
              </p:cNvSpPr>
              <p:nvPr/>
            </p:nvSpPr>
            <p:spPr>
              <a:xfrm>
                <a:off x="6126682" y="3009277"/>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円/楕円 311"/>
              <p:cNvSpPr>
                <a:spLocks noChangeAspect="1"/>
              </p:cNvSpPr>
              <p:nvPr/>
            </p:nvSpPr>
            <p:spPr>
              <a:xfrm>
                <a:off x="6339158"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円/楕円 312"/>
              <p:cNvSpPr>
                <a:spLocks noChangeAspect="1"/>
              </p:cNvSpPr>
              <p:nvPr/>
            </p:nvSpPr>
            <p:spPr>
              <a:xfrm>
                <a:off x="6434778" y="3502837"/>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円/楕円 313"/>
              <p:cNvSpPr>
                <a:spLocks noChangeAspect="1"/>
              </p:cNvSpPr>
              <p:nvPr/>
            </p:nvSpPr>
            <p:spPr>
              <a:xfrm>
                <a:off x="6332381" y="3336925"/>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円/楕円 314"/>
              <p:cNvSpPr>
                <a:spLocks noChangeAspect="1"/>
              </p:cNvSpPr>
              <p:nvPr/>
            </p:nvSpPr>
            <p:spPr>
              <a:xfrm>
                <a:off x="6714190" y="3336925"/>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2" name="フリーフォーム 291"/>
            <p:cNvSpPr/>
            <p:nvPr/>
          </p:nvSpPr>
          <p:spPr>
            <a:xfrm>
              <a:off x="6256278" y="3442708"/>
              <a:ext cx="569848" cy="371687"/>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168 w 407098"/>
                <a:gd name="connsiteY0" fmla="*/ 464498 h 464498"/>
                <a:gd name="connsiteX1" fmla="*/ 98063 w 407098"/>
                <a:gd name="connsiteY1" fmla="*/ 157395 h 464498"/>
                <a:gd name="connsiteX2" fmla="*/ 407098 w 407098"/>
                <a:gd name="connsiteY2" fmla="*/ 3530 h 464498"/>
                <a:gd name="connsiteX0" fmla="*/ 87 w 407017"/>
                <a:gd name="connsiteY0" fmla="*/ 466263 h 466263"/>
                <a:gd name="connsiteX1" fmla="*/ 131892 w 407017"/>
                <a:gd name="connsiteY1" fmla="*/ 117650 h 466263"/>
                <a:gd name="connsiteX2" fmla="*/ 407017 w 407017"/>
                <a:gd name="connsiteY2" fmla="*/ 5295 h 466263"/>
                <a:gd name="connsiteX0" fmla="*/ 83 w 407013"/>
                <a:gd name="connsiteY0" fmla="*/ 466376 h 466376"/>
                <a:gd name="connsiteX1" fmla="*/ 131888 w 407013"/>
                <a:gd name="connsiteY1" fmla="*/ 117763 h 466376"/>
                <a:gd name="connsiteX2" fmla="*/ 407013 w 407013"/>
                <a:gd name="connsiteY2" fmla="*/ 5408 h 466376"/>
                <a:gd name="connsiteX0" fmla="*/ 68 w 406998"/>
                <a:gd name="connsiteY0" fmla="*/ 465576 h 465576"/>
                <a:gd name="connsiteX1" fmla="*/ 131873 w 406998"/>
                <a:gd name="connsiteY1" fmla="*/ 116963 h 465576"/>
                <a:gd name="connsiteX2" fmla="*/ 406998 w 406998"/>
                <a:gd name="connsiteY2" fmla="*/ 4608 h 465576"/>
                <a:gd name="connsiteX0" fmla="*/ 79 w 407009"/>
                <a:gd name="connsiteY0" fmla="*/ 477375 h 477375"/>
                <a:gd name="connsiteX1" fmla="*/ 118428 w 407009"/>
                <a:gd name="connsiteY1" fmla="*/ 51003 h 477375"/>
                <a:gd name="connsiteX2" fmla="*/ 407009 w 407009"/>
                <a:gd name="connsiteY2" fmla="*/ 16407 h 477375"/>
                <a:gd name="connsiteX0" fmla="*/ 79 w 402524"/>
                <a:gd name="connsiteY0" fmla="*/ 461911 h 461911"/>
                <a:gd name="connsiteX1" fmla="*/ 118428 w 402524"/>
                <a:gd name="connsiteY1" fmla="*/ 35539 h 461911"/>
                <a:gd name="connsiteX2" fmla="*/ 402524 w 402524"/>
                <a:gd name="connsiteY2" fmla="*/ 32162 h 461911"/>
                <a:gd name="connsiteX0" fmla="*/ 79 w 402524"/>
                <a:gd name="connsiteY0" fmla="*/ 487312 h 487312"/>
                <a:gd name="connsiteX1" fmla="*/ 118428 w 402524"/>
                <a:gd name="connsiteY1" fmla="*/ 60940 h 487312"/>
                <a:gd name="connsiteX2" fmla="*/ 402524 w 402524"/>
                <a:gd name="connsiteY2" fmla="*/ 57563 h 487312"/>
              </a:gdLst>
              <a:ahLst/>
              <a:cxnLst>
                <a:cxn ang="0">
                  <a:pos x="connsiteX0" y="connsiteY0"/>
                </a:cxn>
                <a:cxn ang="0">
                  <a:pos x="connsiteX1" y="connsiteY1"/>
                </a:cxn>
                <a:cxn ang="0">
                  <a:pos x="connsiteX2" y="connsiteY2"/>
                </a:cxn>
              </a:cxnLst>
              <a:rect l="l" t="t" r="r" b="b"/>
              <a:pathLst>
                <a:path w="402524" h="487312">
                  <a:moveTo>
                    <a:pt x="79" y="487312"/>
                  </a:moveTo>
                  <a:cubicBezTo>
                    <a:pt x="-2744" y="368613"/>
                    <a:pt x="69983" y="124561"/>
                    <a:pt x="118428" y="60940"/>
                  </a:cubicBezTo>
                  <a:cubicBezTo>
                    <a:pt x="166873" y="-2681"/>
                    <a:pt x="276371" y="-34841"/>
                    <a:pt x="402524" y="57563"/>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7" name="グループ化 1046"/>
          <p:cNvGrpSpPr>
            <a:grpSpLocks noChangeAspect="1"/>
          </p:cNvGrpSpPr>
          <p:nvPr/>
        </p:nvGrpSpPr>
        <p:grpSpPr>
          <a:xfrm>
            <a:off x="3332776" y="3542381"/>
            <a:ext cx="986816" cy="1066933"/>
            <a:chOff x="4953000" y="2932632"/>
            <a:chExt cx="815550" cy="881763"/>
          </a:xfrm>
        </p:grpSpPr>
        <p:grpSp>
          <p:nvGrpSpPr>
            <p:cNvPr id="1036" name="グループ化 1035"/>
            <p:cNvGrpSpPr/>
            <p:nvPr/>
          </p:nvGrpSpPr>
          <p:grpSpPr>
            <a:xfrm>
              <a:off x="4953000" y="3011602"/>
              <a:ext cx="815550" cy="729146"/>
              <a:chOff x="4953000" y="3011602"/>
              <a:chExt cx="815550" cy="729146"/>
            </a:xfrm>
          </p:grpSpPr>
          <p:sp>
            <p:nvSpPr>
              <p:cNvPr id="325" name="六角形 324"/>
              <p:cNvSpPr/>
              <p:nvPr/>
            </p:nvSpPr>
            <p:spPr>
              <a:xfrm>
                <a:off x="4987416" y="3041086"/>
                <a:ext cx="756084"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26" name="直線コネクタ 325"/>
              <p:cNvCxnSpPr>
                <a:stCxn id="332" idx="6"/>
                <a:endCxn id="329" idx="2"/>
              </p:cNvCxnSpPr>
              <p:nvPr/>
            </p:nvCxnSpPr>
            <p:spPr>
              <a:xfrm>
                <a:off x="5025000" y="3373038"/>
                <a:ext cx="6715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7" name="円/楕円 326"/>
              <p:cNvSpPr>
                <a:spLocks noChangeAspect="1"/>
              </p:cNvSpPr>
              <p:nvPr/>
            </p:nvSpPr>
            <p:spPr>
              <a:xfrm>
                <a:off x="5113806"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円/楕円 327"/>
              <p:cNvSpPr>
                <a:spLocks noChangeAspect="1"/>
              </p:cNvSpPr>
              <p:nvPr/>
            </p:nvSpPr>
            <p:spPr>
              <a:xfrm>
                <a:off x="5537004"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円/楕円 328"/>
              <p:cNvSpPr>
                <a:spLocks noChangeAspect="1"/>
              </p:cNvSpPr>
              <p:nvPr/>
            </p:nvSpPr>
            <p:spPr>
              <a:xfrm>
                <a:off x="5696550"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円/楕円 329"/>
              <p:cNvSpPr>
                <a:spLocks noChangeAspect="1"/>
              </p:cNvSpPr>
              <p:nvPr/>
            </p:nvSpPr>
            <p:spPr>
              <a:xfrm>
                <a:off x="5537004"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円/楕円 330"/>
              <p:cNvSpPr>
                <a:spLocks noChangeAspect="1"/>
              </p:cNvSpPr>
              <p:nvPr/>
            </p:nvSpPr>
            <p:spPr>
              <a:xfrm>
                <a:off x="5113806"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円/楕円 331"/>
              <p:cNvSpPr>
                <a:spLocks noChangeAspect="1"/>
              </p:cNvSpPr>
              <p:nvPr/>
            </p:nvSpPr>
            <p:spPr>
              <a:xfrm>
                <a:off x="4953000"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18" name="直線コネクタ 317"/>
            <p:cNvCxnSpPr/>
            <p:nvPr/>
          </p:nvCxnSpPr>
          <p:spPr>
            <a:xfrm>
              <a:off x="5360775" y="2932632"/>
              <a:ext cx="0" cy="881763"/>
            </a:xfrm>
            <a:prstGeom prst="line">
              <a:avLst/>
            </a:prstGeom>
            <a:ln w="38100">
              <a:solidFill>
                <a:schemeClr val="accent1">
                  <a:alpha val="7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1055" name="グループ化 1054"/>
          <p:cNvGrpSpPr/>
          <p:nvPr/>
        </p:nvGrpSpPr>
        <p:grpSpPr>
          <a:xfrm>
            <a:off x="1676400" y="1568434"/>
            <a:ext cx="1191252" cy="794126"/>
            <a:chOff x="1817044" y="1490677"/>
            <a:chExt cx="1191252" cy="794126"/>
          </a:xfrm>
        </p:grpSpPr>
        <p:grpSp>
          <p:nvGrpSpPr>
            <p:cNvPr id="1053" name="グループ化 1052"/>
            <p:cNvGrpSpPr/>
            <p:nvPr/>
          </p:nvGrpSpPr>
          <p:grpSpPr>
            <a:xfrm>
              <a:off x="1817044" y="1575469"/>
              <a:ext cx="1191252" cy="598872"/>
              <a:chOff x="1817044" y="1575469"/>
              <a:chExt cx="1191252" cy="598872"/>
            </a:xfrm>
          </p:grpSpPr>
          <p:sp>
            <p:nvSpPr>
              <p:cNvPr id="384" name="円弧 8"/>
              <p:cNvSpPr/>
              <p:nvPr/>
            </p:nvSpPr>
            <p:spPr>
              <a:xfrm>
                <a:off x="1854066" y="1870233"/>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5" name="円弧 8"/>
              <p:cNvSpPr/>
              <p:nvPr/>
            </p:nvSpPr>
            <p:spPr>
              <a:xfrm rot="10800000">
                <a:off x="1854066" y="1612838"/>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6" name="円/楕円 385"/>
              <p:cNvSpPr>
                <a:spLocks noChangeAspect="1"/>
              </p:cNvSpPr>
              <p:nvPr/>
            </p:nvSpPr>
            <p:spPr>
              <a:xfrm>
                <a:off x="1817044" y="1833373"/>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7" name="円/楕円 386"/>
              <p:cNvSpPr>
                <a:spLocks noChangeAspect="1"/>
              </p:cNvSpPr>
              <p:nvPr/>
            </p:nvSpPr>
            <p:spPr>
              <a:xfrm>
                <a:off x="2922444" y="1833373"/>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8" name="円/楕円 387"/>
              <p:cNvSpPr>
                <a:spLocks noChangeAspect="1"/>
              </p:cNvSpPr>
              <p:nvPr/>
            </p:nvSpPr>
            <p:spPr>
              <a:xfrm>
                <a:off x="2369744" y="2088489"/>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9" name="円/楕円 388"/>
              <p:cNvSpPr>
                <a:spLocks noChangeAspect="1"/>
              </p:cNvSpPr>
              <p:nvPr/>
            </p:nvSpPr>
            <p:spPr>
              <a:xfrm>
                <a:off x="2369745" y="1575469"/>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0" name="フリーフォーム 389"/>
            <p:cNvSpPr/>
            <p:nvPr/>
          </p:nvSpPr>
          <p:spPr>
            <a:xfrm>
              <a:off x="2060408" y="1490677"/>
              <a:ext cx="597337" cy="79412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111482 w 518412"/>
                <a:gd name="connsiteY0" fmla="*/ 461165 h 461165"/>
                <a:gd name="connsiteX1" fmla="*/ 16761 w 518412"/>
                <a:gd name="connsiteY1" fmla="*/ 238425 h 461165"/>
                <a:gd name="connsiteX2" fmla="*/ 518412 w 518412"/>
                <a:gd name="connsiteY2" fmla="*/ 197 h 461165"/>
                <a:gd name="connsiteX0" fmla="*/ 111482 w 528277"/>
                <a:gd name="connsiteY0" fmla="*/ 460968 h 460968"/>
                <a:gd name="connsiteX1" fmla="*/ 16761 w 528277"/>
                <a:gd name="connsiteY1" fmla="*/ 238228 h 460968"/>
                <a:gd name="connsiteX2" fmla="*/ 518412 w 528277"/>
                <a:gd name="connsiteY2" fmla="*/ 0 h 460968"/>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179917 w 346604"/>
                <a:gd name="connsiteY1" fmla="*/ 244113 h 521787"/>
                <a:gd name="connsiteX2" fmla="*/ 0 w 346604"/>
                <a:gd name="connsiteY2" fmla="*/ 0 h 521787"/>
                <a:gd name="connsiteX0" fmla="*/ 372004 w 372004"/>
                <a:gd name="connsiteY0" fmla="*/ 508054 h 508054"/>
                <a:gd name="connsiteX1" fmla="*/ 179917 w 372004"/>
                <a:gd name="connsiteY1" fmla="*/ 244113 h 508054"/>
                <a:gd name="connsiteX2" fmla="*/ 0 w 372004"/>
                <a:gd name="connsiteY2" fmla="*/ 0 h 508054"/>
                <a:gd name="connsiteX0" fmla="*/ 372004 w 372004"/>
                <a:gd name="connsiteY0" fmla="*/ 508054 h 508054"/>
                <a:gd name="connsiteX1" fmla="*/ 179917 w 372004"/>
                <a:gd name="connsiteY1" fmla="*/ 244113 h 508054"/>
                <a:gd name="connsiteX2" fmla="*/ 0 w 372004"/>
                <a:gd name="connsiteY2" fmla="*/ 0 h 508054"/>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184151 w 427038"/>
                <a:gd name="connsiteY1" fmla="*/ 261770 h 537483"/>
                <a:gd name="connsiteX2" fmla="*/ 0 w 427038"/>
                <a:gd name="connsiteY2" fmla="*/ 0 h 537483"/>
                <a:gd name="connsiteX0" fmla="*/ 427038 w 427038"/>
                <a:gd name="connsiteY0" fmla="*/ 537483 h 537483"/>
                <a:gd name="connsiteX1" fmla="*/ 184151 w 427038"/>
                <a:gd name="connsiteY1" fmla="*/ 261770 h 537483"/>
                <a:gd name="connsiteX2" fmla="*/ 0 w 427038"/>
                <a:gd name="connsiteY2" fmla="*/ 0 h 537483"/>
                <a:gd name="connsiteX0" fmla="*/ 427038 w 427038"/>
                <a:gd name="connsiteY0" fmla="*/ 537483 h 537483"/>
                <a:gd name="connsiteX1" fmla="*/ 184151 w 427038"/>
                <a:gd name="connsiteY1" fmla="*/ 261770 h 537483"/>
                <a:gd name="connsiteX2" fmla="*/ 0 w 427038"/>
                <a:gd name="connsiteY2" fmla="*/ 0 h 537483"/>
                <a:gd name="connsiteX0" fmla="*/ 427038 w 427038"/>
                <a:gd name="connsiteY0" fmla="*/ 537483 h 537483"/>
                <a:gd name="connsiteX1" fmla="*/ 211667 w 427038"/>
                <a:gd name="connsiteY1" fmla="*/ 285313 h 537483"/>
                <a:gd name="connsiteX2" fmla="*/ 0 w 427038"/>
                <a:gd name="connsiteY2" fmla="*/ 0 h 537483"/>
                <a:gd name="connsiteX0" fmla="*/ 427038 w 427038"/>
                <a:gd name="connsiteY0" fmla="*/ 537483 h 537483"/>
                <a:gd name="connsiteX1" fmla="*/ 211667 w 427038"/>
                <a:gd name="connsiteY1" fmla="*/ 285313 h 537483"/>
                <a:gd name="connsiteX2" fmla="*/ 0 w 427038"/>
                <a:gd name="connsiteY2" fmla="*/ 0 h 537483"/>
                <a:gd name="connsiteX0" fmla="*/ 407988 w 407988"/>
                <a:gd name="connsiteY0" fmla="*/ 457043 h 457043"/>
                <a:gd name="connsiteX1" fmla="*/ 192617 w 407988"/>
                <a:gd name="connsiteY1" fmla="*/ 204873 h 457043"/>
                <a:gd name="connsiteX2" fmla="*/ 0 w 407988"/>
                <a:gd name="connsiteY2" fmla="*/ 0 h 457043"/>
                <a:gd name="connsiteX0" fmla="*/ 407988 w 407988"/>
                <a:gd name="connsiteY0" fmla="*/ 457043 h 457043"/>
                <a:gd name="connsiteX1" fmla="*/ 192617 w 407988"/>
                <a:gd name="connsiteY1" fmla="*/ 204873 h 457043"/>
                <a:gd name="connsiteX2" fmla="*/ 0 w 407988"/>
                <a:gd name="connsiteY2" fmla="*/ 0 h 457043"/>
                <a:gd name="connsiteX0" fmla="*/ 407988 w 407988"/>
                <a:gd name="connsiteY0" fmla="*/ 457043 h 457043"/>
                <a:gd name="connsiteX1" fmla="*/ 192617 w 407988"/>
                <a:gd name="connsiteY1" fmla="*/ 204873 h 457043"/>
                <a:gd name="connsiteX2" fmla="*/ 0 w 407988"/>
                <a:gd name="connsiteY2" fmla="*/ 0 h 457043"/>
              </a:gdLst>
              <a:ahLst/>
              <a:cxnLst>
                <a:cxn ang="0">
                  <a:pos x="connsiteX0" y="connsiteY0"/>
                </a:cxn>
                <a:cxn ang="0">
                  <a:pos x="connsiteX1" y="connsiteY1"/>
                </a:cxn>
                <a:cxn ang="0">
                  <a:pos x="connsiteX2" y="connsiteY2"/>
                </a:cxn>
              </a:cxnLst>
              <a:rect l="l" t="t" r="r" b="b"/>
              <a:pathLst>
                <a:path w="407988" h="457043">
                  <a:moveTo>
                    <a:pt x="407988" y="457043"/>
                  </a:moveTo>
                  <a:cubicBezTo>
                    <a:pt x="396698" y="281448"/>
                    <a:pt x="292365" y="237884"/>
                    <a:pt x="192617" y="204873"/>
                  </a:cubicBezTo>
                  <a:cubicBezTo>
                    <a:pt x="92869" y="171862"/>
                    <a:pt x="11288" y="91355"/>
                    <a:pt x="0" y="0"/>
                  </a:cubicBezTo>
                </a:path>
              </a:pathLst>
            </a:custGeom>
            <a:noFill/>
            <a:ln w="38100">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1" name="フリーフォーム 390"/>
            <p:cNvSpPr/>
            <p:nvPr/>
          </p:nvSpPr>
          <p:spPr>
            <a:xfrm flipH="1">
              <a:off x="2177488" y="1490677"/>
              <a:ext cx="597337" cy="79412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111482 w 518412"/>
                <a:gd name="connsiteY0" fmla="*/ 461165 h 461165"/>
                <a:gd name="connsiteX1" fmla="*/ 16761 w 518412"/>
                <a:gd name="connsiteY1" fmla="*/ 238425 h 461165"/>
                <a:gd name="connsiteX2" fmla="*/ 518412 w 518412"/>
                <a:gd name="connsiteY2" fmla="*/ 197 h 461165"/>
                <a:gd name="connsiteX0" fmla="*/ 111482 w 528277"/>
                <a:gd name="connsiteY0" fmla="*/ 460968 h 460968"/>
                <a:gd name="connsiteX1" fmla="*/ 16761 w 528277"/>
                <a:gd name="connsiteY1" fmla="*/ 238228 h 460968"/>
                <a:gd name="connsiteX2" fmla="*/ 518412 w 528277"/>
                <a:gd name="connsiteY2" fmla="*/ 0 h 460968"/>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251883 w 346604"/>
                <a:gd name="connsiteY1" fmla="*/ 299047 h 521787"/>
                <a:gd name="connsiteX2" fmla="*/ 0 w 346604"/>
                <a:gd name="connsiteY2" fmla="*/ 0 h 521787"/>
                <a:gd name="connsiteX0" fmla="*/ 346604 w 346604"/>
                <a:gd name="connsiteY0" fmla="*/ 521787 h 521787"/>
                <a:gd name="connsiteX1" fmla="*/ 179917 w 346604"/>
                <a:gd name="connsiteY1" fmla="*/ 244113 h 521787"/>
                <a:gd name="connsiteX2" fmla="*/ 0 w 346604"/>
                <a:gd name="connsiteY2" fmla="*/ 0 h 521787"/>
                <a:gd name="connsiteX0" fmla="*/ 372004 w 372004"/>
                <a:gd name="connsiteY0" fmla="*/ 508054 h 508054"/>
                <a:gd name="connsiteX1" fmla="*/ 179917 w 372004"/>
                <a:gd name="connsiteY1" fmla="*/ 244113 h 508054"/>
                <a:gd name="connsiteX2" fmla="*/ 0 w 372004"/>
                <a:gd name="connsiteY2" fmla="*/ 0 h 508054"/>
                <a:gd name="connsiteX0" fmla="*/ 372004 w 372004"/>
                <a:gd name="connsiteY0" fmla="*/ 508054 h 508054"/>
                <a:gd name="connsiteX1" fmla="*/ 179917 w 372004"/>
                <a:gd name="connsiteY1" fmla="*/ 244113 h 508054"/>
                <a:gd name="connsiteX2" fmla="*/ 0 w 372004"/>
                <a:gd name="connsiteY2" fmla="*/ 0 h 508054"/>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234951 w 427038"/>
                <a:gd name="connsiteY1" fmla="*/ 273542 h 537483"/>
                <a:gd name="connsiteX2" fmla="*/ 0 w 427038"/>
                <a:gd name="connsiteY2" fmla="*/ 0 h 537483"/>
                <a:gd name="connsiteX0" fmla="*/ 427038 w 427038"/>
                <a:gd name="connsiteY0" fmla="*/ 537483 h 537483"/>
                <a:gd name="connsiteX1" fmla="*/ 184151 w 427038"/>
                <a:gd name="connsiteY1" fmla="*/ 261770 h 537483"/>
                <a:gd name="connsiteX2" fmla="*/ 0 w 427038"/>
                <a:gd name="connsiteY2" fmla="*/ 0 h 537483"/>
                <a:gd name="connsiteX0" fmla="*/ 427038 w 427038"/>
                <a:gd name="connsiteY0" fmla="*/ 537483 h 537483"/>
                <a:gd name="connsiteX1" fmla="*/ 184151 w 427038"/>
                <a:gd name="connsiteY1" fmla="*/ 261770 h 537483"/>
                <a:gd name="connsiteX2" fmla="*/ 0 w 427038"/>
                <a:gd name="connsiteY2" fmla="*/ 0 h 537483"/>
                <a:gd name="connsiteX0" fmla="*/ 427038 w 427038"/>
                <a:gd name="connsiteY0" fmla="*/ 537483 h 537483"/>
                <a:gd name="connsiteX1" fmla="*/ 184151 w 427038"/>
                <a:gd name="connsiteY1" fmla="*/ 261770 h 537483"/>
                <a:gd name="connsiteX2" fmla="*/ 0 w 427038"/>
                <a:gd name="connsiteY2" fmla="*/ 0 h 537483"/>
                <a:gd name="connsiteX0" fmla="*/ 427038 w 427038"/>
                <a:gd name="connsiteY0" fmla="*/ 537483 h 537483"/>
                <a:gd name="connsiteX1" fmla="*/ 211667 w 427038"/>
                <a:gd name="connsiteY1" fmla="*/ 285313 h 537483"/>
                <a:gd name="connsiteX2" fmla="*/ 0 w 427038"/>
                <a:gd name="connsiteY2" fmla="*/ 0 h 537483"/>
                <a:gd name="connsiteX0" fmla="*/ 427038 w 427038"/>
                <a:gd name="connsiteY0" fmla="*/ 537483 h 537483"/>
                <a:gd name="connsiteX1" fmla="*/ 211667 w 427038"/>
                <a:gd name="connsiteY1" fmla="*/ 285313 h 537483"/>
                <a:gd name="connsiteX2" fmla="*/ 0 w 427038"/>
                <a:gd name="connsiteY2" fmla="*/ 0 h 537483"/>
                <a:gd name="connsiteX0" fmla="*/ 407988 w 407988"/>
                <a:gd name="connsiteY0" fmla="*/ 457043 h 457043"/>
                <a:gd name="connsiteX1" fmla="*/ 192617 w 407988"/>
                <a:gd name="connsiteY1" fmla="*/ 204873 h 457043"/>
                <a:gd name="connsiteX2" fmla="*/ 0 w 407988"/>
                <a:gd name="connsiteY2" fmla="*/ 0 h 457043"/>
                <a:gd name="connsiteX0" fmla="*/ 407988 w 407988"/>
                <a:gd name="connsiteY0" fmla="*/ 457043 h 457043"/>
                <a:gd name="connsiteX1" fmla="*/ 192617 w 407988"/>
                <a:gd name="connsiteY1" fmla="*/ 204873 h 457043"/>
                <a:gd name="connsiteX2" fmla="*/ 0 w 407988"/>
                <a:gd name="connsiteY2" fmla="*/ 0 h 457043"/>
                <a:gd name="connsiteX0" fmla="*/ 407988 w 407988"/>
                <a:gd name="connsiteY0" fmla="*/ 457043 h 457043"/>
                <a:gd name="connsiteX1" fmla="*/ 192617 w 407988"/>
                <a:gd name="connsiteY1" fmla="*/ 204873 h 457043"/>
                <a:gd name="connsiteX2" fmla="*/ 0 w 407988"/>
                <a:gd name="connsiteY2" fmla="*/ 0 h 457043"/>
              </a:gdLst>
              <a:ahLst/>
              <a:cxnLst>
                <a:cxn ang="0">
                  <a:pos x="connsiteX0" y="connsiteY0"/>
                </a:cxn>
                <a:cxn ang="0">
                  <a:pos x="connsiteX1" y="connsiteY1"/>
                </a:cxn>
                <a:cxn ang="0">
                  <a:pos x="connsiteX2" y="connsiteY2"/>
                </a:cxn>
              </a:cxnLst>
              <a:rect l="l" t="t" r="r" b="b"/>
              <a:pathLst>
                <a:path w="407988" h="457043">
                  <a:moveTo>
                    <a:pt x="407988" y="457043"/>
                  </a:moveTo>
                  <a:cubicBezTo>
                    <a:pt x="396698" y="281448"/>
                    <a:pt x="292365" y="237884"/>
                    <a:pt x="192617" y="204873"/>
                  </a:cubicBezTo>
                  <a:cubicBezTo>
                    <a:pt x="92869" y="171862"/>
                    <a:pt x="11288" y="91355"/>
                    <a:pt x="0" y="0"/>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54" name="グループ化 1053"/>
          <p:cNvGrpSpPr/>
          <p:nvPr/>
        </p:nvGrpSpPr>
        <p:grpSpPr>
          <a:xfrm>
            <a:off x="245264" y="1504950"/>
            <a:ext cx="1191252" cy="890581"/>
            <a:chOff x="245264" y="1336658"/>
            <a:chExt cx="1191252" cy="890581"/>
          </a:xfrm>
        </p:grpSpPr>
        <p:grpSp>
          <p:nvGrpSpPr>
            <p:cNvPr id="1052" name="グループ化 1051"/>
            <p:cNvGrpSpPr/>
            <p:nvPr/>
          </p:nvGrpSpPr>
          <p:grpSpPr>
            <a:xfrm>
              <a:off x="245264" y="1524554"/>
              <a:ext cx="1191252" cy="535539"/>
              <a:chOff x="245264" y="1524554"/>
              <a:chExt cx="1191252" cy="535539"/>
            </a:xfrm>
          </p:grpSpPr>
          <p:sp>
            <p:nvSpPr>
              <p:cNvPr id="395" name="円弧 8"/>
              <p:cNvSpPr/>
              <p:nvPr/>
            </p:nvSpPr>
            <p:spPr>
              <a:xfrm>
                <a:off x="282286" y="1781949"/>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6" name="円弧 8"/>
              <p:cNvSpPr/>
              <p:nvPr/>
            </p:nvSpPr>
            <p:spPr>
              <a:xfrm rot="10800000">
                <a:off x="282286" y="1524554"/>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7" name="円/楕円 396"/>
              <p:cNvSpPr>
                <a:spLocks noChangeAspect="1"/>
              </p:cNvSpPr>
              <p:nvPr/>
            </p:nvSpPr>
            <p:spPr>
              <a:xfrm>
                <a:off x="245264" y="1745089"/>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8" name="円/楕円 397"/>
              <p:cNvSpPr>
                <a:spLocks noChangeAspect="1"/>
              </p:cNvSpPr>
              <p:nvPr/>
            </p:nvSpPr>
            <p:spPr>
              <a:xfrm>
                <a:off x="1350664" y="1745089"/>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 name="円/楕円 398"/>
              <p:cNvSpPr>
                <a:spLocks noChangeAspect="1"/>
              </p:cNvSpPr>
              <p:nvPr/>
            </p:nvSpPr>
            <p:spPr>
              <a:xfrm>
                <a:off x="578601" y="1955289"/>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0" name="円/楕円 399"/>
              <p:cNvSpPr>
                <a:spLocks noChangeAspect="1"/>
              </p:cNvSpPr>
              <p:nvPr/>
            </p:nvSpPr>
            <p:spPr>
              <a:xfrm>
                <a:off x="990803" y="1974241"/>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01" name="直線コネクタ 400"/>
            <p:cNvCxnSpPr/>
            <p:nvPr/>
          </p:nvCxnSpPr>
          <p:spPr>
            <a:xfrm>
              <a:off x="840891" y="1336658"/>
              <a:ext cx="0" cy="890581"/>
            </a:xfrm>
            <a:prstGeom prst="line">
              <a:avLst/>
            </a:prstGeom>
            <a:ln w="38100">
              <a:solidFill>
                <a:schemeClr val="accent4">
                  <a:alpha val="7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02" name="フリーフォーム 401"/>
            <p:cNvSpPr/>
            <p:nvPr/>
          </p:nvSpPr>
          <p:spPr>
            <a:xfrm>
              <a:off x="343794" y="1737349"/>
              <a:ext cx="994192" cy="363402"/>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74102" y="150014"/>
                    <a:pt x="222778" y="297"/>
                    <a:pt x="313795" y="1"/>
                  </a:cubicBezTo>
                  <a:cubicBezTo>
                    <a:pt x="404812" y="-295"/>
                    <a:pt x="534966" y="144618"/>
                    <a:pt x="629178" y="448734"/>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7084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 y="-3025"/>
            <a:ext cx="9052560" cy="783528"/>
          </a:xfrm>
        </p:spPr>
        <p:txBody>
          <a:bodyPr/>
          <a:lstStyle/>
          <a:p>
            <a:r>
              <a:rPr kumimoji="1" lang="en-US" altLang="ja-JP" sz="3200" dirty="0" smtClean="0"/>
              <a:t>Reduced input </a:t>
            </a:r>
            <a:r>
              <a:rPr kumimoji="1" lang="en-US" altLang="ja-JP" sz="3200" dirty="0" smtClean="0">
                <a:sym typeface="Mathematica1"/>
              </a:rPr>
              <a:t> topological pattern</a:t>
            </a:r>
            <a:br>
              <a:rPr kumimoji="1" lang="en-US" altLang="ja-JP" sz="3200" dirty="0" smtClean="0">
                <a:sym typeface="Mathematica1"/>
              </a:rPr>
            </a:br>
            <a:r>
              <a:rPr kumimoji="1" lang="en-US" altLang="ja-JP" sz="2000" dirty="0" smtClean="0">
                <a:solidFill>
                  <a:srgbClr val="FF0000"/>
                </a:solidFill>
                <a:sym typeface="Mathematica1"/>
              </a:rPr>
              <a:t>See the paper for more details</a:t>
            </a:r>
            <a:endParaRPr kumimoji="1" lang="ja-JP" altLang="en-US" sz="3200" dirty="0">
              <a:solidFill>
                <a:srgbClr val="FF0000"/>
              </a:solidFill>
            </a:endParaRPr>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17</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12" name="テキスト ボックス 11"/>
          <p:cNvSpPr txBox="1"/>
          <p:nvPr/>
        </p:nvSpPr>
        <p:spPr>
          <a:xfrm>
            <a:off x="589949" y="920655"/>
            <a:ext cx="1067921" cy="830997"/>
          </a:xfrm>
          <a:prstGeom prst="rect">
            <a:avLst/>
          </a:prstGeom>
          <a:noFill/>
        </p:spPr>
        <p:txBody>
          <a:bodyPr wrap="none" rtlCol="0">
            <a:spAutoFit/>
          </a:bodyPr>
          <a:lstStyle/>
          <a:p>
            <a:r>
              <a:rPr kumimoji="1" lang="en-US" altLang="ja-JP" sz="1600" dirty="0" smtClean="0"/>
              <a:t>Input</a:t>
            </a:r>
          </a:p>
          <a:p>
            <a:endParaRPr kumimoji="1" lang="en-US" altLang="ja-JP" sz="1600" dirty="0" smtClean="0"/>
          </a:p>
          <a:p>
            <a:r>
              <a:rPr kumimoji="1" lang="en-US" altLang="ja-JP" sz="1600" dirty="0" smtClean="0"/>
              <a:t>Condition</a:t>
            </a:r>
          </a:p>
        </p:txBody>
      </p:sp>
      <p:grpSp>
        <p:nvGrpSpPr>
          <p:cNvPr id="127" name="グループ化 126"/>
          <p:cNvGrpSpPr/>
          <p:nvPr/>
        </p:nvGrpSpPr>
        <p:grpSpPr>
          <a:xfrm>
            <a:off x="2821289" y="1996401"/>
            <a:ext cx="813641" cy="409038"/>
            <a:chOff x="1817044" y="1575469"/>
            <a:chExt cx="1191252" cy="598872"/>
          </a:xfrm>
        </p:grpSpPr>
        <p:sp>
          <p:nvSpPr>
            <p:cNvPr id="130" name="円弧 8"/>
            <p:cNvSpPr/>
            <p:nvPr/>
          </p:nvSpPr>
          <p:spPr>
            <a:xfrm>
              <a:off x="1854066" y="1870233"/>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1" name="円弧 8"/>
            <p:cNvSpPr/>
            <p:nvPr/>
          </p:nvSpPr>
          <p:spPr>
            <a:xfrm rot="10800000">
              <a:off x="1854066" y="1612838"/>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2" name="円/楕円 131"/>
            <p:cNvSpPr>
              <a:spLocks noChangeAspect="1"/>
            </p:cNvSpPr>
            <p:nvPr/>
          </p:nvSpPr>
          <p:spPr>
            <a:xfrm>
              <a:off x="1817044" y="1833373"/>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a:spLocks noChangeAspect="1"/>
            </p:cNvSpPr>
            <p:nvPr/>
          </p:nvSpPr>
          <p:spPr>
            <a:xfrm>
              <a:off x="2922444" y="1833373"/>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a:spLocks noChangeAspect="1"/>
            </p:cNvSpPr>
            <p:nvPr/>
          </p:nvSpPr>
          <p:spPr>
            <a:xfrm>
              <a:off x="2369744" y="2088489"/>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a:spLocks noChangeAspect="1"/>
            </p:cNvSpPr>
            <p:nvPr/>
          </p:nvSpPr>
          <p:spPr>
            <a:xfrm>
              <a:off x="2369745" y="1575469"/>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6" name="グループ化 135"/>
          <p:cNvGrpSpPr>
            <a:grpSpLocks noChangeAspect="1"/>
          </p:cNvGrpSpPr>
          <p:nvPr/>
        </p:nvGrpSpPr>
        <p:grpSpPr>
          <a:xfrm>
            <a:off x="1812409" y="2011146"/>
            <a:ext cx="813641" cy="393550"/>
            <a:chOff x="245264" y="1524554"/>
            <a:chExt cx="1191252" cy="576197"/>
          </a:xfrm>
        </p:grpSpPr>
        <p:grpSp>
          <p:nvGrpSpPr>
            <p:cNvPr id="137" name="グループ化 136"/>
            <p:cNvGrpSpPr/>
            <p:nvPr/>
          </p:nvGrpSpPr>
          <p:grpSpPr>
            <a:xfrm>
              <a:off x="245264" y="1524554"/>
              <a:ext cx="1191252" cy="535539"/>
              <a:chOff x="245264" y="1524554"/>
              <a:chExt cx="1191252" cy="535539"/>
            </a:xfrm>
          </p:grpSpPr>
          <p:sp>
            <p:nvSpPr>
              <p:cNvPr id="140" name="円弧 8"/>
              <p:cNvSpPr/>
              <p:nvPr/>
            </p:nvSpPr>
            <p:spPr>
              <a:xfrm>
                <a:off x="282286" y="1781949"/>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1" name="円弧 8"/>
              <p:cNvSpPr/>
              <p:nvPr/>
            </p:nvSpPr>
            <p:spPr>
              <a:xfrm rot="10800000">
                <a:off x="282286" y="1524554"/>
                <a:ext cx="1117210" cy="261479"/>
              </a:xfrm>
              <a:custGeom>
                <a:avLst/>
                <a:gdLst>
                  <a:gd name="connsiteX0" fmla="*/ 1717440 w 1944216"/>
                  <a:gd name="connsiteY0" fmla="*/ 1596187 h 1944216"/>
                  <a:gd name="connsiteX1" fmla="*/ 974947 w 1944216"/>
                  <a:gd name="connsiteY1" fmla="*/ 1944212 h 1944216"/>
                  <a:gd name="connsiteX2" fmla="*/ 230434 w 1944216"/>
                  <a:gd name="connsiteY2" fmla="*/ 1600529 h 1944216"/>
                  <a:gd name="connsiteX3" fmla="*/ 972108 w 1944216"/>
                  <a:gd name="connsiteY3" fmla="*/ 972108 h 1944216"/>
                  <a:gd name="connsiteX4" fmla="*/ 1717440 w 1944216"/>
                  <a:gd name="connsiteY4" fmla="*/ 1596187 h 1944216"/>
                  <a:gd name="connsiteX0" fmla="*/ 1717440 w 1944216"/>
                  <a:gd name="connsiteY0" fmla="*/ 1596187 h 1944216"/>
                  <a:gd name="connsiteX1" fmla="*/ 974947 w 1944216"/>
                  <a:gd name="connsiteY1" fmla="*/ 1944212 h 1944216"/>
                  <a:gd name="connsiteX2" fmla="*/ 230434 w 1944216"/>
                  <a:gd name="connsiteY2" fmla="*/ 1600529 h 1944216"/>
                  <a:gd name="connsiteX0" fmla="*/ 1487006 w 1487006"/>
                  <a:gd name="connsiteY0" fmla="*/ 0 h 348029"/>
                  <a:gd name="connsiteX1" fmla="*/ 744513 w 1487006"/>
                  <a:gd name="connsiteY1" fmla="*/ 348025 h 348029"/>
                  <a:gd name="connsiteX2" fmla="*/ 0 w 1487006"/>
                  <a:gd name="connsiteY2" fmla="*/ 4342 h 348029"/>
                  <a:gd name="connsiteX3" fmla="*/ 1487006 w 1487006"/>
                  <a:gd name="connsiteY3" fmla="*/ 0 h 348029"/>
                  <a:gd name="connsiteX0" fmla="*/ 1487006 w 1487006"/>
                  <a:gd name="connsiteY0" fmla="*/ 0 h 348029"/>
                  <a:gd name="connsiteX1" fmla="*/ 744513 w 1487006"/>
                  <a:gd name="connsiteY1" fmla="*/ 348025 h 348029"/>
                  <a:gd name="connsiteX2" fmla="*/ 0 w 1487006"/>
                  <a:gd name="connsiteY2" fmla="*/ 4342 h 348029"/>
                </a:gdLst>
                <a:ahLst/>
                <a:cxnLst>
                  <a:cxn ang="0">
                    <a:pos x="connsiteX0" y="connsiteY0"/>
                  </a:cxn>
                  <a:cxn ang="0">
                    <a:pos x="connsiteX1" y="connsiteY1"/>
                  </a:cxn>
                  <a:cxn ang="0">
                    <a:pos x="connsiteX2" y="connsiteY2"/>
                  </a:cxn>
                </a:cxnLst>
                <a:rect l="l" t="t" r="r" b="b"/>
                <a:pathLst>
                  <a:path w="1487006" h="348029" stroke="0" extrusionOk="0">
                    <a:moveTo>
                      <a:pt x="1487006" y="0"/>
                    </a:moveTo>
                    <a:cubicBezTo>
                      <a:pt x="1302941" y="219827"/>
                      <a:pt x="1031223" y="347188"/>
                      <a:pt x="744513" y="348025"/>
                    </a:cubicBezTo>
                    <a:cubicBezTo>
                      <a:pt x="457803" y="348862"/>
                      <a:pt x="185345" y="223090"/>
                      <a:pt x="0" y="4342"/>
                    </a:cubicBezTo>
                    <a:lnTo>
                      <a:pt x="1487006" y="0"/>
                    </a:lnTo>
                    <a:close/>
                  </a:path>
                  <a:path w="1487006" h="348029" fill="none">
                    <a:moveTo>
                      <a:pt x="1487006" y="0"/>
                    </a:moveTo>
                    <a:cubicBezTo>
                      <a:pt x="1302941" y="219827"/>
                      <a:pt x="1031223" y="347188"/>
                      <a:pt x="744513" y="348025"/>
                    </a:cubicBezTo>
                    <a:cubicBezTo>
                      <a:pt x="457803" y="348862"/>
                      <a:pt x="185345" y="223090"/>
                      <a:pt x="0" y="4342"/>
                    </a:cubicBezTo>
                  </a:path>
                </a:pathLst>
              </a:cu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2" name="円/楕円 141"/>
              <p:cNvSpPr>
                <a:spLocks noChangeAspect="1"/>
              </p:cNvSpPr>
              <p:nvPr/>
            </p:nvSpPr>
            <p:spPr>
              <a:xfrm>
                <a:off x="245264" y="1745089"/>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142"/>
              <p:cNvSpPr>
                <a:spLocks noChangeAspect="1"/>
              </p:cNvSpPr>
              <p:nvPr/>
            </p:nvSpPr>
            <p:spPr>
              <a:xfrm>
                <a:off x="1350664" y="1745089"/>
                <a:ext cx="85852" cy="8585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143"/>
              <p:cNvSpPr>
                <a:spLocks noChangeAspect="1"/>
              </p:cNvSpPr>
              <p:nvPr/>
            </p:nvSpPr>
            <p:spPr>
              <a:xfrm>
                <a:off x="578601" y="1955289"/>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144"/>
              <p:cNvSpPr>
                <a:spLocks noChangeAspect="1"/>
              </p:cNvSpPr>
              <p:nvPr/>
            </p:nvSpPr>
            <p:spPr>
              <a:xfrm>
                <a:off x="990803" y="1974241"/>
                <a:ext cx="85852" cy="8585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9" name="フリーフォーム 138"/>
            <p:cNvSpPr/>
            <p:nvPr/>
          </p:nvSpPr>
          <p:spPr>
            <a:xfrm>
              <a:off x="343794" y="1737349"/>
              <a:ext cx="994192" cy="363402"/>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74102" y="150014"/>
                    <a:pt x="222778" y="297"/>
                    <a:pt x="313795" y="1"/>
                  </a:cubicBezTo>
                  <a:cubicBezTo>
                    <a:pt x="404812" y="-295"/>
                    <a:pt x="534966" y="144618"/>
                    <a:pt x="629178" y="448734"/>
                  </a:cubicBezTo>
                </a:path>
              </a:pathLst>
            </a:custGeom>
            <a:noFill/>
            <a:ln w="3810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9" name="テキスト ボックス 148"/>
          <p:cNvSpPr txBox="1"/>
          <p:nvPr/>
        </p:nvSpPr>
        <p:spPr>
          <a:xfrm>
            <a:off x="1802288" y="920655"/>
            <a:ext cx="833883" cy="830997"/>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1)</a:t>
            </a:r>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=3+2</a:t>
            </a:r>
            <a:r>
              <a:rPr kumimoji="1" lang="en-US" altLang="ja-JP" sz="1600" i="1" dirty="0" smtClean="0">
                <a:solidFill>
                  <a:schemeClr val="accent1"/>
                </a:solidFill>
              </a:rPr>
              <a:t>x</a:t>
            </a:r>
            <a:endParaRPr kumimoji="1" lang="en-US" altLang="ja-JP" sz="1600" i="1" dirty="0">
              <a:solidFill>
                <a:schemeClr val="accent1"/>
              </a:solidFill>
            </a:endParaRPr>
          </a:p>
        </p:txBody>
      </p:sp>
      <p:sp>
        <p:nvSpPr>
          <p:cNvPr id="119" name="テキスト ボックス 118"/>
          <p:cNvSpPr txBox="1"/>
          <p:nvPr/>
        </p:nvSpPr>
        <p:spPr>
          <a:xfrm>
            <a:off x="2884105" y="920655"/>
            <a:ext cx="688009" cy="830997"/>
          </a:xfrm>
          <a:prstGeom prst="rect">
            <a:avLst/>
          </a:prstGeom>
          <a:noFill/>
        </p:spPr>
        <p:txBody>
          <a:bodyPr wrap="none" rtlCol="0">
            <a:spAutoFit/>
          </a:bodyPr>
          <a:lstStyle/>
          <a:p>
            <a:pPr algn="ctr"/>
            <a:r>
              <a:rPr kumimoji="1" lang="en-US" altLang="ja-JP" sz="1600" dirty="0" smtClean="0"/>
              <a:t>(2, 2)</a:t>
            </a:r>
          </a:p>
          <a:p>
            <a:pPr algn="ctr"/>
            <a:endParaRPr kumimoji="1" lang="en-US" altLang="ja-JP" sz="1600" dirty="0" smtClean="0"/>
          </a:p>
          <a:p>
            <a:pPr algn="ctr"/>
            <a:r>
              <a:rPr kumimoji="1" lang="en-US" altLang="ja-JP" sz="1600" dirty="0" smtClean="0"/>
              <a:t>--</a:t>
            </a:r>
          </a:p>
        </p:txBody>
      </p:sp>
      <p:cxnSp>
        <p:nvCxnSpPr>
          <p:cNvPr id="8" name="直線コネクタ 7"/>
          <p:cNvCxnSpPr/>
          <p:nvPr/>
        </p:nvCxnSpPr>
        <p:spPr>
          <a:xfrm>
            <a:off x="1729783" y="920655"/>
            <a:ext cx="0" cy="153288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2723669" y="920655"/>
            <a:ext cx="0" cy="153288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589949" y="1872039"/>
            <a:ext cx="3224978"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589949" y="1338639"/>
            <a:ext cx="3224978"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4876800" y="920655"/>
            <a:ext cx="1067921" cy="830997"/>
          </a:xfrm>
          <a:prstGeom prst="rect">
            <a:avLst/>
          </a:prstGeom>
          <a:noFill/>
        </p:spPr>
        <p:txBody>
          <a:bodyPr wrap="none" rtlCol="0">
            <a:spAutoFit/>
          </a:bodyPr>
          <a:lstStyle/>
          <a:p>
            <a:r>
              <a:rPr kumimoji="1" lang="en-US" altLang="ja-JP" sz="1600" dirty="0" smtClean="0"/>
              <a:t>Input</a:t>
            </a:r>
          </a:p>
          <a:p>
            <a:endParaRPr kumimoji="1" lang="en-US" altLang="ja-JP" sz="1600" dirty="0" smtClean="0"/>
          </a:p>
          <a:p>
            <a:r>
              <a:rPr kumimoji="1" lang="en-US" altLang="ja-JP" sz="1600" dirty="0"/>
              <a:t>Condition</a:t>
            </a:r>
            <a:endParaRPr kumimoji="1" lang="en-US" altLang="ja-JP" sz="1600" dirty="0" smtClean="0"/>
          </a:p>
        </p:txBody>
      </p:sp>
      <p:sp>
        <p:nvSpPr>
          <p:cNvPr id="138" name="テキスト ボックス 137"/>
          <p:cNvSpPr txBox="1"/>
          <p:nvPr/>
        </p:nvSpPr>
        <p:spPr>
          <a:xfrm>
            <a:off x="6292154" y="920655"/>
            <a:ext cx="516488"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=2</a:t>
            </a:r>
            <a:endParaRPr kumimoji="1" lang="en-US" altLang="ja-JP" sz="1600" dirty="0"/>
          </a:p>
        </p:txBody>
      </p:sp>
      <p:cxnSp>
        <p:nvCxnSpPr>
          <p:cNvPr id="158" name="直線コネクタ 157"/>
          <p:cNvCxnSpPr/>
          <p:nvPr/>
        </p:nvCxnSpPr>
        <p:spPr>
          <a:xfrm>
            <a:off x="6014242" y="920655"/>
            <a:ext cx="0" cy="172729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4876800" y="1872039"/>
            <a:ext cx="317471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4876800" y="1338639"/>
            <a:ext cx="317471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グループ化 162"/>
          <p:cNvGrpSpPr>
            <a:grpSpLocks noChangeAspect="1"/>
          </p:cNvGrpSpPr>
          <p:nvPr/>
        </p:nvGrpSpPr>
        <p:grpSpPr>
          <a:xfrm>
            <a:off x="6178460" y="1948239"/>
            <a:ext cx="743877" cy="545390"/>
            <a:chOff x="486275" y="1433576"/>
            <a:chExt cx="900092" cy="659922"/>
          </a:xfrm>
        </p:grpSpPr>
        <p:sp>
          <p:nvSpPr>
            <p:cNvPr id="164" name="二等辺三角形 163"/>
            <p:cNvSpPr/>
            <p:nvPr/>
          </p:nvSpPr>
          <p:spPr>
            <a:xfrm>
              <a:off x="525287" y="1465318"/>
              <a:ext cx="828092" cy="59118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p:cNvSpPr>
              <a:spLocks noChangeAspect="1"/>
            </p:cNvSpPr>
            <p:nvPr/>
          </p:nvSpPr>
          <p:spPr>
            <a:xfrm>
              <a:off x="486275"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p:cNvSpPr>
              <a:spLocks noChangeAspect="1"/>
            </p:cNvSpPr>
            <p:nvPr/>
          </p:nvSpPr>
          <p:spPr>
            <a:xfrm>
              <a:off x="1314367"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p:cNvSpPr>
              <a:spLocks noChangeAspect="1"/>
            </p:cNvSpPr>
            <p:nvPr/>
          </p:nvSpPr>
          <p:spPr>
            <a:xfrm>
              <a:off x="901909"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a:spLocks noChangeAspect="1"/>
            </p:cNvSpPr>
            <p:nvPr/>
          </p:nvSpPr>
          <p:spPr>
            <a:xfrm>
              <a:off x="897343" y="202149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9" name="グループ化 168"/>
          <p:cNvGrpSpPr>
            <a:grpSpLocks noChangeAspect="1"/>
          </p:cNvGrpSpPr>
          <p:nvPr/>
        </p:nvGrpSpPr>
        <p:grpSpPr>
          <a:xfrm>
            <a:off x="7181356" y="1948239"/>
            <a:ext cx="743877" cy="612370"/>
            <a:chOff x="1440411" y="1433576"/>
            <a:chExt cx="900092" cy="740968"/>
          </a:xfrm>
        </p:grpSpPr>
        <p:grpSp>
          <p:nvGrpSpPr>
            <p:cNvPr id="170" name="グループ化 169"/>
            <p:cNvGrpSpPr/>
            <p:nvPr/>
          </p:nvGrpSpPr>
          <p:grpSpPr>
            <a:xfrm>
              <a:off x="1440411" y="1433576"/>
              <a:ext cx="900092" cy="659922"/>
              <a:chOff x="1698086" y="1433576"/>
              <a:chExt cx="900092" cy="659922"/>
            </a:xfrm>
          </p:grpSpPr>
          <p:sp>
            <p:nvSpPr>
              <p:cNvPr id="172" name="二等辺三角形 171"/>
              <p:cNvSpPr/>
              <p:nvPr/>
            </p:nvSpPr>
            <p:spPr>
              <a:xfrm>
                <a:off x="1737098" y="1465318"/>
                <a:ext cx="828092" cy="591180"/>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172"/>
              <p:cNvSpPr>
                <a:spLocks noChangeAspect="1"/>
              </p:cNvSpPr>
              <p:nvPr/>
            </p:nvSpPr>
            <p:spPr>
              <a:xfrm>
                <a:off x="1698086"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a:spLocks noChangeAspect="1"/>
              </p:cNvSpPr>
              <p:nvPr/>
            </p:nvSpPr>
            <p:spPr>
              <a:xfrm>
                <a:off x="2526178"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p:cNvSpPr>
                <a:spLocks noChangeAspect="1"/>
              </p:cNvSpPr>
              <p:nvPr/>
            </p:nvSpPr>
            <p:spPr>
              <a:xfrm>
                <a:off x="2115144"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p:cNvSpPr>
                <a:spLocks noChangeAspect="1"/>
              </p:cNvSpPr>
              <p:nvPr/>
            </p:nvSpPr>
            <p:spPr>
              <a:xfrm>
                <a:off x="2115144" y="202149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a:spLocks noChangeAspect="1"/>
              </p:cNvSpPr>
              <p:nvPr/>
            </p:nvSpPr>
            <p:spPr>
              <a:xfrm>
                <a:off x="2115144" y="1771771"/>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77"/>
              <p:cNvSpPr>
                <a:spLocks noChangeAspect="1"/>
              </p:cNvSpPr>
              <p:nvPr/>
            </p:nvSpPr>
            <p:spPr>
              <a:xfrm>
                <a:off x="1906615"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a:spLocks noChangeAspect="1"/>
              </p:cNvSpPr>
              <p:nvPr/>
            </p:nvSpPr>
            <p:spPr>
              <a:xfrm>
                <a:off x="2320661" y="202149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0" name="直線コネクタ 179"/>
              <p:cNvCxnSpPr>
                <a:stCxn id="175" idx="4"/>
                <a:endCxn id="177" idx="0"/>
              </p:cNvCxnSpPr>
              <p:nvPr/>
            </p:nvCxnSpPr>
            <p:spPr>
              <a:xfrm>
                <a:off x="2151144" y="1505576"/>
                <a:ext cx="0" cy="2661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a:stCxn id="177" idx="3"/>
                <a:endCxn id="178" idx="7"/>
              </p:cNvCxnSpPr>
              <p:nvPr/>
            </p:nvCxnSpPr>
            <p:spPr>
              <a:xfrm flipH="1">
                <a:off x="1968071" y="1833227"/>
                <a:ext cx="157617" cy="198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a:stCxn id="177" idx="5"/>
                <a:endCxn id="179" idx="1"/>
              </p:cNvCxnSpPr>
              <p:nvPr/>
            </p:nvCxnSpPr>
            <p:spPr>
              <a:xfrm>
                <a:off x="2176600" y="1833227"/>
                <a:ext cx="154605" cy="1988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1" name="フリーフォーム 170"/>
            <p:cNvSpPr/>
            <p:nvPr/>
          </p:nvSpPr>
          <p:spPr>
            <a:xfrm>
              <a:off x="1575152" y="1658864"/>
              <a:ext cx="629178" cy="515680"/>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55915" y="226546"/>
                    <a:pt x="175594" y="297"/>
                    <a:pt x="313795" y="1"/>
                  </a:cubicBezTo>
                  <a:cubicBezTo>
                    <a:pt x="451996" y="-295"/>
                    <a:pt x="560561" y="225365"/>
                    <a:pt x="629178" y="448734"/>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5" name="テキスト ボックス 244"/>
          <p:cNvSpPr txBox="1"/>
          <p:nvPr/>
        </p:nvSpPr>
        <p:spPr>
          <a:xfrm>
            <a:off x="7136353" y="920655"/>
            <a:ext cx="833883"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=4+2</a:t>
            </a:r>
            <a:r>
              <a:rPr kumimoji="1" lang="en-US" altLang="ja-JP" sz="1600" i="1" dirty="0">
                <a:solidFill>
                  <a:schemeClr val="accent1"/>
                </a:solidFill>
              </a:rPr>
              <a:t>x</a:t>
            </a:r>
            <a:endParaRPr kumimoji="1" lang="en-US" altLang="ja-JP" sz="1600" dirty="0"/>
          </a:p>
        </p:txBody>
      </p:sp>
      <p:sp>
        <p:nvSpPr>
          <p:cNvPr id="246" name="テキスト ボックス 245"/>
          <p:cNvSpPr txBox="1"/>
          <p:nvPr/>
        </p:nvSpPr>
        <p:spPr>
          <a:xfrm>
            <a:off x="589949" y="2892942"/>
            <a:ext cx="1067921" cy="830997"/>
          </a:xfrm>
          <a:prstGeom prst="rect">
            <a:avLst/>
          </a:prstGeom>
          <a:noFill/>
        </p:spPr>
        <p:txBody>
          <a:bodyPr wrap="none" rtlCol="0">
            <a:spAutoFit/>
          </a:bodyPr>
          <a:lstStyle/>
          <a:p>
            <a:r>
              <a:rPr kumimoji="1" lang="en-US" altLang="ja-JP" sz="1600" dirty="0" smtClean="0"/>
              <a:t>Input</a:t>
            </a:r>
          </a:p>
          <a:p>
            <a:endParaRPr kumimoji="1" lang="en-US" altLang="ja-JP" sz="1600" dirty="0" smtClean="0"/>
          </a:p>
          <a:p>
            <a:r>
              <a:rPr kumimoji="1" lang="en-US" altLang="ja-JP" sz="1600" dirty="0"/>
              <a:t>Condition</a:t>
            </a:r>
            <a:endParaRPr kumimoji="1" lang="en-US" altLang="ja-JP" sz="1600" dirty="0" smtClean="0"/>
          </a:p>
        </p:txBody>
      </p:sp>
      <p:sp>
        <p:nvSpPr>
          <p:cNvPr id="247" name="テキスト ボックス 246"/>
          <p:cNvSpPr txBox="1"/>
          <p:nvPr/>
        </p:nvSpPr>
        <p:spPr>
          <a:xfrm>
            <a:off x="1729783" y="2892942"/>
            <a:ext cx="1178528" cy="830997"/>
          </a:xfrm>
          <a:prstGeom prst="rect">
            <a:avLst/>
          </a:prstGeom>
          <a:noFill/>
        </p:spPr>
        <p:txBody>
          <a:bodyPr wrap="none" rtlCol="0">
            <a:spAutoFit/>
          </a:bodyPr>
          <a:lstStyle/>
          <a:p>
            <a:pPr algn="ctr"/>
            <a:r>
              <a:rPr kumimoji="1" lang="en-US" altLang="ja-JP" sz="1600" dirty="0" smtClean="0"/>
              <a:t>(1, 1, 1, 1)</a:t>
            </a:r>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dirty="0" smtClean="0"/>
              <a:t>--</a:t>
            </a:r>
            <a:endParaRPr kumimoji="1" lang="en-US" altLang="ja-JP" sz="1600" dirty="0"/>
          </a:p>
        </p:txBody>
      </p:sp>
      <p:cxnSp>
        <p:nvCxnSpPr>
          <p:cNvPr id="249" name="直線コネクタ 248"/>
          <p:cNvCxnSpPr/>
          <p:nvPr/>
        </p:nvCxnSpPr>
        <p:spPr>
          <a:xfrm>
            <a:off x="1729783" y="2892942"/>
            <a:ext cx="0" cy="152408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a:off x="2948983" y="2892942"/>
            <a:ext cx="0" cy="152408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テキスト ボックス 252"/>
          <p:cNvSpPr txBox="1"/>
          <p:nvPr/>
        </p:nvSpPr>
        <p:spPr>
          <a:xfrm>
            <a:off x="2980037" y="2892942"/>
            <a:ext cx="1188146" cy="830997"/>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1, 1, 1)</a:t>
            </a:r>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=3+2</a:t>
            </a:r>
            <a:r>
              <a:rPr kumimoji="1" lang="en-US" altLang="ja-JP" sz="1600" i="1" dirty="0">
                <a:solidFill>
                  <a:schemeClr val="accent1"/>
                </a:solidFill>
              </a:rPr>
              <a:t>x</a:t>
            </a:r>
            <a:endParaRPr kumimoji="1" lang="en-US" altLang="ja-JP" sz="1600" dirty="0"/>
          </a:p>
        </p:txBody>
      </p:sp>
      <p:grpSp>
        <p:nvGrpSpPr>
          <p:cNvPr id="183" name="グループ化 182"/>
          <p:cNvGrpSpPr>
            <a:grpSpLocks noChangeAspect="1"/>
          </p:cNvGrpSpPr>
          <p:nvPr/>
        </p:nvGrpSpPr>
        <p:grpSpPr>
          <a:xfrm>
            <a:off x="2047968" y="3867301"/>
            <a:ext cx="542159" cy="535590"/>
            <a:chOff x="4346665" y="1433576"/>
            <a:chExt cx="656012" cy="648064"/>
          </a:xfrm>
        </p:grpSpPr>
        <p:sp>
          <p:nvSpPr>
            <p:cNvPr id="184" name="正方形/長方形 183"/>
            <p:cNvSpPr>
              <a:spLocks noChangeAspect="1"/>
            </p:cNvSpPr>
            <p:nvPr/>
          </p:nvSpPr>
          <p:spPr>
            <a:xfrm>
              <a:off x="4382500" y="1472587"/>
              <a:ext cx="583459" cy="5760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5" name="円/楕円 184"/>
            <p:cNvSpPr>
              <a:spLocks noChangeAspect="1"/>
            </p:cNvSpPr>
            <p:nvPr/>
          </p:nvSpPr>
          <p:spPr>
            <a:xfrm>
              <a:off x="434666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円/楕円 185"/>
            <p:cNvSpPr>
              <a:spLocks noChangeAspect="1"/>
            </p:cNvSpPr>
            <p:nvPr/>
          </p:nvSpPr>
          <p:spPr>
            <a:xfrm>
              <a:off x="4930677"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円/楕円 186"/>
            <p:cNvSpPr>
              <a:spLocks noChangeAspect="1"/>
            </p:cNvSpPr>
            <p:nvPr/>
          </p:nvSpPr>
          <p:spPr>
            <a:xfrm>
              <a:off x="4930677"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87"/>
            <p:cNvSpPr>
              <a:spLocks noChangeAspect="1"/>
            </p:cNvSpPr>
            <p:nvPr/>
          </p:nvSpPr>
          <p:spPr>
            <a:xfrm>
              <a:off x="4346665"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9" name="グループ化 188"/>
          <p:cNvGrpSpPr>
            <a:grpSpLocks noChangeAspect="1"/>
          </p:cNvGrpSpPr>
          <p:nvPr/>
        </p:nvGrpSpPr>
        <p:grpSpPr>
          <a:xfrm>
            <a:off x="4599859" y="3867301"/>
            <a:ext cx="595972" cy="608579"/>
            <a:chOff x="3766205" y="1433576"/>
            <a:chExt cx="721126" cy="736381"/>
          </a:xfrm>
        </p:grpSpPr>
        <p:grpSp>
          <p:nvGrpSpPr>
            <p:cNvPr id="190" name="グループ化 189"/>
            <p:cNvGrpSpPr/>
            <p:nvPr/>
          </p:nvGrpSpPr>
          <p:grpSpPr>
            <a:xfrm>
              <a:off x="3766205" y="1433576"/>
              <a:ext cx="653044" cy="648064"/>
              <a:chOff x="5398745" y="1433576"/>
              <a:chExt cx="653044" cy="648064"/>
            </a:xfrm>
          </p:grpSpPr>
          <p:sp>
            <p:nvSpPr>
              <p:cNvPr id="192" name="正方形/長方形 191"/>
              <p:cNvSpPr/>
              <p:nvPr/>
            </p:nvSpPr>
            <p:spPr>
              <a:xfrm>
                <a:off x="5438538" y="1472587"/>
                <a:ext cx="576000" cy="576064"/>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93" name="直線コネクタ 192"/>
              <p:cNvCxnSpPr>
                <a:stCxn id="199" idx="5"/>
                <a:endCxn id="200" idx="1"/>
              </p:cNvCxnSpPr>
              <p:nvPr/>
            </p:nvCxnSpPr>
            <p:spPr>
              <a:xfrm>
                <a:off x="5464159" y="1495032"/>
                <a:ext cx="232476" cy="2371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a:stCxn id="200" idx="4"/>
                <a:endCxn id="201" idx="0"/>
              </p:cNvCxnSpPr>
              <p:nvPr/>
            </p:nvCxnSpPr>
            <p:spPr>
              <a:xfrm>
                <a:off x="5722091" y="1793608"/>
                <a:ext cx="0" cy="216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a:stCxn id="200" idx="6"/>
                <a:endCxn id="202" idx="2"/>
              </p:cNvCxnSpPr>
              <p:nvPr/>
            </p:nvCxnSpPr>
            <p:spPr>
              <a:xfrm>
                <a:off x="5758091" y="1757608"/>
                <a:ext cx="2216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円/楕円 195"/>
              <p:cNvSpPr>
                <a:spLocks noChangeAspect="1"/>
              </p:cNvSpPr>
              <p:nvPr/>
            </p:nvSpPr>
            <p:spPr>
              <a:xfrm>
                <a:off x="539874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96"/>
              <p:cNvSpPr>
                <a:spLocks noChangeAspect="1"/>
              </p:cNvSpPr>
              <p:nvPr/>
            </p:nvSpPr>
            <p:spPr>
              <a:xfrm>
                <a:off x="5979789"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97"/>
              <p:cNvSpPr>
                <a:spLocks noChangeAspect="1"/>
              </p:cNvSpPr>
              <p:nvPr/>
            </p:nvSpPr>
            <p:spPr>
              <a:xfrm>
                <a:off x="5979789" y="143357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98"/>
              <p:cNvSpPr>
                <a:spLocks noChangeAspect="1"/>
              </p:cNvSpPr>
              <p:nvPr/>
            </p:nvSpPr>
            <p:spPr>
              <a:xfrm>
                <a:off x="5402703"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99"/>
              <p:cNvSpPr>
                <a:spLocks noChangeAspect="1"/>
              </p:cNvSpPr>
              <p:nvPr/>
            </p:nvSpPr>
            <p:spPr>
              <a:xfrm>
                <a:off x="5686091" y="172160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a:spLocks noChangeAspect="1"/>
              </p:cNvSpPr>
              <p:nvPr/>
            </p:nvSpPr>
            <p:spPr>
              <a:xfrm>
                <a:off x="5686091"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a:spLocks noChangeAspect="1"/>
              </p:cNvSpPr>
              <p:nvPr/>
            </p:nvSpPr>
            <p:spPr>
              <a:xfrm>
                <a:off x="5979789" y="172160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1" name="フリーフォーム 190"/>
            <p:cNvSpPr/>
            <p:nvPr/>
          </p:nvSpPr>
          <p:spPr>
            <a:xfrm>
              <a:off x="3928914" y="1598146"/>
              <a:ext cx="558417" cy="571811"/>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Lst>
              <a:ahLst/>
              <a:cxnLst>
                <a:cxn ang="0">
                  <a:pos x="connsiteX0" y="connsiteY0"/>
                </a:cxn>
                <a:cxn ang="0">
                  <a:pos x="connsiteX1" y="connsiteY1"/>
                </a:cxn>
                <a:cxn ang="0">
                  <a:pos x="connsiteX2" y="connsiteY2"/>
                </a:cxn>
              </a:cxnLst>
              <a:rect l="l" t="t" r="r" b="b"/>
              <a:pathLst>
                <a:path w="553210" h="520330">
                  <a:moveTo>
                    <a:pt x="4993" y="520330"/>
                  </a:moveTo>
                  <a:cubicBezTo>
                    <a:pt x="-4180" y="303995"/>
                    <a:pt x="-10706" y="158856"/>
                    <a:pt x="80663" y="72875"/>
                  </a:cubicBezTo>
                  <a:cubicBezTo>
                    <a:pt x="172032" y="-13106"/>
                    <a:pt x="263931" y="-2298"/>
                    <a:pt x="553210" y="4442"/>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3" name="グループ化 202"/>
          <p:cNvGrpSpPr>
            <a:grpSpLocks noChangeAspect="1"/>
          </p:cNvGrpSpPr>
          <p:nvPr/>
        </p:nvGrpSpPr>
        <p:grpSpPr>
          <a:xfrm>
            <a:off x="3289802" y="3867301"/>
            <a:ext cx="568616" cy="606825"/>
            <a:chOff x="6151376" y="1433576"/>
            <a:chExt cx="688026" cy="734259"/>
          </a:xfrm>
        </p:grpSpPr>
        <p:grpSp>
          <p:nvGrpSpPr>
            <p:cNvPr id="204" name="グループ化 203"/>
            <p:cNvGrpSpPr/>
            <p:nvPr/>
          </p:nvGrpSpPr>
          <p:grpSpPr>
            <a:xfrm>
              <a:off x="6151376" y="1433576"/>
              <a:ext cx="688026" cy="648064"/>
              <a:chOff x="8205589" y="1433576"/>
              <a:chExt cx="688026" cy="648064"/>
            </a:xfrm>
          </p:grpSpPr>
          <p:sp>
            <p:nvSpPr>
              <p:cNvPr id="206" name="正方形/長方形 205"/>
              <p:cNvSpPr/>
              <p:nvPr/>
            </p:nvSpPr>
            <p:spPr>
              <a:xfrm>
                <a:off x="8248558" y="1472587"/>
                <a:ext cx="612068" cy="576064"/>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07" name="直線コネクタ 206"/>
              <p:cNvCxnSpPr>
                <a:stCxn id="215" idx="5"/>
                <a:endCxn id="216" idx="1"/>
              </p:cNvCxnSpPr>
              <p:nvPr/>
            </p:nvCxnSpPr>
            <p:spPr>
              <a:xfrm>
                <a:off x="8271003" y="1495032"/>
                <a:ext cx="162105" cy="265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a:stCxn id="216" idx="4"/>
                <a:endCxn id="217" idx="0"/>
              </p:cNvCxnSpPr>
              <p:nvPr/>
            </p:nvCxnSpPr>
            <p:spPr>
              <a:xfrm>
                <a:off x="8458564" y="1822153"/>
                <a:ext cx="0" cy="187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p:cNvCxnSpPr>
                <a:stCxn id="214" idx="3"/>
                <a:endCxn id="218" idx="7"/>
              </p:cNvCxnSpPr>
              <p:nvPr/>
            </p:nvCxnSpPr>
            <p:spPr>
              <a:xfrm flipH="1">
                <a:off x="8670296" y="1495032"/>
                <a:ext cx="161863" cy="266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a:stCxn id="218" idx="4"/>
                <a:endCxn id="219" idx="0"/>
              </p:cNvCxnSpPr>
              <p:nvPr/>
            </p:nvCxnSpPr>
            <p:spPr>
              <a:xfrm>
                <a:off x="8644840" y="1823102"/>
                <a:ext cx="0" cy="1865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a:stCxn id="216" idx="6"/>
                <a:endCxn id="218" idx="2"/>
              </p:cNvCxnSpPr>
              <p:nvPr/>
            </p:nvCxnSpPr>
            <p:spPr>
              <a:xfrm>
                <a:off x="8494564" y="1786153"/>
                <a:ext cx="114276" cy="9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円/楕円 211"/>
              <p:cNvSpPr>
                <a:spLocks noChangeAspect="1"/>
              </p:cNvSpPr>
              <p:nvPr/>
            </p:nvSpPr>
            <p:spPr>
              <a:xfrm>
                <a:off x="8205589"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円/楕円 212"/>
              <p:cNvSpPr>
                <a:spLocks noChangeAspect="1"/>
              </p:cNvSpPr>
              <p:nvPr/>
            </p:nvSpPr>
            <p:spPr>
              <a:xfrm>
                <a:off x="882161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円/楕円 213"/>
              <p:cNvSpPr>
                <a:spLocks noChangeAspect="1"/>
              </p:cNvSpPr>
              <p:nvPr/>
            </p:nvSpPr>
            <p:spPr>
              <a:xfrm>
                <a:off x="8821615"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円/楕円 214"/>
              <p:cNvSpPr>
                <a:spLocks noChangeAspect="1"/>
              </p:cNvSpPr>
              <p:nvPr/>
            </p:nvSpPr>
            <p:spPr>
              <a:xfrm>
                <a:off x="8209547"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円/楕円 215"/>
              <p:cNvSpPr>
                <a:spLocks noChangeAspect="1"/>
              </p:cNvSpPr>
              <p:nvPr/>
            </p:nvSpPr>
            <p:spPr>
              <a:xfrm>
                <a:off x="8422564" y="175015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円/楕円 216"/>
              <p:cNvSpPr>
                <a:spLocks noChangeAspect="1"/>
              </p:cNvSpPr>
              <p:nvPr/>
            </p:nvSpPr>
            <p:spPr>
              <a:xfrm>
                <a:off x="8422564"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217"/>
              <p:cNvSpPr>
                <a:spLocks noChangeAspect="1"/>
              </p:cNvSpPr>
              <p:nvPr/>
            </p:nvSpPr>
            <p:spPr>
              <a:xfrm>
                <a:off x="8608840" y="1751102"/>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円/楕円 218"/>
              <p:cNvSpPr>
                <a:spLocks noChangeAspect="1"/>
              </p:cNvSpPr>
              <p:nvPr/>
            </p:nvSpPr>
            <p:spPr>
              <a:xfrm>
                <a:off x="8608840"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5" name="フリーフォーム 204"/>
            <p:cNvSpPr/>
            <p:nvPr/>
          </p:nvSpPr>
          <p:spPr>
            <a:xfrm>
              <a:off x="6296706" y="1616119"/>
              <a:ext cx="397319" cy="5517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Lst>
              <a:ahLst/>
              <a:cxnLst>
                <a:cxn ang="0">
                  <a:pos x="connsiteX0" y="connsiteY0"/>
                </a:cxn>
                <a:cxn ang="0">
                  <a:pos x="connsiteX1" y="connsiteY1"/>
                </a:cxn>
                <a:cxn ang="0">
                  <a:pos x="connsiteX2" y="connsiteY2"/>
                </a:cxn>
                <a:cxn ang="0">
                  <a:pos x="connsiteX3" y="connsiteY3"/>
                </a:cxn>
              </a:cxnLst>
              <a:rect l="l" t="t" r="r" b="b"/>
              <a:pathLst>
                <a:path w="421763" h="506773">
                  <a:moveTo>
                    <a:pt x="348" y="506773"/>
                  </a:moveTo>
                  <a:cubicBezTo>
                    <a:pt x="3875" y="291964"/>
                    <a:pt x="-15827" y="137766"/>
                    <a:pt x="45855" y="62368"/>
                  </a:cubicBezTo>
                  <a:cubicBezTo>
                    <a:pt x="107537" y="-13030"/>
                    <a:pt x="312849" y="-25233"/>
                    <a:pt x="370440" y="54387"/>
                  </a:cubicBezTo>
                  <a:cubicBezTo>
                    <a:pt x="428031" y="134007"/>
                    <a:pt x="423362" y="319548"/>
                    <a:pt x="419977" y="503474"/>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0" name="グループ化 219"/>
          <p:cNvGrpSpPr>
            <a:grpSpLocks noChangeAspect="1"/>
          </p:cNvGrpSpPr>
          <p:nvPr/>
        </p:nvGrpSpPr>
        <p:grpSpPr>
          <a:xfrm>
            <a:off x="6115694" y="3867301"/>
            <a:ext cx="744112" cy="609449"/>
            <a:chOff x="7169252" y="1433576"/>
            <a:chExt cx="900375" cy="737433"/>
          </a:xfrm>
        </p:grpSpPr>
        <p:grpSp>
          <p:nvGrpSpPr>
            <p:cNvPr id="221" name="グループ化 220"/>
            <p:cNvGrpSpPr/>
            <p:nvPr/>
          </p:nvGrpSpPr>
          <p:grpSpPr>
            <a:xfrm>
              <a:off x="7169252" y="1433576"/>
              <a:ext cx="822071" cy="648064"/>
              <a:chOff x="7848600" y="1433576"/>
              <a:chExt cx="822071" cy="648064"/>
            </a:xfrm>
          </p:grpSpPr>
          <p:sp>
            <p:nvSpPr>
              <p:cNvPr id="224" name="正方形/長方形 223"/>
              <p:cNvSpPr/>
              <p:nvPr/>
            </p:nvSpPr>
            <p:spPr>
              <a:xfrm>
                <a:off x="7891569" y="1472587"/>
                <a:ext cx="749120" cy="576064"/>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25" name="直線コネクタ 224"/>
              <p:cNvCxnSpPr>
                <a:stCxn id="236" idx="5"/>
              </p:cNvCxnSpPr>
              <p:nvPr/>
            </p:nvCxnSpPr>
            <p:spPr>
              <a:xfrm>
                <a:off x="7914014" y="1495032"/>
                <a:ext cx="186754" cy="305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a:stCxn id="237" idx="4"/>
                <a:endCxn id="238" idx="0"/>
              </p:cNvCxnSpPr>
              <p:nvPr/>
            </p:nvCxnSpPr>
            <p:spPr>
              <a:xfrm>
                <a:off x="8101575" y="1835993"/>
                <a:ext cx="0" cy="173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a:stCxn id="235" idx="3"/>
              </p:cNvCxnSpPr>
              <p:nvPr/>
            </p:nvCxnSpPr>
            <p:spPr>
              <a:xfrm flipH="1">
                <a:off x="8284918" y="1495032"/>
                <a:ext cx="324297" cy="300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a:stCxn id="239" idx="4"/>
                <a:endCxn id="240" idx="0"/>
              </p:cNvCxnSpPr>
              <p:nvPr/>
            </p:nvCxnSpPr>
            <p:spPr>
              <a:xfrm>
                <a:off x="8287851" y="1836941"/>
                <a:ext cx="0" cy="1726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stCxn id="237" idx="6"/>
                <a:endCxn id="239" idx="2"/>
              </p:cNvCxnSpPr>
              <p:nvPr/>
            </p:nvCxnSpPr>
            <p:spPr>
              <a:xfrm>
                <a:off x="8137575" y="1799993"/>
                <a:ext cx="114276" cy="9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a:stCxn id="241" idx="4"/>
                <a:endCxn id="242" idx="0"/>
              </p:cNvCxnSpPr>
              <p:nvPr/>
            </p:nvCxnSpPr>
            <p:spPr>
              <a:xfrm>
                <a:off x="8460664" y="1931114"/>
                <a:ext cx="0" cy="785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flipV="1">
                <a:off x="8459543" y="1795507"/>
                <a:ext cx="171450" cy="96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a:off x="8289681" y="1800269"/>
                <a:ext cx="169862" cy="98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円/楕円 232"/>
              <p:cNvSpPr>
                <a:spLocks noChangeAspect="1"/>
              </p:cNvSpPr>
              <p:nvPr/>
            </p:nvSpPr>
            <p:spPr>
              <a:xfrm>
                <a:off x="7848600"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円/楕円 233"/>
              <p:cNvSpPr>
                <a:spLocks noChangeAspect="1"/>
              </p:cNvSpPr>
              <p:nvPr/>
            </p:nvSpPr>
            <p:spPr>
              <a:xfrm>
                <a:off x="8598671"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円/楕円 234"/>
              <p:cNvSpPr>
                <a:spLocks noChangeAspect="1"/>
              </p:cNvSpPr>
              <p:nvPr/>
            </p:nvSpPr>
            <p:spPr>
              <a:xfrm>
                <a:off x="8598671"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円/楕円 235"/>
              <p:cNvSpPr>
                <a:spLocks noChangeAspect="1"/>
              </p:cNvSpPr>
              <p:nvPr/>
            </p:nvSpPr>
            <p:spPr>
              <a:xfrm>
                <a:off x="7852558" y="143357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円/楕円 236"/>
              <p:cNvSpPr>
                <a:spLocks noChangeAspect="1"/>
              </p:cNvSpPr>
              <p:nvPr/>
            </p:nvSpPr>
            <p:spPr>
              <a:xfrm>
                <a:off x="8065575" y="176399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円/楕円 237"/>
              <p:cNvSpPr>
                <a:spLocks noChangeAspect="1"/>
              </p:cNvSpPr>
              <p:nvPr/>
            </p:nvSpPr>
            <p:spPr>
              <a:xfrm>
                <a:off x="8065575"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円/楕円 238"/>
              <p:cNvSpPr>
                <a:spLocks noChangeAspect="1"/>
              </p:cNvSpPr>
              <p:nvPr/>
            </p:nvSpPr>
            <p:spPr>
              <a:xfrm>
                <a:off x="8251851" y="1764941"/>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円/楕円 239"/>
              <p:cNvSpPr>
                <a:spLocks noChangeAspect="1"/>
              </p:cNvSpPr>
              <p:nvPr/>
            </p:nvSpPr>
            <p:spPr>
              <a:xfrm>
                <a:off x="8251851"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円/楕円 240"/>
              <p:cNvSpPr>
                <a:spLocks noChangeAspect="1"/>
              </p:cNvSpPr>
              <p:nvPr/>
            </p:nvSpPr>
            <p:spPr>
              <a:xfrm>
                <a:off x="8424664" y="1859114"/>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円/楕円 241"/>
              <p:cNvSpPr>
                <a:spLocks noChangeAspect="1"/>
              </p:cNvSpPr>
              <p:nvPr/>
            </p:nvSpPr>
            <p:spPr>
              <a:xfrm>
                <a:off x="8424664" y="200964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円/楕円 242"/>
              <p:cNvSpPr>
                <a:spLocks noChangeAspect="1"/>
              </p:cNvSpPr>
              <p:nvPr/>
            </p:nvSpPr>
            <p:spPr>
              <a:xfrm>
                <a:off x="8598671" y="175933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2" name="フリーフォーム 221"/>
            <p:cNvSpPr/>
            <p:nvPr/>
          </p:nvSpPr>
          <p:spPr>
            <a:xfrm>
              <a:off x="7311973" y="1592474"/>
              <a:ext cx="553445" cy="578535"/>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Lst>
              <a:ahLst/>
              <a:cxnLst>
                <a:cxn ang="0">
                  <a:pos x="connsiteX0" y="connsiteY0"/>
                </a:cxn>
                <a:cxn ang="0">
                  <a:pos x="connsiteX1" y="connsiteY1"/>
                </a:cxn>
                <a:cxn ang="0">
                  <a:pos x="connsiteX2" y="connsiteY2"/>
                </a:cxn>
                <a:cxn ang="0">
                  <a:pos x="connsiteX3" y="connsiteY3"/>
                </a:cxn>
              </a:cxnLst>
              <a:rect l="l" t="t" r="r" b="b"/>
              <a:pathLst>
                <a:path w="422947" h="531407">
                  <a:moveTo>
                    <a:pt x="702" y="531407"/>
                  </a:moveTo>
                  <a:cubicBezTo>
                    <a:pt x="4229" y="316598"/>
                    <a:pt x="-16687" y="118654"/>
                    <a:pt x="44995" y="43256"/>
                  </a:cubicBezTo>
                  <a:cubicBezTo>
                    <a:pt x="106677" y="-32142"/>
                    <a:pt x="308238" y="-1788"/>
                    <a:pt x="370794" y="79021"/>
                  </a:cubicBezTo>
                  <a:cubicBezTo>
                    <a:pt x="433350" y="159830"/>
                    <a:pt x="423716" y="344182"/>
                    <a:pt x="420331" y="528108"/>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フリーフォーム 222"/>
            <p:cNvSpPr/>
            <p:nvPr/>
          </p:nvSpPr>
          <p:spPr>
            <a:xfrm>
              <a:off x="7683681" y="1655164"/>
              <a:ext cx="385946" cy="511827"/>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Lst>
              <a:ahLst/>
              <a:cxnLst>
                <a:cxn ang="0">
                  <a:pos x="connsiteX0" y="connsiteY0"/>
                </a:cxn>
                <a:cxn ang="0">
                  <a:pos x="connsiteX1" y="connsiteY1"/>
                </a:cxn>
                <a:cxn ang="0">
                  <a:pos x="connsiteX2" y="connsiteY2"/>
                </a:cxn>
              </a:cxnLst>
              <a:rect l="l" t="t" r="r" b="b"/>
              <a:pathLst>
                <a:path w="385946" h="491856">
                  <a:moveTo>
                    <a:pt x="2828" y="491856"/>
                  </a:moveTo>
                  <a:cubicBezTo>
                    <a:pt x="5" y="373157"/>
                    <a:pt x="-12342" y="242257"/>
                    <a:pt x="51511" y="160344"/>
                  </a:cubicBezTo>
                  <a:cubicBezTo>
                    <a:pt x="115364" y="78431"/>
                    <a:pt x="261767" y="-6363"/>
                    <a:pt x="385946" y="377"/>
                  </a:cubicBezTo>
                </a:path>
              </a:pathLst>
            </a:custGeom>
            <a:noFill/>
            <a:ln w="28575">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4" name="テキスト ボックス 253"/>
          <p:cNvSpPr txBox="1"/>
          <p:nvPr/>
        </p:nvSpPr>
        <p:spPr>
          <a:xfrm>
            <a:off x="4422396" y="2892942"/>
            <a:ext cx="950901"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a:t>
            </a:r>
            <a:r>
              <a:rPr kumimoji="1" lang="el-GR" altLang="ja-JP" sz="1600" i="1" dirty="0" smtClean="0">
                <a:latin typeface="Arial" panose="020B0604020202020204" pitchFamily="34" charset="0"/>
                <a:cs typeface="Arial" panose="020B0604020202020204" pitchFamily="34" charset="0"/>
              </a:rPr>
              <a:t>β</a:t>
            </a:r>
            <a:r>
              <a:rPr kumimoji="1" lang="en-US" altLang="ja-JP" sz="1600" dirty="0" smtClean="0"/>
              <a:t>=2+</a:t>
            </a:r>
            <a:r>
              <a:rPr kumimoji="1" lang="en-US" altLang="ja-JP" sz="1600" i="1" dirty="0">
                <a:solidFill>
                  <a:schemeClr val="accent1"/>
                </a:solidFill>
              </a:rPr>
              <a:t>x</a:t>
            </a:r>
            <a:endParaRPr kumimoji="1" lang="en-US" altLang="ja-JP" sz="1600" dirty="0"/>
          </a:p>
        </p:txBody>
      </p:sp>
      <p:sp>
        <p:nvSpPr>
          <p:cNvPr id="255" name="テキスト ボックス 254"/>
          <p:cNvSpPr txBox="1"/>
          <p:nvPr/>
        </p:nvSpPr>
        <p:spPr>
          <a:xfrm>
            <a:off x="5638800" y="2892942"/>
            <a:ext cx="1697901"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=4+2</a:t>
            </a:r>
            <a:r>
              <a:rPr kumimoji="1" lang="en-US" altLang="ja-JP" sz="1600" i="1" dirty="0" smtClean="0">
                <a:solidFill>
                  <a:schemeClr val="accent1"/>
                </a:solidFill>
              </a:rPr>
              <a:t>x</a:t>
            </a:r>
            <a:r>
              <a:rPr kumimoji="1" lang="en-US" altLang="ja-JP" sz="1600" dirty="0" smtClean="0"/>
              <a:t>+</a:t>
            </a:r>
            <a:r>
              <a:rPr kumimoji="1" lang="en-US" altLang="ja-JP" sz="1600" dirty="0" smtClean="0">
                <a:solidFill>
                  <a:schemeClr val="accent4"/>
                </a:solidFill>
              </a:rPr>
              <a:t>y</a:t>
            </a:r>
            <a:r>
              <a:rPr kumimoji="1" lang="en-US" altLang="ja-JP" sz="1600" i="1" dirty="0" smtClean="0">
                <a:latin typeface="Arial" panose="020B0604020202020204" pitchFamily="34" charset="0"/>
                <a:cs typeface="Arial" panose="020B0604020202020204" pitchFamily="34" charset="0"/>
              </a:rPr>
              <a:t>, </a:t>
            </a:r>
            <a:r>
              <a:rPr kumimoji="1" lang="el-GR" altLang="ja-JP" sz="1600" i="1" dirty="0" smtClean="0">
                <a:latin typeface="Arial" panose="020B0604020202020204" pitchFamily="34" charset="0"/>
                <a:cs typeface="Arial" panose="020B0604020202020204" pitchFamily="34" charset="0"/>
              </a:rPr>
              <a:t>β</a:t>
            </a:r>
            <a:r>
              <a:rPr kumimoji="1" lang="en-US" altLang="ja-JP" sz="1600" dirty="0" smtClean="0"/>
              <a:t>=2+</a:t>
            </a:r>
            <a:r>
              <a:rPr kumimoji="1" lang="en-US" altLang="ja-JP" sz="1600" dirty="0" smtClean="0">
                <a:solidFill>
                  <a:schemeClr val="accent4"/>
                </a:solidFill>
              </a:rPr>
              <a:t>y</a:t>
            </a:r>
            <a:endParaRPr kumimoji="1" lang="en-US" altLang="ja-JP" sz="1600" dirty="0">
              <a:solidFill>
                <a:schemeClr val="accent4"/>
              </a:solidFill>
            </a:endParaRPr>
          </a:p>
        </p:txBody>
      </p:sp>
      <p:cxnSp>
        <p:nvCxnSpPr>
          <p:cNvPr id="256" name="直線コネクタ 255"/>
          <p:cNvCxnSpPr/>
          <p:nvPr/>
        </p:nvCxnSpPr>
        <p:spPr>
          <a:xfrm>
            <a:off x="4244383" y="2892942"/>
            <a:ext cx="0" cy="152408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p:cNvCxnSpPr/>
          <p:nvPr/>
        </p:nvCxnSpPr>
        <p:spPr>
          <a:xfrm>
            <a:off x="5506048" y="3320116"/>
            <a:ext cx="0" cy="109691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テキスト ボックス 257"/>
          <p:cNvSpPr txBox="1"/>
          <p:nvPr/>
        </p:nvSpPr>
        <p:spPr>
          <a:xfrm>
            <a:off x="4961772" y="2892942"/>
            <a:ext cx="1197764" cy="338554"/>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a:t>
            </a:r>
            <a:r>
              <a:rPr kumimoji="1" lang="el-GR" altLang="ja-JP" sz="1600" i="1" dirty="0" smtClean="0">
                <a:latin typeface="Arial" panose="020B0604020202020204" pitchFamily="34" charset="0"/>
                <a:cs typeface="Arial" panose="020B0604020202020204" pitchFamily="34" charset="0"/>
              </a:rPr>
              <a:t>β</a:t>
            </a:r>
            <a:r>
              <a:rPr kumimoji="1" lang="en-US" altLang="ja-JP" sz="1600" dirty="0" smtClean="0"/>
              <a:t>, 1, 1)</a:t>
            </a:r>
            <a:endParaRPr kumimoji="1" lang="en-US" altLang="ja-JP" sz="1600" dirty="0"/>
          </a:p>
        </p:txBody>
      </p:sp>
      <p:cxnSp>
        <p:nvCxnSpPr>
          <p:cNvPr id="251" name="直線コネクタ 250"/>
          <p:cNvCxnSpPr/>
          <p:nvPr/>
        </p:nvCxnSpPr>
        <p:spPr>
          <a:xfrm>
            <a:off x="589949" y="3781911"/>
            <a:ext cx="673791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p:cNvCxnSpPr/>
          <p:nvPr/>
        </p:nvCxnSpPr>
        <p:spPr>
          <a:xfrm>
            <a:off x="589949" y="3320116"/>
            <a:ext cx="673791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89949" y="2031643"/>
            <a:ext cx="864339" cy="338554"/>
          </a:xfrm>
          <a:prstGeom prst="rect">
            <a:avLst/>
          </a:prstGeom>
          <a:noFill/>
        </p:spPr>
        <p:txBody>
          <a:bodyPr wrap="none" rtlCol="0">
            <a:spAutoFit/>
          </a:bodyPr>
          <a:lstStyle/>
          <a:p>
            <a:r>
              <a:rPr kumimoji="1" lang="en-US" altLang="ja-JP" sz="1600" dirty="0" smtClean="0"/>
              <a:t>Pattern</a:t>
            </a:r>
            <a:endParaRPr kumimoji="1" lang="ja-JP" altLang="en-US" sz="1600" dirty="0"/>
          </a:p>
        </p:txBody>
      </p:sp>
      <p:sp>
        <p:nvSpPr>
          <p:cNvPr id="146" name="テキスト ボックス 145"/>
          <p:cNvSpPr txBox="1"/>
          <p:nvPr/>
        </p:nvSpPr>
        <p:spPr>
          <a:xfrm>
            <a:off x="4876800" y="2051657"/>
            <a:ext cx="864339" cy="338554"/>
          </a:xfrm>
          <a:prstGeom prst="rect">
            <a:avLst/>
          </a:prstGeom>
          <a:noFill/>
        </p:spPr>
        <p:txBody>
          <a:bodyPr wrap="none" rtlCol="0">
            <a:spAutoFit/>
          </a:bodyPr>
          <a:lstStyle/>
          <a:p>
            <a:r>
              <a:rPr kumimoji="1" lang="en-US" altLang="ja-JP" sz="1600" dirty="0"/>
              <a:t>Pattern</a:t>
            </a:r>
            <a:endParaRPr kumimoji="1" lang="ja-JP" altLang="en-US" sz="1600" dirty="0"/>
          </a:p>
        </p:txBody>
      </p:sp>
      <p:sp>
        <p:nvSpPr>
          <p:cNvPr id="147" name="テキスト ボックス 146"/>
          <p:cNvSpPr txBox="1"/>
          <p:nvPr/>
        </p:nvSpPr>
        <p:spPr>
          <a:xfrm>
            <a:off x="589949" y="3965819"/>
            <a:ext cx="864339" cy="338554"/>
          </a:xfrm>
          <a:prstGeom prst="rect">
            <a:avLst/>
          </a:prstGeom>
          <a:noFill/>
        </p:spPr>
        <p:txBody>
          <a:bodyPr wrap="none" rtlCol="0">
            <a:spAutoFit/>
          </a:bodyPr>
          <a:lstStyle/>
          <a:p>
            <a:r>
              <a:rPr kumimoji="1" lang="en-US" altLang="ja-JP" sz="1600" dirty="0"/>
              <a:t>Pattern</a:t>
            </a:r>
            <a:endParaRPr kumimoji="1" lang="ja-JP" altLang="en-US" sz="1600" dirty="0"/>
          </a:p>
        </p:txBody>
      </p:sp>
      <p:sp>
        <p:nvSpPr>
          <p:cNvPr id="148" name="テキスト ボックス 147"/>
          <p:cNvSpPr txBox="1"/>
          <p:nvPr/>
        </p:nvSpPr>
        <p:spPr>
          <a:xfrm>
            <a:off x="6501054" y="920655"/>
            <a:ext cx="942887" cy="338554"/>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1, 1)</a:t>
            </a:r>
          </a:p>
        </p:txBody>
      </p:sp>
      <p:cxnSp>
        <p:nvCxnSpPr>
          <p:cNvPr id="159" name="直線コネクタ 158"/>
          <p:cNvCxnSpPr/>
          <p:nvPr/>
        </p:nvCxnSpPr>
        <p:spPr>
          <a:xfrm>
            <a:off x="7051846" y="1336153"/>
            <a:ext cx="0" cy="131179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76200" y="873342"/>
            <a:ext cx="8991600" cy="3627573"/>
          </a:xfrm>
          <a:prstGeom prst="rect">
            <a:avLst/>
          </a:prstGeom>
          <a:solidFill>
            <a:schemeClr val="bg1">
              <a:alpha val="7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7196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 y="-3025"/>
            <a:ext cx="9052560" cy="783528"/>
          </a:xfrm>
        </p:spPr>
        <p:txBody>
          <a:bodyPr/>
          <a:lstStyle/>
          <a:p>
            <a:r>
              <a:rPr kumimoji="1" lang="en-US" altLang="ja-JP" sz="3200" dirty="0"/>
              <a:t>Reduced input </a:t>
            </a:r>
            <a:r>
              <a:rPr kumimoji="1" lang="en-US" altLang="ja-JP" sz="3200" dirty="0">
                <a:sym typeface="Mathematica1"/>
              </a:rPr>
              <a:t> topological pattern</a:t>
            </a:r>
            <a:br>
              <a:rPr kumimoji="1" lang="en-US" altLang="ja-JP" sz="3200" dirty="0">
                <a:sym typeface="Mathematica1"/>
              </a:rPr>
            </a:br>
            <a:r>
              <a:rPr kumimoji="1" lang="en-US" altLang="ja-JP" sz="2000" dirty="0">
                <a:solidFill>
                  <a:srgbClr val="FF0000"/>
                </a:solidFill>
                <a:sym typeface="Mathematica1"/>
              </a:rPr>
              <a:t>See </a:t>
            </a:r>
            <a:r>
              <a:rPr kumimoji="1" lang="en-US" altLang="ja-JP" sz="2000" dirty="0" smtClean="0">
                <a:solidFill>
                  <a:srgbClr val="FF0000"/>
                </a:solidFill>
                <a:sym typeface="Mathematica1"/>
              </a:rPr>
              <a:t>the paper </a:t>
            </a:r>
            <a:r>
              <a:rPr kumimoji="1" lang="en-US" altLang="ja-JP" sz="2000" dirty="0">
                <a:solidFill>
                  <a:srgbClr val="FF0000"/>
                </a:solidFill>
                <a:sym typeface="Mathematica1"/>
              </a:rPr>
              <a:t>for more </a:t>
            </a:r>
            <a:r>
              <a:rPr kumimoji="1" lang="en-US" altLang="ja-JP" sz="2000" dirty="0" smtClean="0">
                <a:solidFill>
                  <a:srgbClr val="FF0000"/>
                </a:solidFill>
                <a:sym typeface="Mathematica1"/>
              </a:rPr>
              <a:t>details</a:t>
            </a:r>
            <a:endParaRPr kumimoji="1" lang="ja-JP" altLang="en-US" sz="3200"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18</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6" name="テキスト ボックス 5"/>
          <p:cNvSpPr txBox="1"/>
          <p:nvPr/>
        </p:nvSpPr>
        <p:spPr>
          <a:xfrm>
            <a:off x="76200" y="860505"/>
            <a:ext cx="1067921" cy="830997"/>
          </a:xfrm>
          <a:prstGeom prst="rect">
            <a:avLst/>
          </a:prstGeom>
          <a:noFill/>
        </p:spPr>
        <p:txBody>
          <a:bodyPr wrap="none" rtlCol="0">
            <a:spAutoFit/>
          </a:bodyPr>
          <a:lstStyle/>
          <a:p>
            <a:r>
              <a:rPr kumimoji="1" lang="en-US" altLang="ja-JP" sz="1600" dirty="0" smtClean="0"/>
              <a:t>Input</a:t>
            </a:r>
          </a:p>
          <a:p>
            <a:endParaRPr kumimoji="1" lang="en-US" altLang="ja-JP" sz="1600" dirty="0" smtClean="0"/>
          </a:p>
          <a:p>
            <a:r>
              <a:rPr kumimoji="1" lang="en-US" altLang="ja-JP" sz="1600" dirty="0"/>
              <a:t>Condition</a:t>
            </a:r>
            <a:endParaRPr kumimoji="1" lang="en-US" altLang="ja-JP" sz="1600" dirty="0" smtClean="0"/>
          </a:p>
        </p:txBody>
      </p:sp>
      <p:sp>
        <p:nvSpPr>
          <p:cNvPr id="7" name="テキスト ボックス 6"/>
          <p:cNvSpPr txBox="1"/>
          <p:nvPr/>
        </p:nvSpPr>
        <p:spPr>
          <a:xfrm>
            <a:off x="1596650" y="860505"/>
            <a:ext cx="516487"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=2</a:t>
            </a:r>
            <a:endParaRPr kumimoji="1" lang="en-US" altLang="ja-JP" sz="1600" dirty="0"/>
          </a:p>
        </p:txBody>
      </p:sp>
      <p:cxnSp>
        <p:nvCxnSpPr>
          <p:cNvPr id="8" name="直線コネクタ 7"/>
          <p:cNvCxnSpPr/>
          <p:nvPr/>
        </p:nvCxnSpPr>
        <p:spPr>
          <a:xfrm>
            <a:off x="1164949" y="860505"/>
            <a:ext cx="0" cy="167649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558489" y="1287455"/>
            <a:ext cx="0" cy="124954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6200" y="1761120"/>
            <a:ext cx="713365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6200" y="1287455"/>
            <a:ext cx="713365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890562" y="860505"/>
            <a:ext cx="833882"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=4+2</a:t>
            </a:r>
            <a:r>
              <a:rPr kumimoji="1" lang="en-US" altLang="ja-JP" sz="1600" i="1" dirty="0">
                <a:solidFill>
                  <a:schemeClr val="accent1"/>
                </a:solidFill>
              </a:rPr>
              <a:t>x</a:t>
            </a:r>
            <a:endParaRPr kumimoji="1" lang="en-US" altLang="ja-JP" sz="1600" dirty="0"/>
          </a:p>
        </p:txBody>
      </p:sp>
      <p:sp>
        <p:nvSpPr>
          <p:cNvPr id="74" name="テキスト ボックス 73"/>
          <p:cNvSpPr txBox="1"/>
          <p:nvPr/>
        </p:nvSpPr>
        <p:spPr>
          <a:xfrm>
            <a:off x="4038600" y="860505"/>
            <a:ext cx="1383712"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=2+</a:t>
            </a:r>
            <a:r>
              <a:rPr kumimoji="1" lang="en-US" altLang="ja-JP" sz="1600" i="1" dirty="0" smtClean="0">
                <a:solidFill>
                  <a:schemeClr val="accent1"/>
                </a:solidFill>
              </a:rPr>
              <a:t>x</a:t>
            </a:r>
            <a:r>
              <a:rPr kumimoji="1" lang="en-US" altLang="ja-JP" sz="1600" i="1" dirty="0" smtClean="0">
                <a:latin typeface="Arial" panose="020B0604020202020204" pitchFamily="34" charset="0"/>
                <a:cs typeface="Arial" panose="020B0604020202020204" pitchFamily="34" charset="0"/>
              </a:rPr>
              <a:t>, </a:t>
            </a:r>
            <a:r>
              <a:rPr kumimoji="1" lang="el-GR" altLang="ja-JP" sz="1600" i="1" dirty="0" smtClean="0">
                <a:latin typeface="Arial" panose="020B0604020202020204" pitchFamily="34" charset="0"/>
                <a:cs typeface="Arial" panose="020B0604020202020204" pitchFamily="34" charset="0"/>
              </a:rPr>
              <a:t>β</a:t>
            </a:r>
            <a:r>
              <a:rPr kumimoji="1" lang="en-US" altLang="ja-JP" sz="1600" dirty="0" smtClean="0"/>
              <a:t>=1+</a:t>
            </a:r>
            <a:r>
              <a:rPr kumimoji="1" lang="en-US" altLang="ja-JP" sz="1600" i="1" dirty="0" smtClean="0">
                <a:solidFill>
                  <a:schemeClr val="accent1"/>
                </a:solidFill>
              </a:rPr>
              <a:t>x</a:t>
            </a:r>
            <a:endParaRPr kumimoji="1" lang="en-US" altLang="ja-JP" sz="1600" dirty="0"/>
          </a:p>
        </p:txBody>
      </p:sp>
      <p:sp>
        <p:nvSpPr>
          <p:cNvPr id="75" name="テキスト ボックス 74"/>
          <p:cNvSpPr txBox="1"/>
          <p:nvPr/>
        </p:nvSpPr>
        <p:spPr>
          <a:xfrm>
            <a:off x="5534687" y="860505"/>
            <a:ext cx="1704313" cy="830997"/>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=5+2</a:t>
            </a:r>
            <a:r>
              <a:rPr kumimoji="1" lang="en-US" altLang="ja-JP" sz="1600" i="1" dirty="0" smtClean="0">
                <a:solidFill>
                  <a:schemeClr val="accent1"/>
                </a:solidFill>
              </a:rPr>
              <a:t>x</a:t>
            </a:r>
            <a:r>
              <a:rPr kumimoji="1" lang="en-US" altLang="ja-JP" sz="1600" dirty="0" smtClean="0"/>
              <a:t>+</a:t>
            </a:r>
            <a:r>
              <a:rPr kumimoji="1" lang="en-US" altLang="ja-JP" sz="1600" i="1" dirty="0" smtClean="0">
                <a:solidFill>
                  <a:schemeClr val="accent4"/>
                </a:solidFill>
              </a:rPr>
              <a:t>y</a:t>
            </a:r>
            <a:r>
              <a:rPr kumimoji="1" lang="en-US" altLang="ja-JP" sz="1600" i="1" dirty="0" smtClean="0">
                <a:latin typeface="Arial" panose="020B0604020202020204" pitchFamily="34" charset="0"/>
                <a:cs typeface="Arial" panose="020B0604020202020204" pitchFamily="34" charset="0"/>
              </a:rPr>
              <a:t>,</a:t>
            </a:r>
            <a:r>
              <a:rPr kumimoji="1" lang="el-GR" altLang="ja-JP" sz="1600" i="1" dirty="0" smtClean="0">
                <a:latin typeface="Arial" panose="020B0604020202020204" pitchFamily="34" charset="0"/>
                <a:cs typeface="Arial" panose="020B0604020202020204" pitchFamily="34" charset="0"/>
              </a:rPr>
              <a:t> β</a:t>
            </a:r>
            <a:r>
              <a:rPr kumimoji="1" lang="en-US" altLang="ja-JP" sz="1600" dirty="0" smtClean="0"/>
              <a:t>=2+</a:t>
            </a:r>
            <a:r>
              <a:rPr kumimoji="1" lang="en-US" altLang="ja-JP" sz="1600" i="1" dirty="0" smtClean="0">
                <a:solidFill>
                  <a:schemeClr val="accent4"/>
                </a:solidFill>
              </a:rPr>
              <a:t>y</a:t>
            </a:r>
            <a:endParaRPr kumimoji="1" lang="en-US" altLang="ja-JP" sz="1600" i="1" dirty="0">
              <a:solidFill>
                <a:schemeClr val="accent4"/>
              </a:solidFill>
            </a:endParaRPr>
          </a:p>
        </p:txBody>
      </p:sp>
      <p:cxnSp>
        <p:nvCxnSpPr>
          <p:cNvPr id="76" name="直線コネクタ 75"/>
          <p:cNvCxnSpPr/>
          <p:nvPr/>
        </p:nvCxnSpPr>
        <p:spPr>
          <a:xfrm>
            <a:off x="4038600" y="860505"/>
            <a:ext cx="0" cy="167649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5478499" y="1287455"/>
            <a:ext cx="0" cy="124954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4756988" y="860505"/>
            <a:ext cx="1443024" cy="338554"/>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a:t>
            </a:r>
            <a:r>
              <a:rPr kumimoji="1" lang="el-GR" altLang="ja-JP" sz="1600" i="1" dirty="0" smtClean="0">
                <a:latin typeface="Arial" panose="020B0604020202020204" pitchFamily="34" charset="0"/>
                <a:cs typeface="Arial" panose="020B0604020202020204" pitchFamily="34" charset="0"/>
              </a:rPr>
              <a:t>β</a:t>
            </a:r>
            <a:r>
              <a:rPr kumimoji="1" lang="en-US" altLang="ja-JP" sz="1600" dirty="0" smtClean="0"/>
              <a:t>, 1, 1, 1)</a:t>
            </a:r>
            <a:endParaRPr kumimoji="1" lang="en-US" altLang="ja-JP" sz="1600" dirty="0"/>
          </a:p>
        </p:txBody>
      </p:sp>
      <p:grpSp>
        <p:nvGrpSpPr>
          <p:cNvPr id="79" name="グループ化 78"/>
          <p:cNvGrpSpPr>
            <a:grpSpLocks noChangeAspect="1"/>
          </p:cNvGrpSpPr>
          <p:nvPr/>
        </p:nvGrpSpPr>
        <p:grpSpPr>
          <a:xfrm>
            <a:off x="1517187" y="1814345"/>
            <a:ext cx="675414" cy="602600"/>
            <a:chOff x="76200" y="3011602"/>
            <a:chExt cx="817250" cy="729146"/>
          </a:xfrm>
        </p:grpSpPr>
        <p:sp>
          <p:nvSpPr>
            <p:cNvPr id="80" name="五角形 79"/>
            <p:cNvSpPr>
              <a:spLocks/>
            </p:cNvSpPr>
            <p:nvPr/>
          </p:nvSpPr>
          <p:spPr>
            <a:xfrm>
              <a:off x="115212" y="3053411"/>
              <a:ext cx="756084"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81" name="直線コネクタ 80"/>
            <p:cNvCxnSpPr>
              <a:cxnSpLocks/>
              <a:stCxn id="84" idx="4"/>
              <a:endCxn id="87" idx="0"/>
            </p:cNvCxnSpPr>
            <p:nvPr/>
          </p:nvCxnSpPr>
          <p:spPr>
            <a:xfrm>
              <a:off x="493254" y="3083602"/>
              <a:ext cx="0" cy="585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円/楕円 81"/>
            <p:cNvSpPr>
              <a:spLocks noChangeAspect="1"/>
            </p:cNvSpPr>
            <p:nvPr/>
          </p:nvSpPr>
          <p:spPr>
            <a:xfrm>
              <a:off x="2198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a:spLocks noChangeAspect="1"/>
            </p:cNvSpPr>
            <p:nvPr/>
          </p:nvSpPr>
          <p:spPr>
            <a:xfrm>
              <a:off x="821450"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a:spLocks noChangeAspect="1"/>
            </p:cNvSpPr>
            <p:nvPr/>
          </p:nvSpPr>
          <p:spPr>
            <a:xfrm>
              <a:off x="457254" y="301160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a:spLocks noChangeAspect="1"/>
            </p:cNvSpPr>
            <p:nvPr/>
          </p:nvSpPr>
          <p:spPr>
            <a:xfrm>
              <a:off x="76200"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a:spLocks noChangeAspect="1"/>
            </p:cNvSpPr>
            <p:nvPr/>
          </p:nvSpPr>
          <p:spPr>
            <a:xfrm>
              <a:off x="692863"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a:spLocks noChangeAspect="1"/>
            </p:cNvSpPr>
            <p:nvPr/>
          </p:nvSpPr>
          <p:spPr>
            <a:xfrm>
              <a:off x="457254"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p:cNvGrpSpPr>
            <a:grpSpLocks noChangeAspect="1"/>
          </p:cNvGrpSpPr>
          <p:nvPr/>
        </p:nvGrpSpPr>
        <p:grpSpPr>
          <a:xfrm>
            <a:off x="5875876" y="1814345"/>
            <a:ext cx="1021932" cy="673961"/>
            <a:chOff x="3532584" y="3011602"/>
            <a:chExt cx="1236538" cy="815493"/>
          </a:xfrm>
        </p:grpSpPr>
        <p:grpSp>
          <p:nvGrpSpPr>
            <p:cNvPr id="89" name="グループ化 88"/>
            <p:cNvGrpSpPr/>
            <p:nvPr/>
          </p:nvGrpSpPr>
          <p:grpSpPr>
            <a:xfrm>
              <a:off x="3532584" y="3011602"/>
              <a:ext cx="1222709" cy="729146"/>
              <a:chOff x="3532584" y="3011602"/>
              <a:chExt cx="1222709" cy="729146"/>
            </a:xfrm>
          </p:grpSpPr>
          <p:sp>
            <p:nvSpPr>
              <p:cNvPr id="92" name="五角形 91"/>
              <p:cNvSpPr>
                <a:spLocks/>
              </p:cNvSpPr>
              <p:nvPr/>
            </p:nvSpPr>
            <p:spPr>
              <a:xfrm>
                <a:off x="3568419" y="3053411"/>
                <a:ext cx="1152128"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93" name="直線コネクタ 92"/>
              <p:cNvCxnSpPr>
                <a:cxnSpLocks/>
              </p:cNvCxnSpPr>
              <p:nvPr/>
            </p:nvCxnSpPr>
            <p:spPr>
              <a:xfrm flipH="1">
                <a:off x="4351402" y="3481536"/>
                <a:ext cx="80963" cy="231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cxnSpLocks/>
                <a:stCxn id="110" idx="6"/>
                <a:endCxn id="108" idx="2"/>
              </p:cNvCxnSpPr>
              <p:nvPr/>
            </p:nvCxnSpPr>
            <p:spPr>
              <a:xfrm>
                <a:off x="4465648" y="3480490"/>
                <a:ext cx="109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a:cxnSpLocks/>
                <a:endCxn id="109" idx="0"/>
              </p:cNvCxnSpPr>
              <p:nvPr/>
            </p:nvCxnSpPr>
            <p:spPr>
              <a:xfrm flipH="1">
                <a:off x="4215275" y="3364061"/>
                <a:ext cx="56752" cy="304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cxnSpLocks/>
                <a:endCxn id="92" idx="5"/>
              </p:cNvCxnSpPr>
              <p:nvPr/>
            </p:nvCxnSpPr>
            <p:spPr>
              <a:xfrm flipV="1">
                <a:off x="4279964" y="3302352"/>
                <a:ext cx="440582" cy="64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cxnSpLocks/>
                <a:stCxn id="113" idx="5"/>
              </p:cNvCxnSpPr>
              <p:nvPr/>
            </p:nvCxnSpPr>
            <p:spPr>
              <a:xfrm>
                <a:off x="4299402" y="3389822"/>
                <a:ext cx="128200" cy="85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cxnSpLocks/>
                <a:stCxn id="92" idx="0"/>
              </p:cNvCxnSpPr>
              <p:nvPr/>
            </p:nvCxnSpPr>
            <p:spPr>
              <a:xfrm flipH="1">
                <a:off x="4070415" y="3053411"/>
                <a:ext cx="74068" cy="240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cxnSpLocks/>
              </p:cNvCxnSpPr>
              <p:nvPr/>
            </p:nvCxnSpPr>
            <p:spPr>
              <a:xfrm>
                <a:off x="4067239" y="3295798"/>
                <a:ext cx="204788" cy="73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a:cxnSpLocks/>
                <a:stCxn id="112" idx="4"/>
                <a:endCxn id="106" idx="0"/>
              </p:cNvCxnSpPr>
              <p:nvPr/>
            </p:nvCxnSpPr>
            <p:spPr>
              <a:xfrm>
                <a:off x="4071277" y="3334577"/>
                <a:ext cx="0" cy="3341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cxnSpLocks/>
              </p:cNvCxnSpPr>
              <p:nvPr/>
            </p:nvCxnSpPr>
            <p:spPr>
              <a:xfrm flipV="1">
                <a:off x="3876739" y="3298973"/>
                <a:ext cx="184150" cy="84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a:cxnSpLocks/>
                <a:endCxn id="92" idx="1"/>
              </p:cNvCxnSpPr>
              <p:nvPr/>
            </p:nvCxnSpPr>
            <p:spPr>
              <a:xfrm flipH="1" flipV="1">
                <a:off x="3568420" y="3302352"/>
                <a:ext cx="309910" cy="82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a:cxnSpLocks/>
                <a:endCxn id="107" idx="0"/>
              </p:cNvCxnSpPr>
              <p:nvPr/>
            </p:nvCxnSpPr>
            <p:spPr>
              <a:xfrm>
                <a:off x="3878327" y="3395812"/>
                <a:ext cx="48952" cy="2729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円/楕円 103"/>
              <p:cNvSpPr>
                <a:spLocks noChangeAspect="1"/>
              </p:cNvSpPr>
              <p:nvPr/>
            </p:nvSpPr>
            <p:spPr>
              <a:xfrm>
                <a:off x="3747281"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a:spLocks noChangeAspect="1"/>
              </p:cNvSpPr>
              <p:nvPr/>
            </p:nvSpPr>
            <p:spPr>
              <a:xfrm>
                <a:off x="4467269"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a:spLocks noChangeAspect="1"/>
              </p:cNvSpPr>
              <p:nvPr/>
            </p:nvSpPr>
            <p:spPr>
              <a:xfrm>
                <a:off x="40352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a:spLocks noChangeAspect="1"/>
              </p:cNvSpPr>
              <p:nvPr/>
            </p:nvSpPr>
            <p:spPr>
              <a:xfrm>
                <a:off x="3891279"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a:spLocks noChangeAspect="1"/>
              </p:cNvSpPr>
              <p:nvPr/>
            </p:nvSpPr>
            <p:spPr>
              <a:xfrm>
                <a:off x="4575281" y="3444490"/>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a:spLocks noChangeAspect="1"/>
              </p:cNvSpPr>
              <p:nvPr/>
            </p:nvSpPr>
            <p:spPr>
              <a:xfrm>
                <a:off x="4179275"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09"/>
              <p:cNvSpPr>
                <a:spLocks noChangeAspect="1"/>
              </p:cNvSpPr>
              <p:nvPr/>
            </p:nvSpPr>
            <p:spPr>
              <a:xfrm>
                <a:off x="4393648" y="3444490"/>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10"/>
              <p:cNvSpPr>
                <a:spLocks noChangeAspect="1"/>
              </p:cNvSpPr>
              <p:nvPr/>
            </p:nvSpPr>
            <p:spPr>
              <a:xfrm>
                <a:off x="3837341" y="334510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a:spLocks noChangeAspect="1"/>
              </p:cNvSpPr>
              <p:nvPr/>
            </p:nvSpPr>
            <p:spPr>
              <a:xfrm>
                <a:off x="4035277" y="326257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a:spLocks noChangeAspect="1"/>
              </p:cNvSpPr>
              <p:nvPr/>
            </p:nvSpPr>
            <p:spPr>
              <a:xfrm>
                <a:off x="4237946" y="332836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13"/>
              <p:cNvSpPr>
                <a:spLocks noChangeAspect="1"/>
              </p:cNvSpPr>
              <p:nvPr/>
            </p:nvSpPr>
            <p:spPr>
              <a:xfrm>
                <a:off x="4683293" y="326150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a:spLocks noChangeAspect="1"/>
              </p:cNvSpPr>
              <p:nvPr/>
            </p:nvSpPr>
            <p:spPr>
              <a:xfrm>
                <a:off x="4108483" y="301160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115"/>
              <p:cNvSpPr>
                <a:spLocks noChangeAspect="1"/>
              </p:cNvSpPr>
              <p:nvPr/>
            </p:nvSpPr>
            <p:spPr>
              <a:xfrm>
                <a:off x="4323273"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116"/>
              <p:cNvSpPr>
                <a:spLocks noChangeAspect="1"/>
              </p:cNvSpPr>
              <p:nvPr/>
            </p:nvSpPr>
            <p:spPr>
              <a:xfrm>
                <a:off x="3532584" y="326150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0" name="フリーフォーム 89"/>
            <p:cNvSpPr/>
            <p:nvPr/>
          </p:nvSpPr>
          <p:spPr>
            <a:xfrm>
              <a:off x="3765499" y="3202637"/>
              <a:ext cx="731953" cy="624458"/>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 name="connsiteX0" fmla="*/ 56777 w 482347"/>
                <a:gd name="connsiteY0" fmla="*/ 532430 h 532430"/>
                <a:gd name="connsiteX1" fmla="*/ 19842 w 482347"/>
                <a:gd name="connsiteY1" fmla="*/ 42820 h 532430"/>
                <a:gd name="connsiteX2" fmla="*/ 426869 w 482347"/>
                <a:gd name="connsiteY2" fmla="*/ 80044 h 532430"/>
                <a:gd name="connsiteX3" fmla="*/ 476406 w 482347"/>
                <a:gd name="connsiteY3" fmla="*/ 529131 h 532430"/>
                <a:gd name="connsiteX0" fmla="*/ 56777 w 505302"/>
                <a:gd name="connsiteY0" fmla="*/ 532430 h 532430"/>
                <a:gd name="connsiteX1" fmla="*/ 19842 w 505302"/>
                <a:gd name="connsiteY1" fmla="*/ 42820 h 532430"/>
                <a:gd name="connsiteX2" fmla="*/ 426869 w 505302"/>
                <a:gd name="connsiteY2" fmla="*/ 80044 h 532430"/>
                <a:gd name="connsiteX3" fmla="*/ 476406 w 505302"/>
                <a:gd name="connsiteY3" fmla="*/ 529131 h 532430"/>
                <a:gd name="connsiteX0" fmla="*/ 56777 w 493605"/>
                <a:gd name="connsiteY0" fmla="*/ 532499 h 532499"/>
                <a:gd name="connsiteX1" fmla="*/ 19842 w 493605"/>
                <a:gd name="connsiteY1" fmla="*/ 42889 h 532499"/>
                <a:gd name="connsiteX2" fmla="*/ 426869 w 493605"/>
                <a:gd name="connsiteY2" fmla="*/ 80113 h 532499"/>
                <a:gd name="connsiteX3" fmla="*/ 460161 w 493605"/>
                <a:gd name="connsiteY3" fmla="*/ 530657 h 532499"/>
                <a:gd name="connsiteX0" fmla="*/ 58613 w 507081"/>
                <a:gd name="connsiteY0" fmla="*/ 541804 h 541804"/>
                <a:gd name="connsiteX1" fmla="*/ 21678 w 507081"/>
                <a:gd name="connsiteY1" fmla="*/ 52194 h 541804"/>
                <a:gd name="connsiteX2" fmla="*/ 455394 w 507081"/>
                <a:gd name="connsiteY2" fmla="*/ 69004 h 541804"/>
                <a:gd name="connsiteX3" fmla="*/ 461997 w 507081"/>
                <a:gd name="connsiteY3" fmla="*/ 539962 h 541804"/>
                <a:gd name="connsiteX0" fmla="*/ 73279 w 521747"/>
                <a:gd name="connsiteY0" fmla="*/ 541804 h 541804"/>
                <a:gd name="connsiteX1" fmla="*/ 36344 w 521747"/>
                <a:gd name="connsiteY1" fmla="*/ 52194 h 541804"/>
                <a:gd name="connsiteX2" fmla="*/ 470060 w 521747"/>
                <a:gd name="connsiteY2" fmla="*/ 69004 h 541804"/>
                <a:gd name="connsiteX3" fmla="*/ 476663 w 521747"/>
                <a:gd name="connsiteY3" fmla="*/ 539962 h 541804"/>
                <a:gd name="connsiteX0" fmla="*/ 93147 w 511444"/>
                <a:gd name="connsiteY0" fmla="*/ 538692 h 539767"/>
                <a:gd name="connsiteX1" fmla="*/ 26041 w 511444"/>
                <a:gd name="connsiteY1" fmla="*/ 51998 h 539767"/>
                <a:gd name="connsiteX2" fmla="*/ 459757 w 511444"/>
                <a:gd name="connsiteY2" fmla="*/ 68808 h 539767"/>
                <a:gd name="connsiteX3" fmla="*/ 466360 w 511444"/>
                <a:gd name="connsiteY3" fmla="*/ 539766 h 539767"/>
                <a:gd name="connsiteX0" fmla="*/ 100560 w 519449"/>
                <a:gd name="connsiteY0" fmla="*/ 548217 h 549291"/>
                <a:gd name="connsiteX1" fmla="*/ 24171 w 519449"/>
                <a:gd name="connsiteY1" fmla="*/ 46941 h 549291"/>
                <a:gd name="connsiteX2" fmla="*/ 467170 w 519449"/>
                <a:gd name="connsiteY2" fmla="*/ 78333 h 549291"/>
                <a:gd name="connsiteX3" fmla="*/ 473773 w 519449"/>
                <a:gd name="connsiteY3" fmla="*/ 549291 h 549291"/>
                <a:gd name="connsiteX0" fmla="*/ 86235 w 491121"/>
                <a:gd name="connsiteY0" fmla="*/ 592574 h 593648"/>
                <a:gd name="connsiteX1" fmla="*/ 9846 w 491121"/>
                <a:gd name="connsiteY1" fmla="*/ 91298 h 593648"/>
                <a:gd name="connsiteX2" fmla="*/ 252029 w 491121"/>
                <a:gd name="connsiteY2" fmla="*/ 2206 h 593648"/>
                <a:gd name="connsiteX3" fmla="*/ 452845 w 491121"/>
                <a:gd name="connsiteY3" fmla="*/ 122690 h 593648"/>
                <a:gd name="connsiteX4" fmla="*/ 459448 w 491121"/>
                <a:gd name="connsiteY4" fmla="*/ 593648 h 593648"/>
                <a:gd name="connsiteX0" fmla="*/ 85192 w 490839"/>
                <a:gd name="connsiteY0" fmla="*/ 606145 h 607219"/>
                <a:gd name="connsiteX1" fmla="*/ 8803 w 490839"/>
                <a:gd name="connsiteY1" fmla="*/ 104869 h 607219"/>
                <a:gd name="connsiteX2" fmla="*/ 235901 w 490839"/>
                <a:gd name="connsiteY2" fmla="*/ 1196 h 607219"/>
                <a:gd name="connsiteX3" fmla="*/ 451802 w 490839"/>
                <a:gd name="connsiteY3" fmla="*/ 136261 h 607219"/>
                <a:gd name="connsiteX4" fmla="*/ 458405 w 490839"/>
                <a:gd name="connsiteY4" fmla="*/ 607219 h 607219"/>
                <a:gd name="connsiteX0" fmla="*/ 85192 w 521963"/>
                <a:gd name="connsiteY0" fmla="*/ 606145 h 607219"/>
                <a:gd name="connsiteX1" fmla="*/ 8803 w 521963"/>
                <a:gd name="connsiteY1" fmla="*/ 104869 h 607219"/>
                <a:gd name="connsiteX2" fmla="*/ 235901 w 521963"/>
                <a:gd name="connsiteY2" fmla="*/ 1196 h 607219"/>
                <a:gd name="connsiteX3" fmla="*/ 505181 w 521963"/>
                <a:gd name="connsiteY3" fmla="*/ 163966 h 607219"/>
                <a:gd name="connsiteX4" fmla="*/ 458405 w 521963"/>
                <a:gd name="connsiteY4" fmla="*/ 607219 h 607219"/>
                <a:gd name="connsiteX0" fmla="*/ 85192 w 533114"/>
                <a:gd name="connsiteY0" fmla="*/ 606145 h 607219"/>
                <a:gd name="connsiteX1" fmla="*/ 8803 w 533114"/>
                <a:gd name="connsiteY1" fmla="*/ 104869 h 607219"/>
                <a:gd name="connsiteX2" fmla="*/ 235901 w 533114"/>
                <a:gd name="connsiteY2" fmla="*/ 1196 h 607219"/>
                <a:gd name="connsiteX3" fmla="*/ 519106 w 533114"/>
                <a:gd name="connsiteY3" fmla="*/ 168341 h 607219"/>
                <a:gd name="connsiteX4" fmla="*/ 458405 w 533114"/>
                <a:gd name="connsiteY4" fmla="*/ 607219 h 607219"/>
                <a:gd name="connsiteX0" fmla="*/ 94652 w 530970"/>
                <a:gd name="connsiteY0" fmla="*/ 612028 h 612028"/>
                <a:gd name="connsiteX1" fmla="*/ 6659 w 530970"/>
                <a:gd name="connsiteY1" fmla="*/ 104919 h 612028"/>
                <a:gd name="connsiteX2" fmla="*/ 233757 w 530970"/>
                <a:gd name="connsiteY2" fmla="*/ 1246 h 612028"/>
                <a:gd name="connsiteX3" fmla="*/ 516962 w 530970"/>
                <a:gd name="connsiteY3" fmla="*/ 168391 h 612028"/>
                <a:gd name="connsiteX4" fmla="*/ 456261 w 530970"/>
                <a:gd name="connsiteY4" fmla="*/ 607269 h 612028"/>
                <a:gd name="connsiteX0" fmla="*/ 102644 w 538962"/>
                <a:gd name="connsiteY0" fmla="*/ 611375 h 611375"/>
                <a:gd name="connsiteX1" fmla="*/ 14651 w 538962"/>
                <a:gd name="connsiteY1" fmla="*/ 104266 h 611375"/>
                <a:gd name="connsiteX2" fmla="*/ 241749 w 538962"/>
                <a:gd name="connsiteY2" fmla="*/ 593 h 611375"/>
                <a:gd name="connsiteX3" fmla="*/ 524954 w 538962"/>
                <a:gd name="connsiteY3" fmla="*/ 167738 h 611375"/>
                <a:gd name="connsiteX4" fmla="*/ 464253 w 538962"/>
                <a:gd name="connsiteY4" fmla="*/ 606616 h 611375"/>
                <a:gd name="connsiteX0" fmla="*/ 116078 w 552396"/>
                <a:gd name="connsiteY0" fmla="*/ 611010 h 611010"/>
                <a:gd name="connsiteX1" fmla="*/ 12761 w 552396"/>
                <a:gd name="connsiteY1" fmla="*/ 160771 h 611010"/>
                <a:gd name="connsiteX2" fmla="*/ 255183 w 552396"/>
                <a:gd name="connsiteY2" fmla="*/ 228 h 611010"/>
                <a:gd name="connsiteX3" fmla="*/ 538388 w 552396"/>
                <a:gd name="connsiteY3" fmla="*/ 167373 h 611010"/>
                <a:gd name="connsiteX4" fmla="*/ 477687 w 552396"/>
                <a:gd name="connsiteY4" fmla="*/ 606251 h 611010"/>
                <a:gd name="connsiteX0" fmla="*/ 107183 w 543501"/>
                <a:gd name="connsiteY0" fmla="*/ 611042 h 611042"/>
                <a:gd name="connsiteX1" fmla="*/ 3866 w 543501"/>
                <a:gd name="connsiteY1" fmla="*/ 160803 h 611042"/>
                <a:gd name="connsiteX2" fmla="*/ 246288 w 543501"/>
                <a:gd name="connsiteY2" fmla="*/ 260 h 611042"/>
                <a:gd name="connsiteX3" fmla="*/ 529493 w 543501"/>
                <a:gd name="connsiteY3" fmla="*/ 167405 h 611042"/>
                <a:gd name="connsiteX4" fmla="*/ 468792 w 543501"/>
                <a:gd name="connsiteY4" fmla="*/ 606283 h 61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501" h="611042">
                  <a:moveTo>
                    <a:pt x="107183" y="611042"/>
                  </a:moveTo>
                  <a:cubicBezTo>
                    <a:pt x="35284" y="422481"/>
                    <a:pt x="-14604" y="252393"/>
                    <a:pt x="3866" y="160803"/>
                  </a:cubicBezTo>
                  <a:cubicBezTo>
                    <a:pt x="22336" y="69213"/>
                    <a:pt x="172455" y="-4972"/>
                    <a:pt x="246288" y="260"/>
                  </a:cubicBezTo>
                  <a:cubicBezTo>
                    <a:pt x="320121" y="5492"/>
                    <a:pt x="492409" y="66401"/>
                    <a:pt x="529493" y="167405"/>
                  </a:cubicBezTo>
                  <a:cubicBezTo>
                    <a:pt x="566577" y="268409"/>
                    <a:pt x="524395" y="420899"/>
                    <a:pt x="468792" y="606283"/>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90"/>
            <p:cNvSpPr/>
            <p:nvPr/>
          </p:nvSpPr>
          <p:spPr>
            <a:xfrm>
              <a:off x="4266464" y="3389080"/>
              <a:ext cx="502658" cy="438014"/>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 name="connsiteX0" fmla="*/ 0 w 383118"/>
                <a:gd name="connsiteY0" fmla="*/ 491856 h 491856"/>
                <a:gd name="connsiteX1" fmla="*/ 48683 w 383118"/>
                <a:gd name="connsiteY1" fmla="*/ 160344 h 491856"/>
                <a:gd name="connsiteX2" fmla="*/ 383118 w 383118"/>
                <a:gd name="connsiteY2" fmla="*/ 377 h 491856"/>
                <a:gd name="connsiteX0" fmla="*/ 0 w 383118"/>
                <a:gd name="connsiteY0" fmla="*/ 492275 h 492275"/>
                <a:gd name="connsiteX1" fmla="*/ 85699 w 383118"/>
                <a:gd name="connsiteY1" fmla="*/ 111946 h 492275"/>
                <a:gd name="connsiteX2" fmla="*/ 383118 w 383118"/>
                <a:gd name="connsiteY2" fmla="*/ 796 h 492275"/>
                <a:gd name="connsiteX0" fmla="*/ 0 w 383118"/>
                <a:gd name="connsiteY0" fmla="*/ 491479 h 491479"/>
                <a:gd name="connsiteX1" fmla="*/ 85699 w 383118"/>
                <a:gd name="connsiteY1" fmla="*/ 111150 h 491479"/>
                <a:gd name="connsiteX2" fmla="*/ 383118 w 383118"/>
                <a:gd name="connsiteY2" fmla="*/ 0 h 491479"/>
                <a:gd name="connsiteX0" fmla="*/ 0 w 383118"/>
                <a:gd name="connsiteY0" fmla="*/ 491479 h 491479"/>
                <a:gd name="connsiteX1" fmla="*/ 74975 w 383118"/>
                <a:gd name="connsiteY1" fmla="*/ 88478 h 491479"/>
                <a:gd name="connsiteX2" fmla="*/ 383118 w 383118"/>
                <a:gd name="connsiteY2" fmla="*/ 0 h 491479"/>
                <a:gd name="connsiteX0" fmla="*/ 0 w 383118"/>
                <a:gd name="connsiteY0" fmla="*/ 515173 h 515173"/>
                <a:gd name="connsiteX1" fmla="*/ 74975 w 383118"/>
                <a:gd name="connsiteY1" fmla="*/ 112172 h 515173"/>
                <a:gd name="connsiteX2" fmla="*/ 383118 w 383118"/>
                <a:gd name="connsiteY2" fmla="*/ 23694 h 515173"/>
                <a:gd name="connsiteX0" fmla="*/ 0 w 376290"/>
                <a:gd name="connsiteY0" fmla="*/ 466212 h 466212"/>
                <a:gd name="connsiteX1" fmla="*/ 74975 w 376290"/>
                <a:gd name="connsiteY1" fmla="*/ 63211 h 466212"/>
                <a:gd name="connsiteX2" fmla="*/ 376290 w 376290"/>
                <a:gd name="connsiteY2" fmla="*/ 44605 h 466212"/>
                <a:gd name="connsiteX0" fmla="*/ 0 w 376290"/>
                <a:gd name="connsiteY0" fmla="*/ 481968 h 481968"/>
                <a:gd name="connsiteX1" fmla="*/ 74975 w 376290"/>
                <a:gd name="connsiteY1" fmla="*/ 78967 h 481968"/>
                <a:gd name="connsiteX2" fmla="*/ 376290 w 376290"/>
                <a:gd name="connsiteY2" fmla="*/ 60361 h 481968"/>
              </a:gdLst>
              <a:ahLst/>
              <a:cxnLst>
                <a:cxn ang="0">
                  <a:pos x="connsiteX0" y="connsiteY0"/>
                </a:cxn>
                <a:cxn ang="0">
                  <a:pos x="connsiteX1" y="connsiteY1"/>
                </a:cxn>
                <a:cxn ang="0">
                  <a:pos x="connsiteX2" y="connsiteY2"/>
                </a:cxn>
              </a:cxnLst>
              <a:rect l="l" t="t" r="r" b="b"/>
              <a:pathLst>
                <a:path w="376290" h="481968">
                  <a:moveTo>
                    <a:pt x="0" y="481968"/>
                  </a:moveTo>
                  <a:cubicBezTo>
                    <a:pt x="9515" y="309875"/>
                    <a:pt x="11122" y="160880"/>
                    <a:pt x="74975" y="78967"/>
                  </a:cubicBezTo>
                  <a:cubicBezTo>
                    <a:pt x="138828" y="-2946"/>
                    <a:pt x="243941" y="-39424"/>
                    <a:pt x="376290" y="60361"/>
                  </a:cubicBezTo>
                </a:path>
              </a:pathLst>
            </a:custGeom>
            <a:noFill/>
            <a:ln w="28575">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8" name="グループ化 117"/>
          <p:cNvGrpSpPr>
            <a:grpSpLocks noChangeAspect="1"/>
          </p:cNvGrpSpPr>
          <p:nvPr/>
        </p:nvGrpSpPr>
        <p:grpSpPr>
          <a:xfrm>
            <a:off x="2848178" y="1814345"/>
            <a:ext cx="918650" cy="673960"/>
            <a:chOff x="2277001" y="3011602"/>
            <a:chExt cx="1111567" cy="815492"/>
          </a:xfrm>
        </p:grpSpPr>
        <p:grpSp>
          <p:nvGrpSpPr>
            <p:cNvPr id="119" name="グループ化 118"/>
            <p:cNvGrpSpPr/>
            <p:nvPr/>
          </p:nvGrpSpPr>
          <p:grpSpPr>
            <a:xfrm>
              <a:off x="2277001" y="3011602"/>
              <a:ext cx="1111567" cy="729146"/>
              <a:chOff x="2277001" y="3011602"/>
              <a:chExt cx="1111567" cy="729146"/>
            </a:xfrm>
          </p:grpSpPr>
          <p:sp>
            <p:nvSpPr>
              <p:cNvPr id="121" name="五角形 120"/>
              <p:cNvSpPr>
                <a:spLocks/>
              </p:cNvSpPr>
              <p:nvPr/>
            </p:nvSpPr>
            <p:spPr>
              <a:xfrm>
                <a:off x="2309660" y="3053411"/>
                <a:ext cx="1044116"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22" name="直線コネクタ 121"/>
              <p:cNvCxnSpPr>
                <a:cxnSpLocks/>
                <a:stCxn id="135" idx="3"/>
                <a:endCxn id="121" idx="2"/>
              </p:cNvCxnSpPr>
              <p:nvPr/>
            </p:nvCxnSpPr>
            <p:spPr>
              <a:xfrm flipH="1">
                <a:off x="2509069" y="3337887"/>
                <a:ext cx="297193" cy="3672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a:cxnSpLocks/>
                <a:stCxn id="134" idx="3"/>
              </p:cNvCxnSpPr>
              <p:nvPr/>
            </p:nvCxnSpPr>
            <p:spPr>
              <a:xfrm flipH="1">
                <a:off x="2651743" y="3563344"/>
                <a:ext cx="154519" cy="147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a:cxnSpLocks/>
                <a:endCxn id="134" idx="5"/>
              </p:cNvCxnSpPr>
              <p:nvPr/>
            </p:nvCxnSpPr>
            <p:spPr>
              <a:xfrm flipH="1" flipV="1">
                <a:off x="2857174" y="3563344"/>
                <a:ext cx="137469" cy="142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a:cxnSpLocks/>
                <a:stCxn id="135" idx="0"/>
                <a:endCxn id="130" idx="4"/>
              </p:cNvCxnSpPr>
              <p:nvPr/>
            </p:nvCxnSpPr>
            <p:spPr>
              <a:xfrm flipV="1">
                <a:off x="2831718" y="3083602"/>
                <a:ext cx="0" cy="192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a:cxnSpLocks/>
                <a:stCxn id="135" idx="5"/>
                <a:endCxn id="121" idx="4"/>
              </p:cNvCxnSpPr>
              <p:nvPr/>
            </p:nvCxnSpPr>
            <p:spPr>
              <a:xfrm>
                <a:off x="2857174" y="3337887"/>
                <a:ext cx="297193" cy="3672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cxnSpLocks/>
                <a:stCxn id="134" idx="0"/>
                <a:endCxn id="135" idx="4"/>
              </p:cNvCxnSpPr>
              <p:nvPr/>
            </p:nvCxnSpPr>
            <p:spPr>
              <a:xfrm flipV="1">
                <a:off x="2831718" y="3348431"/>
                <a:ext cx="0" cy="153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円/楕円 127"/>
              <p:cNvSpPr>
                <a:spLocks noChangeAspect="1"/>
              </p:cNvSpPr>
              <p:nvPr/>
            </p:nvSpPr>
            <p:spPr>
              <a:xfrm>
                <a:off x="2474230"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a:spLocks noChangeAspect="1"/>
              </p:cNvSpPr>
              <p:nvPr/>
            </p:nvSpPr>
            <p:spPr>
              <a:xfrm>
                <a:off x="3316568"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129"/>
              <p:cNvSpPr>
                <a:spLocks noChangeAspect="1"/>
              </p:cNvSpPr>
              <p:nvPr/>
            </p:nvSpPr>
            <p:spPr>
              <a:xfrm>
                <a:off x="2795718" y="301160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a:spLocks noChangeAspect="1"/>
              </p:cNvSpPr>
              <p:nvPr/>
            </p:nvSpPr>
            <p:spPr>
              <a:xfrm>
                <a:off x="2277001"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131"/>
              <p:cNvSpPr>
                <a:spLocks noChangeAspect="1"/>
              </p:cNvSpPr>
              <p:nvPr/>
            </p:nvSpPr>
            <p:spPr>
              <a:xfrm>
                <a:off x="3119123"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a:spLocks noChangeAspect="1"/>
              </p:cNvSpPr>
              <p:nvPr/>
            </p:nvSpPr>
            <p:spPr>
              <a:xfrm>
                <a:off x="2795718" y="366874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a:spLocks noChangeAspect="1"/>
              </p:cNvSpPr>
              <p:nvPr/>
            </p:nvSpPr>
            <p:spPr>
              <a:xfrm>
                <a:off x="2795718" y="350188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a:spLocks noChangeAspect="1"/>
              </p:cNvSpPr>
              <p:nvPr/>
            </p:nvSpPr>
            <p:spPr>
              <a:xfrm>
                <a:off x="2795718" y="3276431"/>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p:cNvSpPr>
                <a:spLocks noChangeAspect="1"/>
              </p:cNvSpPr>
              <p:nvPr/>
            </p:nvSpPr>
            <p:spPr>
              <a:xfrm>
                <a:off x="2627682"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36"/>
              <p:cNvSpPr>
                <a:spLocks noChangeAspect="1"/>
              </p:cNvSpPr>
              <p:nvPr/>
            </p:nvSpPr>
            <p:spPr>
              <a:xfrm>
                <a:off x="29611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0" name="フリーフォーム 119"/>
            <p:cNvSpPr/>
            <p:nvPr/>
          </p:nvSpPr>
          <p:spPr>
            <a:xfrm>
              <a:off x="2552187" y="3442349"/>
              <a:ext cx="561195" cy="384745"/>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Lst>
              <a:ahLst/>
              <a:cxnLst>
                <a:cxn ang="0">
                  <a:pos x="connsiteX0" y="connsiteY0"/>
                </a:cxn>
                <a:cxn ang="0">
                  <a:pos x="connsiteX1" y="connsiteY1"/>
                </a:cxn>
                <a:cxn ang="0">
                  <a:pos x="connsiteX2" y="connsiteY2"/>
                </a:cxn>
              </a:cxnLst>
              <a:rect l="l" t="t" r="r" b="b"/>
              <a:pathLst>
                <a:path w="629178" h="450508">
                  <a:moveTo>
                    <a:pt x="0" y="450508"/>
                  </a:moveTo>
                  <a:cubicBezTo>
                    <a:pt x="74102" y="150014"/>
                    <a:pt x="222778" y="297"/>
                    <a:pt x="313795" y="1"/>
                  </a:cubicBezTo>
                  <a:cubicBezTo>
                    <a:pt x="404812" y="-295"/>
                    <a:pt x="534966" y="144618"/>
                    <a:pt x="629178" y="448734"/>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8" name="グループ化 137"/>
          <p:cNvGrpSpPr>
            <a:grpSpLocks noChangeAspect="1"/>
          </p:cNvGrpSpPr>
          <p:nvPr/>
        </p:nvGrpSpPr>
        <p:grpSpPr>
          <a:xfrm>
            <a:off x="4379043" y="1814345"/>
            <a:ext cx="702824" cy="673960"/>
            <a:chOff x="1084312" y="3011602"/>
            <a:chExt cx="850417" cy="815492"/>
          </a:xfrm>
        </p:grpSpPr>
        <p:grpSp>
          <p:nvGrpSpPr>
            <p:cNvPr id="139" name="グループ化 138"/>
            <p:cNvGrpSpPr/>
            <p:nvPr/>
          </p:nvGrpSpPr>
          <p:grpSpPr>
            <a:xfrm>
              <a:off x="1084312" y="3011602"/>
              <a:ext cx="828366" cy="729146"/>
              <a:chOff x="1084312" y="3011602"/>
              <a:chExt cx="828366" cy="729146"/>
            </a:xfrm>
          </p:grpSpPr>
          <p:sp>
            <p:nvSpPr>
              <p:cNvPr id="141" name="五角形 140"/>
              <p:cNvSpPr>
                <a:spLocks/>
              </p:cNvSpPr>
              <p:nvPr/>
            </p:nvSpPr>
            <p:spPr>
              <a:xfrm>
                <a:off x="1121736" y="3053411"/>
                <a:ext cx="756084" cy="651737"/>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42" name="直線コネクタ 141"/>
              <p:cNvCxnSpPr>
                <a:cxnSpLocks/>
                <a:stCxn id="141" idx="5"/>
                <a:endCxn id="141" idx="2"/>
              </p:cNvCxnSpPr>
              <p:nvPr/>
            </p:nvCxnSpPr>
            <p:spPr>
              <a:xfrm flipH="1">
                <a:off x="1266136" y="3302352"/>
                <a:ext cx="611683" cy="402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円/楕円 142"/>
              <p:cNvSpPr>
                <a:spLocks noChangeAspect="1"/>
              </p:cNvSpPr>
              <p:nvPr/>
            </p:nvSpPr>
            <p:spPr>
              <a:xfrm>
                <a:off x="1227989"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143"/>
              <p:cNvSpPr>
                <a:spLocks noChangeAspect="1"/>
              </p:cNvSpPr>
              <p:nvPr/>
            </p:nvSpPr>
            <p:spPr>
              <a:xfrm>
                <a:off x="1460766"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144"/>
              <p:cNvSpPr>
                <a:spLocks noChangeAspect="1"/>
              </p:cNvSpPr>
              <p:nvPr/>
            </p:nvSpPr>
            <p:spPr>
              <a:xfrm>
                <a:off x="1084312" y="326150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145"/>
              <p:cNvSpPr>
                <a:spLocks noChangeAspect="1"/>
              </p:cNvSpPr>
              <p:nvPr/>
            </p:nvSpPr>
            <p:spPr>
              <a:xfrm>
                <a:off x="169938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146"/>
              <p:cNvSpPr>
                <a:spLocks noChangeAspect="1"/>
              </p:cNvSpPr>
              <p:nvPr/>
            </p:nvSpPr>
            <p:spPr>
              <a:xfrm>
                <a:off x="1466194" y="3668748"/>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147"/>
              <p:cNvSpPr>
                <a:spLocks noChangeAspect="1"/>
              </p:cNvSpPr>
              <p:nvPr/>
            </p:nvSpPr>
            <p:spPr>
              <a:xfrm>
                <a:off x="1840678" y="3261506"/>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0" name="フリーフォーム 139"/>
            <p:cNvSpPr/>
            <p:nvPr/>
          </p:nvSpPr>
          <p:spPr>
            <a:xfrm>
              <a:off x="1371279" y="3455787"/>
              <a:ext cx="563450" cy="371307"/>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168 w 407098"/>
                <a:gd name="connsiteY0" fmla="*/ 464498 h 464498"/>
                <a:gd name="connsiteX1" fmla="*/ 98063 w 407098"/>
                <a:gd name="connsiteY1" fmla="*/ 157395 h 464498"/>
                <a:gd name="connsiteX2" fmla="*/ 407098 w 407098"/>
                <a:gd name="connsiteY2" fmla="*/ 3530 h 464498"/>
                <a:gd name="connsiteX0" fmla="*/ 87 w 407017"/>
                <a:gd name="connsiteY0" fmla="*/ 466263 h 466263"/>
                <a:gd name="connsiteX1" fmla="*/ 131892 w 407017"/>
                <a:gd name="connsiteY1" fmla="*/ 117650 h 466263"/>
                <a:gd name="connsiteX2" fmla="*/ 407017 w 407017"/>
                <a:gd name="connsiteY2" fmla="*/ 5295 h 466263"/>
                <a:gd name="connsiteX0" fmla="*/ 83 w 407013"/>
                <a:gd name="connsiteY0" fmla="*/ 466376 h 466376"/>
                <a:gd name="connsiteX1" fmla="*/ 131888 w 407013"/>
                <a:gd name="connsiteY1" fmla="*/ 117763 h 466376"/>
                <a:gd name="connsiteX2" fmla="*/ 407013 w 407013"/>
                <a:gd name="connsiteY2" fmla="*/ 5408 h 466376"/>
                <a:gd name="connsiteX0" fmla="*/ 68 w 406998"/>
                <a:gd name="connsiteY0" fmla="*/ 465576 h 465576"/>
                <a:gd name="connsiteX1" fmla="*/ 131873 w 406998"/>
                <a:gd name="connsiteY1" fmla="*/ 116963 h 465576"/>
                <a:gd name="connsiteX2" fmla="*/ 406998 w 406998"/>
                <a:gd name="connsiteY2" fmla="*/ 4608 h 465576"/>
                <a:gd name="connsiteX0" fmla="*/ 429 w 407359"/>
                <a:gd name="connsiteY0" fmla="*/ 463283 h 463283"/>
                <a:gd name="connsiteX1" fmla="*/ 56293 w 407359"/>
                <a:gd name="connsiteY1" fmla="*/ 207176 h 463283"/>
                <a:gd name="connsiteX2" fmla="*/ 407359 w 407359"/>
                <a:gd name="connsiteY2" fmla="*/ 2315 h 463283"/>
                <a:gd name="connsiteX0" fmla="*/ 113 w 407043"/>
                <a:gd name="connsiteY0" fmla="*/ 463503 h 463503"/>
                <a:gd name="connsiteX1" fmla="*/ 96321 w 407043"/>
                <a:gd name="connsiteY1" fmla="*/ 191308 h 463503"/>
                <a:gd name="connsiteX2" fmla="*/ 407043 w 407043"/>
                <a:gd name="connsiteY2" fmla="*/ 2535 h 463503"/>
                <a:gd name="connsiteX0" fmla="*/ 113 w 407043"/>
                <a:gd name="connsiteY0" fmla="*/ 472742 h 472742"/>
                <a:gd name="connsiteX1" fmla="*/ 96321 w 407043"/>
                <a:gd name="connsiteY1" fmla="*/ 200547 h 472742"/>
                <a:gd name="connsiteX2" fmla="*/ 407043 w 407043"/>
                <a:gd name="connsiteY2" fmla="*/ 11774 h 472742"/>
                <a:gd name="connsiteX0" fmla="*/ 113 w 407043"/>
                <a:gd name="connsiteY0" fmla="*/ 480593 h 480593"/>
                <a:gd name="connsiteX1" fmla="*/ 96321 w 407043"/>
                <a:gd name="connsiteY1" fmla="*/ 208398 h 480593"/>
                <a:gd name="connsiteX2" fmla="*/ 407043 w 407043"/>
                <a:gd name="connsiteY2" fmla="*/ 19625 h 480593"/>
                <a:gd name="connsiteX0" fmla="*/ 113 w 407043"/>
                <a:gd name="connsiteY0" fmla="*/ 470360 h 470360"/>
                <a:gd name="connsiteX1" fmla="*/ 96321 w 407043"/>
                <a:gd name="connsiteY1" fmla="*/ 198165 h 470360"/>
                <a:gd name="connsiteX2" fmla="*/ 407043 w 407043"/>
                <a:gd name="connsiteY2" fmla="*/ 9392 h 470360"/>
              </a:gdLst>
              <a:ahLst/>
              <a:cxnLst>
                <a:cxn ang="0">
                  <a:pos x="connsiteX0" y="connsiteY0"/>
                </a:cxn>
                <a:cxn ang="0">
                  <a:pos x="connsiteX1" y="connsiteY1"/>
                </a:cxn>
                <a:cxn ang="0">
                  <a:pos x="connsiteX2" y="connsiteY2"/>
                </a:cxn>
              </a:cxnLst>
              <a:rect l="l" t="t" r="r" b="b"/>
              <a:pathLst>
                <a:path w="407043" h="470360">
                  <a:moveTo>
                    <a:pt x="113" y="470360"/>
                  </a:moveTo>
                  <a:cubicBezTo>
                    <a:pt x="-2710" y="351661"/>
                    <a:pt x="47876" y="261786"/>
                    <a:pt x="96321" y="198165"/>
                  </a:cubicBezTo>
                  <a:cubicBezTo>
                    <a:pt x="144766" y="134544"/>
                    <a:pt x="302092" y="-42482"/>
                    <a:pt x="407043" y="9392"/>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9" name="テキスト ボックス 148"/>
          <p:cNvSpPr txBox="1"/>
          <p:nvPr/>
        </p:nvSpPr>
        <p:spPr>
          <a:xfrm>
            <a:off x="76200" y="2724150"/>
            <a:ext cx="1067921" cy="830997"/>
          </a:xfrm>
          <a:prstGeom prst="rect">
            <a:avLst/>
          </a:prstGeom>
          <a:noFill/>
        </p:spPr>
        <p:txBody>
          <a:bodyPr wrap="none" rtlCol="0">
            <a:spAutoFit/>
          </a:bodyPr>
          <a:lstStyle/>
          <a:p>
            <a:r>
              <a:rPr kumimoji="1" lang="en-US" altLang="ja-JP" sz="1600" dirty="0" smtClean="0"/>
              <a:t>Input</a:t>
            </a:r>
          </a:p>
          <a:p>
            <a:endParaRPr kumimoji="1" lang="en-US" altLang="ja-JP" sz="1600" dirty="0" smtClean="0"/>
          </a:p>
          <a:p>
            <a:r>
              <a:rPr kumimoji="1" lang="en-US" altLang="ja-JP" sz="1600" dirty="0"/>
              <a:t>Condition</a:t>
            </a:r>
            <a:endParaRPr kumimoji="1" lang="en-US" altLang="ja-JP" sz="1600" dirty="0" smtClean="0"/>
          </a:p>
        </p:txBody>
      </p:sp>
      <p:sp>
        <p:nvSpPr>
          <p:cNvPr id="150" name="テキスト ボックス 149"/>
          <p:cNvSpPr txBox="1"/>
          <p:nvPr/>
        </p:nvSpPr>
        <p:spPr>
          <a:xfrm>
            <a:off x="1115508" y="2724150"/>
            <a:ext cx="1669047" cy="830997"/>
          </a:xfrm>
          <a:prstGeom prst="rect">
            <a:avLst/>
          </a:prstGeom>
          <a:noFill/>
        </p:spPr>
        <p:txBody>
          <a:bodyPr wrap="none" rtlCol="0">
            <a:spAutoFit/>
          </a:bodyPr>
          <a:lstStyle/>
          <a:p>
            <a:pPr algn="ctr"/>
            <a:r>
              <a:rPr kumimoji="1" lang="en-US" altLang="ja-JP" sz="1600" dirty="0" smtClean="0"/>
              <a:t>(</a:t>
            </a:r>
            <a:r>
              <a:rPr kumimoji="1" lang="en-US" altLang="ja-JP" sz="1600" dirty="0"/>
              <a:t>1, 1, </a:t>
            </a:r>
            <a:r>
              <a:rPr kumimoji="1" lang="en-US" altLang="ja-JP" sz="1600" dirty="0" smtClean="0"/>
              <a:t>1, 1, 1, 1)</a:t>
            </a:r>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dirty="0" smtClean="0"/>
              <a:t>--</a:t>
            </a:r>
            <a:endParaRPr kumimoji="1" lang="en-US" altLang="ja-JP" sz="1600" dirty="0"/>
          </a:p>
        </p:txBody>
      </p:sp>
      <p:cxnSp>
        <p:nvCxnSpPr>
          <p:cNvPr id="151" name="直線コネクタ 150"/>
          <p:cNvCxnSpPr/>
          <p:nvPr/>
        </p:nvCxnSpPr>
        <p:spPr>
          <a:xfrm>
            <a:off x="1164949" y="2724150"/>
            <a:ext cx="0" cy="175464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2745115" y="2724150"/>
            <a:ext cx="0" cy="175464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テキスト ボックス 154"/>
          <p:cNvSpPr txBox="1"/>
          <p:nvPr/>
        </p:nvSpPr>
        <p:spPr>
          <a:xfrm>
            <a:off x="2683115" y="2724150"/>
            <a:ext cx="1678665" cy="830997"/>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1, </a:t>
            </a:r>
            <a:r>
              <a:rPr kumimoji="1" lang="en-US" altLang="ja-JP" sz="1600" dirty="0"/>
              <a:t>1, </a:t>
            </a:r>
            <a:r>
              <a:rPr kumimoji="1" lang="en-US" altLang="ja-JP" sz="1600" dirty="0" smtClean="0"/>
              <a:t>1, 1, 1)</a:t>
            </a:r>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=3+2x</a:t>
            </a:r>
            <a:endParaRPr kumimoji="1" lang="en-US" altLang="ja-JP" sz="1600" dirty="0"/>
          </a:p>
        </p:txBody>
      </p:sp>
      <p:sp>
        <p:nvSpPr>
          <p:cNvPr id="156" name="テキスト ボックス 155"/>
          <p:cNvSpPr txBox="1"/>
          <p:nvPr/>
        </p:nvSpPr>
        <p:spPr>
          <a:xfrm>
            <a:off x="4337373" y="2761134"/>
            <a:ext cx="857927" cy="800219"/>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400" i="1" dirty="0" smtClean="0">
                <a:latin typeface="Arial" panose="020B0604020202020204" pitchFamily="34" charset="0"/>
                <a:cs typeface="Arial" panose="020B0604020202020204" pitchFamily="34" charset="0"/>
              </a:rPr>
              <a:t>α</a:t>
            </a:r>
            <a:r>
              <a:rPr kumimoji="1" lang="en-US" altLang="ja-JP" sz="1400" dirty="0" smtClean="0"/>
              <a:t>=</a:t>
            </a:r>
            <a:r>
              <a:rPr kumimoji="1" lang="el-GR" altLang="ja-JP" sz="1400" i="1" dirty="0" smtClean="0">
                <a:latin typeface="Arial" panose="020B0604020202020204" pitchFamily="34" charset="0"/>
                <a:cs typeface="Arial" panose="020B0604020202020204" pitchFamily="34" charset="0"/>
              </a:rPr>
              <a:t>β</a:t>
            </a:r>
            <a:r>
              <a:rPr kumimoji="1" lang="en-US" altLang="ja-JP" sz="1400" dirty="0" smtClean="0"/>
              <a:t>=2+</a:t>
            </a:r>
            <a:r>
              <a:rPr kumimoji="1" lang="en-US" altLang="ja-JP" sz="1400" i="1" dirty="0" smtClean="0">
                <a:solidFill>
                  <a:schemeClr val="accent1"/>
                </a:solidFill>
              </a:rPr>
              <a:t>x</a:t>
            </a:r>
            <a:endParaRPr kumimoji="1" lang="en-US" altLang="ja-JP" sz="1400" i="1" dirty="0">
              <a:solidFill>
                <a:schemeClr val="accent1"/>
              </a:solidFill>
            </a:endParaRPr>
          </a:p>
        </p:txBody>
      </p:sp>
      <p:sp>
        <p:nvSpPr>
          <p:cNvPr id="157" name="テキスト ボックス 156"/>
          <p:cNvSpPr txBox="1"/>
          <p:nvPr/>
        </p:nvSpPr>
        <p:spPr>
          <a:xfrm>
            <a:off x="5202240" y="2761134"/>
            <a:ext cx="1527982" cy="800219"/>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400" i="1" dirty="0" smtClean="0">
                <a:latin typeface="Arial" panose="020B0604020202020204" pitchFamily="34" charset="0"/>
                <a:cs typeface="Arial" panose="020B0604020202020204" pitchFamily="34" charset="0"/>
              </a:rPr>
              <a:t>α</a:t>
            </a:r>
            <a:r>
              <a:rPr kumimoji="1" lang="en-US" altLang="ja-JP" sz="1400" dirty="0" smtClean="0"/>
              <a:t>=4+2</a:t>
            </a:r>
            <a:r>
              <a:rPr kumimoji="1" lang="en-US" altLang="ja-JP" sz="1400" i="1" dirty="0" smtClean="0">
                <a:solidFill>
                  <a:schemeClr val="accent1"/>
                </a:solidFill>
              </a:rPr>
              <a:t>x</a:t>
            </a:r>
            <a:r>
              <a:rPr kumimoji="1" lang="en-US" altLang="ja-JP" sz="1400" dirty="0" smtClean="0"/>
              <a:t>+</a:t>
            </a:r>
            <a:r>
              <a:rPr kumimoji="1" lang="en-US" altLang="ja-JP" sz="1400" i="1" dirty="0" smtClean="0">
                <a:solidFill>
                  <a:schemeClr val="accent4"/>
                </a:solidFill>
              </a:rPr>
              <a:t>y</a:t>
            </a:r>
            <a:r>
              <a:rPr kumimoji="1" lang="en-US" altLang="ja-JP" sz="1400" dirty="0" smtClean="0"/>
              <a:t>,</a:t>
            </a:r>
            <a:r>
              <a:rPr kumimoji="1" lang="en-US" altLang="ja-JP" sz="1400" i="1" dirty="0" smtClean="0">
                <a:latin typeface="Arial" panose="020B0604020202020204" pitchFamily="34" charset="0"/>
                <a:cs typeface="Arial" panose="020B0604020202020204" pitchFamily="34" charset="0"/>
              </a:rPr>
              <a:t> </a:t>
            </a:r>
            <a:r>
              <a:rPr kumimoji="1" lang="el-GR" altLang="ja-JP" sz="1400" i="1" dirty="0" smtClean="0">
                <a:latin typeface="Arial" panose="020B0604020202020204" pitchFamily="34" charset="0"/>
                <a:cs typeface="Arial" panose="020B0604020202020204" pitchFamily="34" charset="0"/>
              </a:rPr>
              <a:t>β</a:t>
            </a:r>
            <a:r>
              <a:rPr kumimoji="1" lang="en-US" altLang="ja-JP" sz="1400" dirty="0" smtClean="0"/>
              <a:t>=2+</a:t>
            </a:r>
            <a:r>
              <a:rPr kumimoji="1" lang="en-US" altLang="ja-JP" sz="1400" i="1" dirty="0" smtClean="0">
                <a:solidFill>
                  <a:schemeClr val="accent4"/>
                </a:solidFill>
              </a:rPr>
              <a:t>y</a:t>
            </a:r>
            <a:endParaRPr kumimoji="1" lang="en-US" altLang="ja-JP" sz="1400" dirty="0"/>
          </a:p>
        </p:txBody>
      </p:sp>
      <p:cxnSp>
        <p:nvCxnSpPr>
          <p:cNvPr id="158" name="直線コネクタ 157"/>
          <p:cNvCxnSpPr/>
          <p:nvPr/>
        </p:nvCxnSpPr>
        <p:spPr>
          <a:xfrm>
            <a:off x="4317745" y="2724150"/>
            <a:ext cx="0" cy="175464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5181600" y="3149185"/>
            <a:ext cx="0" cy="132960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テキスト ボックス 159"/>
          <p:cNvSpPr txBox="1"/>
          <p:nvPr/>
        </p:nvSpPr>
        <p:spPr>
          <a:xfrm>
            <a:off x="4667531" y="2724150"/>
            <a:ext cx="1688283" cy="338554"/>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a:t>
            </a:r>
            <a:r>
              <a:rPr kumimoji="1" lang="el-GR" altLang="ja-JP" sz="1600" i="1" dirty="0" smtClean="0">
                <a:latin typeface="Arial" panose="020B0604020202020204" pitchFamily="34" charset="0"/>
                <a:cs typeface="Arial" panose="020B0604020202020204" pitchFamily="34" charset="0"/>
              </a:rPr>
              <a:t>β</a:t>
            </a:r>
            <a:r>
              <a:rPr kumimoji="1" lang="en-US" altLang="ja-JP" sz="1600" dirty="0" smtClean="0"/>
              <a:t>, 1, </a:t>
            </a:r>
            <a:r>
              <a:rPr kumimoji="1" lang="en-US" altLang="ja-JP" sz="1600" dirty="0"/>
              <a:t>1, </a:t>
            </a:r>
            <a:r>
              <a:rPr kumimoji="1" lang="en-US" altLang="ja-JP" sz="1600" dirty="0" smtClean="0"/>
              <a:t>1, 1)</a:t>
            </a:r>
            <a:endParaRPr kumimoji="1" lang="en-US" altLang="ja-JP" sz="1600" dirty="0"/>
          </a:p>
        </p:txBody>
      </p:sp>
      <p:cxnSp>
        <p:nvCxnSpPr>
          <p:cNvPr id="231" name="直線コネクタ 230"/>
          <p:cNvCxnSpPr/>
          <p:nvPr/>
        </p:nvCxnSpPr>
        <p:spPr>
          <a:xfrm>
            <a:off x="6705600" y="2724150"/>
            <a:ext cx="0" cy="175464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テキスト ボックス 231"/>
          <p:cNvSpPr txBox="1"/>
          <p:nvPr/>
        </p:nvSpPr>
        <p:spPr>
          <a:xfrm>
            <a:off x="6712937" y="2777595"/>
            <a:ext cx="857927" cy="800219"/>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400" i="1" dirty="0">
                <a:latin typeface="Arial" panose="020B0604020202020204" pitchFamily="34" charset="0"/>
                <a:cs typeface="Arial" panose="020B0604020202020204" pitchFamily="34" charset="0"/>
              </a:rPr>
              <a:t>α</a:t>
            </a:r>
            <a:r>
              <a:rPr kumimoji="1" lang="en-US" altLang="ja-JP" sz="1400" dirty="0"/>
              <a:t>=</a:t>
            </a:r>
            <a:r>
              <a:rPr kumimoji="1" lang="el-GR" altLang="ja-JP" sz="1400" i="1" dirty="0">
                <a:latin typeface="Arial" panose="020B0604020202020204" pitchFamily="34" charset="0"/>
                <a:cs typeface="Arial" panose="020B0604020202020204" pitchFamily="34" charset="0"/>
              </a:rPr>
              <a:t>β</a:t>
            </a:r>
            <a:r>
              <a:rPr kumimoji="1" lang="en-US" altLang="ja-JP" sz="1400" dirty="0" smtClean="0"/>
              <a:t>=1+</a:t>
            </a:r>
            <a:r>
              <a:rPr kumimoji="1" lang="en-US" altLang="ja-JP" sz="1400" i="1" dirty="0" smtClean="0">
                <a:solidFill>
                  <a:schemeClr val="accent1"/>
                </a:solidFill>
              </a:rPr>
              <a:t>x</a:t>
            </a:r>
            <a:endParaRPr kumimoji="1" lang="en-US" altLang="ja-JP" sz="1400" i="1" dirty="0">
              <a:solidFill>
                <a:schemeClr val="accent1"/>
              </a:solidFill>
            </a:endParaRPr>
          </a:p>
        </p:txBody>
      </p:sp>
      <p:sp>
        <p:nvSpPr>
          <p:cNvPr id="233" name="テキスト ボックス 232"/>
          <p:cNvSpPr txBox="1"/>
          <p:nvPr/>
        </p:nvSpPr>
        <p:spPr>
          <a:xfrm>
            <a:off x="7546058" y="2777595"/>
            <a:ext cx="1527982" cy="800219"/>
          </a:xfrm>
          <a:prstGeom prst="rect">
            <a:avLst/>
          </a:prstGeom>
          <a:noFill/>
        </p:spPr>
        <p:txBody>
          <a:bodyPr wrap="none" rtlCol="0">
            <a:spAutoFit/>
          </a:bodyPr>
          <a:lstStyle/>
          <a:p>
            <a:pPr algn="ctr"/>
            <a:endParaRPr kumimoji="1" lang="en-US" altLang="ja-JP" sz="1600" dirty="0" smtClean="0"/>
          </a:p>
          <a:p>
            <a:pPr algn="ctr"/>
            <a:endParaRPr kumimoji="1" lang="en-US" altLang="ja-JP" sz="1600" i="1" dirty="0" smtClean="0">
              <a:latin typeface="Arial" panose="020B0604020202020204" pitchFamily="34" charset="0"/>
              <a:cs typeface="Arial" panose="020B0604020202020204" pitchFamily="34" charset="0"/>
            </a:endParaRPr>
          </a:p>
          <a:p>
            <a:pPr algn="ctr"/>
            <a:r>
              <a:rPr kumimoji="1" lang="en-US" altLang="ja-JP" sz="1400" i="1" dirty="0">
                <a:latin typeface="Arial" panose="020B0604020202020204" pitchFamily="34" charset="0"/>
                <a:cs typeface="Arial" panose="020B0604020202020204" pitchFamily="34" charset="0"/>
              </a:rPr>
              <a:t>α</a:t>
            </a:r>
            <a:r>
              <a:rPr kumimoji="1" lang="en-US" altLang="ja-JP" sz="1400" dirty="0"/>
              <a:t>=4+2</a:t>
            </a:r>
            <a:r>
              <a:rPr kumimoji="1" lang="en-US" altLang="ja-JP" sz="1400" i="1" dirty="0">
                <a:solidFill>
                  <a:schemeClr val="accent1"/>
                </a:solidFill>
              </a:rPr>
              <a:t>x</a:t>
            </a:r>
            <a:r>
              <a:rPr kumimoji="1" lang="en-US" altLang="ja-JP" sz="1400" dirty="0"/>
              <a:t>+</a:t>
            </a:r>
            <a:r>
              <a:rPr kumimoji="1" lang="en-US" altLang="ja-JP" sz="1400" i="1" dirty="0">
                <a:solidFill>
                  <a:schemeClr val="accent4"/>
                </a:solidFill>
              </a:rPr>
              <a:t>y</a:t>
            </a:r>
            <a:r>
              <a:rPr kumimoji="1" lang="en-US" altLang="ja-JP" sz="1400" dirty="0"/>
              <a:t>,</a:t>
            </a:r>
            <a:r>
              <a:rPr kumimoji="1" lang="en-US" altLang="ja-JP" sz="1400" i="1" dirty="0">
                <a:latin typeface="Arial" panose="020B0604020202020204" pitchFamily="34" charset="0"/>
                <a:cs typeface="Arial" panose="020B0604020202020204" pitchFamily="34" charset="0"/>
              </a:rPr>
              <a:t> </a:t>
            </a:r>
            <a:r>
              <a:rPr kumimoji="1" lang="el-GR" altLang="ja-JP" sz="1400" i="1" dirty="0">
                <a:latin typeface="Arial" panose="020B0604020202020204" pitchFamily="34" charset="0"/>
                <a:cs typeface="Arial" panose="020B0604020202020204" pitchFamily="34" charset="0"/>
              </a:rPr>
              <a:t>β</a:t>
            </a:r>
            <a:r>
              <a:rPr kumimoji="1" lang="en-US" altLang="ja-JP" sz="1400" dirty="0"/>
              <a:t>=2+</a:t>
            </a:r>
            <a:r>
              <a:rPr kumimoji="1" lang="en-US" altLang="ja-JP" sz="1400" i="1" dirty="0">
                <a:solidFill>
                  <a:schemeClr val="accent4"/>
                </a:solidFill>
              </a:rPr>
              <a:t>y</a:t>
            </a:r>
            <a:endParaRPr kumimoji="1" lang="en-US" altLang="ja-JP" sz="1400" dirty="0"/>
          </a:p>
        </p:txBody>
      </p:sp>
      <p:cxnSp>
        <p:nvCxnSpPr>
          <p:cNvPr id="234" name="直線コネクタ 233"/>
          <p:cNvCxnSpPr/>
          <p:nvPr/>
        </p:nvCxnSpPr>
        <p:spPr>
          <a:xfrm>
            <a:off x="7543800" y="3149185"/>
            <a:ext cx="0" cy="132960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テキスト ボックス 234"/>
          <p:cNvSpPr txBox="1"/>
          <p:nvPr/>
        </p:nvSpPr>
        <p:spPr>
          <a:xfrm>
            <a:off x="6934200" y="2724150"/>
            <a:ext cx="1688283" cy="338554"/>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a:t>
            </a:r>
            <a:r>
              <a:rPr kumimoji="1" lang="en-US" altLang="ja-JP" sz="1600" dirty="0"/>
              <a:t>1, 1, </a:t>
            </a:r>
            <a:r>
              <a:rPr kumimoji="1" lang="el-GR" altLang="ja-JP" sz="1600" i="1" dirty="0" smtClean="0">
                <a:latin typeface="Arial" panose="020B0604020202020204" pitchFamily="34" charset="0"/>
                <a:cs typeface="Arial" panose="020B0604020202020204" pitchFamily="34" charset="0"/>
              </a:rPr>
              <a:t>β</a:t>
            </a:r>
            <a:r>
              <a:rPr kumimoji="1" lang="en-US" altLang="ja-JP" sz="1600" dirty="0" smtClean="0"/>
              <a:t>, 1, 1)</a:t>
            </a:r>
            <a:endParaRPr kumimoji="1" lang="en-US" altLang="ja-JP" sz="1600" dirty="0"/>
          </a:p>
        </p:txBody>
      </p:sp>
      <p:grpSp>
        <p:nvGrpSpPr>
          <p:cNvPr id="236" name="グループ化 235"/>
          <p:cNvGrpSpPr>
            <a:grpSpLocks noChangeAspect="1"/>
          </p:cNvGrpSpPr>
          <p:nvPr/>
        </p:nvGrpSpPr>
        <p:grpSpPr>
          <a:xfrm>
            <a:off x="3121925" y="3771655"/>
            <a:ext cx="801044" cy="667688"/>
            <a:chOff x="7113240" y="3006493"/>
            <a:chExt cx="969263" cy="807902"/>
          </a:xfrm>
        </p:grpSpPr>
        <p:grpSp>
          <p:nvGrpSpPr>
            <p:cNvPr id="237" name="グループ化 236"/>
            <p:cNvGrpSpPr/>
            <p:nvPr/>
          </p:nvGrpSpPr>
          <p:grpSpPr>
            <a:xfrm>
              <a:off x="7113240" y="3006493"/>
              <a:ext cx="969263" cy="734255"/>
              <a:chOff x="7113240" y="3006493"/>
              <a:chExt cx="969263" cy="734255"/>
            </a:xfrm>
          </p:grpSpPr>
          <p:sp>
            <p:nvSpPr>
              <p:cNvPr id="240" name="六角形 239"/>
              <p:cNvSpPr/>
              <p:nvPr/>
            </p:nvSpPr>
            <p:spPr>
              <a:xfrm>
                <a:off x="7149244" y="3041086"/>
                <a:ext cx="900100"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41" name="直線コネクタ 240"/>
              <p:cNvCxnSpPr>
                <a:stCxn id="260" idx="4"/>
                <a:endCxn id="258" idx="0"/>
              </p:cNvCxnSpPr>
              <p:nvPr/>
            </p:nvCxnSpPr>
            <p:spPr>
              <a:xfrm>
                <a:off x="7501877" y="3568585"/>
                <a:ext cx="0" cy="1001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a:stCxn id="259" idx="4"/>
                <a:endCxn id="257" idx="0"/>
              </p:cNvCxnSpPr>
              <p:nvPr/>
            </p:nvCxnSpPr>
            <p:spPr>
              <a:xfrm>
                <a:off x="7692120" y="3568585"/>
                <a:ext cx="0" cy="1001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flipH="1">
                <a:off x="7690359" y="3363568"/>
                <a:ext cx="95251" cy="1698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7409371" y="3368331"/>
                <a:ext cx="88900" cy="166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a:stCxn id="262" idx="6"/>
                <a:endCxn id="261" idx="2"/>
              </p:cNvCxnSpPr>
              <p:nvPr/>
            </p:nvCxnSpPr>
            <p:spPr>
              <a:xfrm>
                <a:off x="7442755" y="3367703"/>
                <a:ext cx="3084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p:cNvCxnSpPr>
                <a:stCxn id="260" idx="6"/>
                <a:endCxn id="259" idx="2"/>
              </p:cNvCxnSpPr>
              <p:nvPr/>
            </p:nvCxnSpPr>
            <p:spPr>
              <a:xfrm>
                <a:off x="7537877" y="3532585"/>
                <a:ext cx="1182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a:endCxn id="240" idx="1"/>
              </p:cNvCxnSpPr>
              <p:nvPr/>
            </p:nvCxnSpPr>
            <p:spPr>
              <a:xfrm>
                <a:off x="7785609" y="3368331"/>
                <a:ext cx="97872" cy="3362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a:stCxn id="240" idx="5"/>
              </p:cNvCxnSpPr>
              <p:nvPr/>
            </p:nvCxnSpPr>
            <p:spPr>
              <a:xfrm flipH="1">
                <a:off x="7784021" y="3041086"/>
                <a:ext cx="99460" cy="3272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a:stCxn id="240" idx="4"/>
              </p:cNvCxnSpPr>
              <p:nvPr/>
            </p:nvCxnSpPr>
            <p:spPr>
              <a:xfrm>
                <a:off x="7315107" y="3041086"/>
                <a:ext cx="92677" cy="325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a:endCxn id="240" idx="2"/>
              </p:cNvCxnSpPr>
              <p:nvPr/>
            </p:nvCxnSpPr>
            <p:spPr>
              <a:xfrm flipH="1">
                <a:off x="7315107" y="3365156"/>
                <a:ext cx="92678" cy="339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円/楕円 250"/>
              <p:cNvSpPr>
                <a:spLocks noChangeAspect="1"/>
              </p:cNvSpPr>
              <p:nvPr/>
            </p:nvSpPr>
            <p:spPr>
              <a:xfrm>
                <a:off x="7277222"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円/楕円 251"/>
              <p:cNvSpPr>
                <a:spLocks noChangeAspect="1"/>
              </p:cNvSpPr>
              <p:nvPr/>
            </p:nvSpPr>
            <p:spPr>
              <a:xfrm>
                <a:off x="7844774"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円/楕円 252"/>
              <p:cNvSpPr>
                <a:spLocks noChangeAspect="1"/>
              </p:cNvSpPr>
              <p:nvPr/>
            </p:nvSpPr>
            <p:spPr>
              <a:xfrm>
                <a:off x="8010503" y="333703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円/楕円 253"/>
              <p:cNvSpPr>
                <a:spLocks noChangeAspect="1"/>
              </p:cNvSpPr>
              <p:nvPr/>
            </p:nvSpPr>
            <p:spPr>
              <a:xfrm>
                <a:off x="7844774"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円/楕円 254"/>
              <p:cNvSpPr>
                <a:spLocks noChangeAspect="1"/>
              </p:cNvSpPr>
              <p:nvPr/>
            </p:nvSpPr>
            <p:spPr>
              <a:xfrm>
                <a:off x="7277222"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255"/>
              <p:cNvSpPr>
                <a:spLocks noChangeAspect="1"/>
              </p:cNvSpPr>
              <p:nvPr/>
            </p:nvSpPr>
            <p:spPr>
              <a:xfrm>
                <a:off x="7113240" y="333703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円/楕円 256"/>
              <p:cNvSpPr>
                <a:spLocks noChangeAspect="1"/>
              </p:cNvSpPr>
              <p:nvPr/>
            </p:nvSpPr>
            <p:spPr>
              <a:xfrm>
                <a:off x="7656120"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円/楕円 257"/>
              <p:cNvSpPr>
                <a:spLocks noChangeAspect="1"/>
              </p:cNvSpPr>
              <p:nvPr/>
            </p:nvSpPr>
            <p:spPr>
              <a:xfrm>
                <a:off x="74658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円/楕円 258"/>
              <p:cNvSpPr>
                <a:spLocks noChangeAspect="1"/>
              </p:cNvSpPr>
              <p:nvPr/>
            </p:nvSpPr>
            <p:spPr>
              <a:xfrm>
                <a:off x="7656120" y="3496585"/>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楕円 259"/>
              <p:cNvSpPr>
                <a:spLocks noChangeAspect="1"/>
              </p:cNvSpPr>
              <p:nvPr/>
            </p:nvSpPr>
            <p:spPr>
              <a:xfrm>
                <a:off x="7465877" y="3496585"/>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円/楕円 260"/>
              <p:cNvSpPr>
                <a:spLocks noChangeAspect="1"/>
              </p:cNvSpPr>
              <p:nvPr/>
            </p:nvSpPr>
            <p:spPr>
              <a:xfrm>
                <a:off x="7751241" y="3331703"/>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円/楕円 261"/>
              <p:cNvSpPr>
                <a:spLocks noChangeAspect="1"/>
              </p:cNvSpPr>
              <p:nvPr/>
            </p:nvSpPr>
            <p:spPr>
              <a:xfrm>
                <a:off x="7370755" y="3331703"/>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8" name="フリーフォーム 237"/>
            <p:cNvSpPr/>
            <p:nvPr/>
          </p:nvSpPr>
          <p:spPr>
            <a:xfrm>
              <a:off x="7400634" y="3425302"/>
              <a:ext cx="397319" cy="389093"/>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Lst>
              <a:ahLst/>
              <a:cxnLst>
                <a:cxn ang="0">
                  <a:pos x="connsiteX0" y="connsiteY0"/>
                </a:cxn>
                <a:cxn ang="0">
                  <a:pos x="connsiteX1" y="connsiteY1"/>
                </a:cxn>
                <a:cxn ang="0">
                  <a:pos x="connsiteX2" y="connsiteY2"/>
                </a:cxn>
                <a:cxn ang="0">
                  <a:pos x="connsiteX3" y="connsiteY3"/>
                </a:cxn>
              </a:cxnLst>
              <a:rect l="l" t="t" r="r" b="b"/>
              <a:pathLst>
                <a:path w="421763" h="506773">
                  <a:moveTo>
                    <a:pt x="348" y="506773"/>
                  </a:moveTo>
                  <a:cubicBezTo>
                    <a:pt x="3875" y="291964"/>
                    <a:pt x="-15827" y="137766"/>
                    <a:pt x="45855" y="62368"/>
                  </a:cubicBezTo>
                  <a:cubicBezTo>
                    <a:pt x="107537" y="-13030"/>
                    <a:pt x="312849" y="-25233"/>
                    <a:pt x="370440" y="54387"/>
                  </a:cubicBezTo>
                  <a:cubicBezTo>
                    <a:pt x="428031" y="134007"/>
                    <a:pt x="423362" y="319548"/>
                    <a:pt x="419977" y="503474"/>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3" name="グループ化 262"/>
          <p:cNvGrpSpPr>
            <a:grpSpLocks noChangeAspect="1"/>
          </p:cNvGrpSpPr>
          <p:nvPr/>
        </p:nvGrpSpPr>
        <p:grpSpPr>
          <a:xfrm>
            <a:off x="5556290" y="3771655"/>
            <a:ext cx="819877" cy="667687"/>
            <a:chOff x="8354143" y="3006493"/>
            <a:chExt cx="992052" cy="807902"/>
          </a:xfrm>
        </p:grpSpPr>
        <p:grpSp>
          <p:nvGrpSpPr>
            <p:cNvPr id="264" name="グループ化 263"/>
            <p:cNvGrpSpPr/>
            <p:nvPr/>
          </p:nvGrpSpPr>
          <p:grpSpPr>
            <a:xfrm>
              <a:off x="8354143" y="3006493"/>
              <a:ext cx="969263" cy="734255"/>
              <a:chOff x="8354143" y="3006493"/>
              <a:chExt cx="969263" cy="734255"/>
            </a:xfrm>
          </p:grpSpPr>
          <p:sp>
            <p:nvSpPr>
              <p:cNvPr id="267" name="六角形 266"/>
              <p:cNvSpPr/>
              <p:nvPr/>
            </p:nvSpPr>
            <p:spPr>
              <a:xfrm>
                <a:off x="8390147" y="3041086"/>
                <a:ext cx="900100"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68" name="直線コネクタ 267"/>
              <p:cNvCxnSpPr/>
              <p:nvPr/>
            </p:nvCxnSpPr>
            <p:spPr>
              <a:xfrm>
                <a:off x="8677088" y="3400081"/>
                <a:ext cx="19050" cy="274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flipH="1">
                <a:off x="8981888" y="3539781"/>
                <a:ext cx="53975" cy="146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a:off x="8929501" y="3393731"/>
                <a:ext cx="106362" cy="149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p:cNvCxnSpPr>
                <a:stCxn id="292" idx="4"/>
                <a:endCxn id="290" idx="0"/>
              </p:cNvCxnSpPr>
              <p:nvPr/>
            </p:nvCxnSpPr>
            <p:spPr>
              <a:xfrm>
                <a:off x="8679321" y="3257823"/>
                <a:ext cx="0" cy="113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a:stCxn id="290" idx="6"/>
                <a:endCxn id="291" idx="2"/>
              </p:cNvCxnSpPr>
              <p:nvPr/>
            </p:nvCxnSpPr>
            <p:spPr>
              <a:xfrm>
                <a:off x="8715321" y="3406872"/>
                <a:ext cx="1806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flipV="1">
                <a:off x="8832663" y="3395318"/>
                <a:ext cx="93663" cy="282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a:stCxn id="289" idx="6"/>
                <a:endCxn id="293" idx="2"/>
              </p:cNvCxnSpPr>
              <p:nvPr/>
            </p:nvCxnSpPr>
            <p:spPr>
              <a:xfrm>
                <a:off x="9076015" y="3540619"/>
                <a:ext cx="822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p:cNvCxnSpPr>
                <a:stCxn id="267" idx="5"/>
              </p:cNvCxnSpPr>
              <p:nvPr/>
            </p:nvCxnSpPr>
            <p:spPr>
              <a:xfrm flipH="1">
                <a:off x="8931088" y="3041086"/>
                <a:ext cx="193296" cy="179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a:stCxn id="267" idx="4"/>
              </p:cNvCxnSpPr>
              <p:nvPr/>
            </p:nvCxnSpPr>
            <p:spPr>
              <a:xfrm>
                <a:off x="8556010" y="3041086"/>
                <a:ext cx="117903" cy="1748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p:cNvCxnSpPr>
                <a:stCxn id="267" idx="0"/>
                <a:endCxn id="291" idx="6"/>
              </p:cNvCxnSpPr>
              <p:nvPr/>
            </p:nvCxnSpPr>
            <p:spPr>
              <a:xfrm flipH="1">
                <a:off x="8967965" y="3372812"/>
                <a:ext cx="322282" cy="34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p:cNvCxnSpPr>
                <a:stCxn id="295" idx="4"/>
                <a:endCxn id="291" idx="0"/>
              </p:cNvCxnSpPr>
              <p:nvPr/>
            </p:nvCxnSpPr>
            <p:spPr>
              <a:xfrm>
                <a:off x="8931965" y="3257823"/>
                <a:ext cx="0" cy="113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a:stCxn id="292" idx="6"/>
                <a:endCxn id="295" idx="2"/>
              </p:cNvCxnSpPr>
              <p:nvPr/>
            </p:nvCxnSpPr>
            <p:spPr>
              <a:xfrm>
                <a:off x="8715321" y="3221823"/>
                <a:ext cx="1806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a:stCxn id="290" idx="2"/>
                <a:endCxn id="267" idx="3"/>
              </p:cNvCxnSpPr>
              <p:nvPr/>
            </p:nvCxnSpPr>
            <p:spPr>
              <a:xfrm flipH="1" flipV="1">
                <a:off x="8390147" y="3372812"/>
                <a:ext cx="253174" cy="34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1" name="円/楕円 280"/>
              <p:cNvSpPr>
                <a:spLocks noChangeAspect="1"/>
              </p:cNvSpPr>
              <p:nvPr/>
            </p:nvSpPr>
            <p:spPr>
              <a:xfrm>
                <a:off x="8519713"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円/楕円 281"/>
              <p:cNvSpPr>
                <a:spLocks noChangeAspect="1"/>
              </p:cNvSpPr>
              <p:nvPr/>
            </p:nvSpPr>
            <p:spPr>
              <a:xfrm>
                <a:off x="9084090"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円/楕円 282"/>
              <p:cNvSpPr>
                <a:spLocks noChangeAspect="1"/>
              </p:cNvSpPr>
              <p:nvPr/>
            </p:nvSpPr>
            <p:spPr>
              <a:xfrm>
                <a:off x="9251406"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円/楕円 283"/>
              <p:cNvSpPr>
                <a:spLocks noChangeAspect="1"/>
              </p:cNvSpPr>
              <p:nvPr/>
            </p:nvSpPr>
            <p:spPr>
              <a:xfrm>
                <a:off x="9084090"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円/楕円 284"/>
              <p:cNvSpPr>
                <a:spLocks noChangeAspect="1"/>
              </p:cNvSpPr>
              <p:nvPr/>
            </p:nvSpPr>
            <p:spPr>
              <a:xfrm>
                <a:off x="8519713"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円/楕円 285"/>
              <p:cNvSpPr>
                <a:spLocks noChangeAspect="1"/>
              </p:cNvSpPr>
              <p:nvPr/>
            </p:nvSpPr>
            <p:spPr>
              <a:xfrm>
                <a:off x="8354143"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円/楕円 286"/>
              <p:cNvSpPr>
                <a:spLocks noChangeAspect="1"/>
              </p:cNvSpPr>
              <p:nvPr/>
            </p:nvSpPr>
            <p:spPr>
              <a:xfrm>
                <a:off x="8942995"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円/楕円 287"/>
              <p:cNvSpPr>
                <a:spLocks noChangeAspect="1"/>
              </p:cNvSpPr>
              <p:nvPr/>
            </p:nvSpPr>
            <p:spPr>
              <a:xfrm>
                <a:off x="866080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円/楕円 288"/>
              <p:cNvSpPr>
                <a:spLocks noChangeAspect="1"/>
              </p:cNvSpPr>
              <p:nvPr/>
            </p:nvSpPr>
            <p:spPr>
              <a:xfrm>
                <a:off x="9004015" y="3504619"/>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円/楕円 289"/>
              <p:cNvSpPr>
                <a:spLocks noChangeAspect="1"/>
              </p:cNvSpPr>
              <p:nvPr/>
            </p:nvSpPr>
            <p:spPr>
              <a:xfrm>
                <a:off x="8643321" y="337087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円/楕円 290"/>
              <p:cNvSpPr>
                <a:spLocks noChangeAspect="1"/>
              </p:cNvSpPr>
              <p:nvPr/>
            </p:nvSpPr>
            <p:spPr>
              <a:xfrm>
                <a:off x="8895965" y="3370872"/>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円/楕円 291"/>
              <p:cNvSpPr>
                <a:spLocks noChangeAspect="1"/>
              </p:cNvSpPr>
              <p:nvPr/>
            </p:nvSpPr>
            <p:spPr>
              <a:xfrm>
                <a:off x="8643321" y="318582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円/楕円 292"/>
              <p:cNvSpPr>
                <a:spLocks noChangeAspect="1"/>
              </p:cNvSpPr>
              <p:nvPr/>
            </p:nvSpPr>
            <p:spPr>
              <a:xfrm>
                <a:off x="9158220" y="3504619"/>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円/楕円 293"/>
              <p:cNvSpPr>
                <a:spLocks noChangeAspect="1"/>
              </p:cNvSpPr>
              <p:nvPr/>
            </p:nvSpPr>
            <p:spPr>
              <a:xfrm>
                <a:off x="8801901"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円/楕円 294"/>
              <p:cNvSpPr>
                <a:spLocks noChangeAspect="1"/>
              </p:cNvSpPr>
              <p:nvPr/>
            </p:nvSpPr>
            <p:spPr>
              <a:xfrm>
                <a:off x="8895965" y="3185823"/>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5" name="フリーフォーム 264"/>
            <p:cNvSpPr/>
            <p:nvPr/>
          </p:nvSpPr>
          <p:spPr>
            <a:xfrm>
              <a:off x="8541333" y="3082462"/>
              <a:ext cx="596900" cy="731933"/>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 name="connsiteX0" fmla="*/ 56777 w 482347"/>
                <a:gd name="connsiteY0" fmla="*/ 532430 h 532430"/>
                <a:gd name="connsiteX1" fmla="*/ 19842 w 482347"/>
                <a:gd name="connsiteY1" fmla="*/ 42820 h 532430"/>
                <a:gd name="connsiteX2" fmla="*/ 426869 w 482347"/>
                <a:gd name="connsiteY2" fmla="*/ 80044 h 532430"/>
                <a:gd name="connsiteX3" fmla="*/ 476406 w 482347"/>
                <a:gd name="connsiteY3" fmla="*/ 529131 h 532430"/>
                <a:gd name="connsiteX0" fmla="*/ 56777 w 505302"/>
                <a:gd name="connsiteY0" fmla="*/ 532430 h 532430"/>
                <a:gd name="connsiteX1" fmla="*/ 19842 w 505302"/>
                <a:gd name="connsiteY1" fmla="*/ 42820 h 532430"/>
                <a:gd name="connsiteX2" fmla="*/ 426869 w 505302"/>
                <a:gd name="connsiteY2" fmla="*/ 80044 h 532430"/>
                <a:gd name="connsiteX3" fmla="*/ 476406 w 505302"/>
                <a:gd name="connsiteY3" fmla="*/ 529131 h 532430"/>
                <a:gd name="connsiteX0" fmla="*/ 56777 w 493605"/>
                <a:gd name="connsiteY0" fmla="*/ 532499 h 532499"/>
                <a:gd name="connsiteX1" fmla="*/ 19842 w 493605"/>
                <a:gd name="connsiteY1" fmla="*/ 42889 h 532499"/>
                <a:gd name="connsiteX2" fmla="*/ 426869 w 493605"/>
                <a:gd name="connsiteY2" fmla="*/ 80113 h 532499"/>
                <a:gd name="connsiteX3" fmla="*/ 460161 w 493605"/>
                <a:gd name="connsiteY3" fmla="*/ 530657 h 532499"/>
                <a:gd name="connsiteX0" fmla="*/ 58613 w 507081"/>
                <a:gd name="connsiteY0" fmla="*/ 541804 h 541804"/>
                <a:gd name="connsiteX1" fmla="*/ 21678 w 507081"/>
                <a:gd name="connsiteY1" fmla="*/ 52194 h 541804"/>
                <a:gd name="connsiteX2" fmla="*/ 455394 w 507081"/>
                <a:gd name="connsiteY2" fmla="*/ 69004 h 541804"/>
                <a:gd name="connsiteX3" fmla="*/ 461997 w 507081"/>
                <a:gd name="connsiteY3" fmla="*/ 539962 h 541804"/>
                <a:gd name="connsiteX0" fmla="*/ 73279 w 521747"/>
                <a:gd name="connsiteY0" fmla="*/ 541804 h 541804"/>
                <a:gd name="connsiteX1" fmla="*/ 36344 w 521747"/>
                <a:gd name="connsiteY1" fmla="*/ 52194 h 541804"/>
                <a:gd name="connsiteX2" fmla="*/ 470060 w 521747"/>
                <a:gd name="connsiteY2" fmla="*/ 69004 h 541804"/>
                <a:gd name="connsiteX3" fmla="*/ 476663 w 521747"/>
                <a:gd name="connsiteY3" fmla="*/ 539962 h 541804"/>
                <a:gd name="connsiteX0" fmla="*/ 93147 w 511444"/>
                <a:gd name="connsiteY0" fmla="*/ 538692 h 539767"/>
                <a:gd name="connsiteX1" fmla="*/ 26041 w 511444"/>
                <a:gd name="connsiteY1" fmla="*/ 51998 h 539767"/>
                <a:gd name="connsiteX2" fmla="*/ 459757 w 511444"/>
                <a:gd name="connsiteY2" fmla="*/ 68808 h 539767"/>
                <a:gd name="connsiteX3" fmla="*/ 466360 w 511444"/>
                <a:gd name="connsiteY3" fmla="*/ 539766 h 539767"/>
                <a:gd name="connsiteX0" fmla="*/ 100560 w 519449"/>
                <a:gd name="connsiteY0" fmla="*/ 548217 h 549291"/>
                <a:gd name="connsiteX1" fmla="*/ 24171 w 519449"/>
                <a:gd name="connsiteY1" fmla="*/ 46941 h 549291"/>
                <a:gd name="connsiteX2" fmla="*/ 467170 w 519449"/>
                <a:gd name="connsiteY2" fmla="*/ 78333 h 549291"/>
                <a:gd name="connsiteX3" fmla="*/ 473773 w 519449"/>
                <a:gd name="connsiteY3" fmla="*/ 549291 h 549291"/>
                <a:gd name="connsiteX0" fmla="*/ 86235 w 491121"/>
                <a:gd name="connsiteY0" fmla="*/ 592574 h 593648"/>
                <a:gd name="connsiteX1" fmla="*/ 9846 w 491121"/>
                <a:gd name="connsiteY1" fmla="*/ 91298 h 593648"/>
                <a:gd name="connsiteX2" fmla="*/ 252029 w 491121"/>
                <a:gd name="connsiteY2" fmla="*/ 2206 h 593648"/>
                <a:gd name="connsiteX3" fmla="*/ 452845 w 491121"/>
                <a:gd name="connsiteY3" fmla="*/ 122690 h 593648"/>
                <a:gd name="connsiteX4" fmla="*/ 459448 w 491121"/>
                <a:gd name="connsiteY4" fmla="*/ 593648 h 593648"/>
                <a:gd name="connsiteX0" fmla="*/ 85192 w 490839"/>
                <a:gd name="connsiteY0" fmla="*/ 606145 h 607219"/>
                <a:gd name="connsiteX1" fmla="*/ 8803 w 490839"/>
                <a:gd name="connsiteY1" fmla="*/ 104869 h 607219"/>
                <a:gd name="connsiteX2" fmla="*/ 235901 w 490839"/>
                <a:gd name="connsiteY2" fmla="*/ 1196 h 607219"/>
                <a:gd name="connsiteX3" fmla="*/ 451802 w 490839"/>
                <a:gd name="connsiteY3" fmla="*/ 136261 h 607219"/>
                <a:gd name="connsiteX4" fmla="*/ 458405 w 490839"/>
                <a:gd name="connsiteY4" fmla="*/ 607219 h 607219"/>
                <a:gd name="connsiteX0" fmla="*/ 85192 w 521963"/>
                <a:gd name="connsiteY0" fmla="*/ 606145 h 607219"/>
                <a:gd name="connsiteX1" fmla="*/ 8803 w 521963"/>
                <a:gd name="connsiteY1" fmla="*/ 104869 h 607219"/>
                <a:gd name="connsiteX2" fmla="*/ 235901 w 521963"/>
                <a:gd name="connsiteY2" fmla="*/ 1196 h 607219"/>
                <a:gd name="connsiteX3" fmla="*/ 505181 w 521963"/>
                <a:gd name="connsiteY3" fmla="*/ 163966 h 607219"/>
                <a:gd name="connsiteX4" fmla="*/ 458405 w 521963"/>
                <a:gd name="connsiteY4" fmla="*/ 607219 h 607219"/>
                <a:gd name="connsiteX0" fmla="*/ 85192 w 533114"/>
                <a:gd name="connsiteY0" fmla="*/ 606145 h 607219"/>
                <a:gd name="connsiteX1" fmla="*/ 8803 w 533114"/>
                <a:gd name="connsiteY1" fmla="*/ 104869 h 607219"/>
                <a:gd name="connsiteX2" fmla="*/ 235901 w 533114"/>
                <a:gd name="connsiteY2" fmla="*/ 1196 h 607219"/>
                <a:gd name="connsiteX3" fmla="*/ 519106 w 533114"/>
                <a:gd name="connsiteY3" fmla="*/ 168341 h 607219"/>
                <a:gd name="connsiteX4" fmla="*/ 458405 w 533114"/>
                <a:gd name="connsiteY4" fmla="*/ 607219 h 607219"/>
                <a:gd name="connsiteX0" fmla="*/ 94652 w 530970"/>
                <a:gd name="connsiteY0" fmla="*/ 612028 h 612028"/>
                <a:gd name="connsiteX1" fmla="*/ 6659 w 530970"/>
                <a:gd name="connsiteY1" fmla="*/ 104919 h 612028"/>
                <a:gd name="connsiteX2" fmla="*/ 233757 w 530970"/>
                <a:gd name="connsiteY2" fmla="*/ 1246 h 612028"/>
                <a:gd name="connsiteX3" fmla="*/ 516962 w 530970"/>
                <a:gd name="connsiteY3" fmla="*/ 168391 h 612028"/>
                <a:gd name="connsiteX4" fmla="*/ 456261 w 530970"/>
                <a:gd name="connsiteY4" fmla="*/ 607269 h 612028"/>
                <a:gd name="connsiteX0" fmla="*/ 102644 w 538962"/>
                <a:gd name="connsiteY0" fmla="*/ 611375 h 611375"/>
                <a:gd name="connsiteX1" fmla="*/ 14651 w 538962"/>
                <a:gd name="connsiteY1" fmla="*/ 104266 h 611375"/>
                <a:gd name="connsiteX2" fmla="*/ 241749 w 538962"/>
                <a:gd name="connsiteY2" fmla="*/ 593 h 611375"/>
                <a:gd name="connsiteX3" fmla="*/ 524954 w 538962"/>
                <a:gd name="connsiteY3" fmla="*/ 167738 h 611375"/>
                <a:gd name="connsiteX4" fmla="*/ 464253 w 538962"/>
                <a:gd name="connsiteY4" fmla="*/ 606616 h 611375"/>
                <a:gd name="connsiteX0" fmla="*/ 116078 w 552396"/>
                <a:gd name="connsiteY0" fmla="*/ 611010 h 611010"/>
                <a:gd name="connsiteX1" fmla="*/ 12761 w 552396"/>
                <a:gd name="connsiteY1" fmla="*/ 160771 h 611010"/>
                <a:gd name="connsiteX2" fmla="*/ 255183 w 552396"/>
                <a:gd name="connsiteY2" fmla="*/ 228 h 611010"/>
                <a:gd name="connsiteX3" fmla="*/ 538388 w 552396"/>
                <a:gd name="connsiteY3" fmla="*/ 167373 h 611010"/>
                <a:gd name="connsiteX4" fmla="*/ 477687 w 552396"/>
                <a:gd name="connsiteY4" fmla="*/ 606251 h 611010"/>
                <a:gd name="connsiteX0" fmla="*/ 107183 w 543501"/>
                <a:gd name="connsiteY0" fmla="*/ 611042 h 611042"/>
                <a:gd name="connsiteX1" fmla="*/ 3866 w 543501"/>
                <a:gd name="connsiteY1" fmla="*/ 160803 h 611042"/>
                <a:gd name="connsiteX2" fmla="*/ 246288 w 543501"/>
                <a:gd name="connsiteY2" fmla="*/ 260 h 611042"/>
                <a:gd name="connsiteX3" fmla="*/ 529493 w 543501"/>
                <a:gd name="connsiteY3" fmla="*/ 167405 h 611042"/>
                <a:gd name="connsiteX4" fmla="*/ 468792 w 543501"/>
                <a:gd name="connsiteY4" fmla="*/ 606283 h 611042"/>
                <a:gd name="connsiteX0" fmla="*/ 116399 w 552717"/>
                <a:gd name="connsiteY0" fmla="*/ 610926 h 610926"/>
                <a:gd name="connsiteX1" fmla="*/ 3396 w 552717"/>
                <a:gd name="connsiteY1" fmla="*/ 225319 h 610926"/>
                <a:gd name="connsiteX2" fmla="*/ 255504 w 552717"/>
                <a:gd name="connsiteY2" fmla="*/ 144 h 610926"/>
                <a:gd name="connsiteX3" fmla="*/ 538709 w 552717"/>
                <a:gd name="connsiteY3" fmla="*/ 167289 h 610926"/>
                <a:gd name="connsiteX4" fmla="*/ 478008 w 552717"/>
                <a:gd name="connsiteY4" fmla="*/ 606167 h 610926"/>
                <a:gd name="connsiteX0" fmla="*/ 116399 w 552717"/>
                <a:gd name="connsiteY0" fmla="*/ 610926 h 610926"/>
                <a:gd name="connsiteX1" fmla="*/ 3396 w 552717"/>
                <a:gd name="connsiteY1" fmla="*/ 225319 h 610926"/>
                <a:gd name="connsiteX2" fmla="*/ 255504 w 552717"/>
                <a:gd name="connsiteY2" fmla="*/ 144 h 610926"/>
                <a:gd name="connsiteX3" fmla="*/ 538709 w 552717"/>
                <a:gd name="connsiteY3" fmla="*/ 167289 h 610926"/>
                <a:gd name="connsiteX4" fmla="*/ 478008 w 552717"/>
                <a:gd name="connsiteY4" fmla="*/ 606167 h 610926"/>
                <a:gd name="connsiteX0" fmla="*/ 116399 w 552717"/>
                <a:gd name="connsiteY0" fmla="*/ 610783 h 610783"/>
                <a:gd name="connsiteX1" fmla="*/ 3396 w 552717"/>
                <a:gd name="connsiteY1" fmla="*/ 225176 h 610783"/>
                <a:gd name="connsiteX2" fmla="*/ 255504 w 552717"/>
                <a:gd name="connsiteY2" fmla="*/ 1 h 610783"/>
                <a:gd name="connsiteX3" fmla="*/ 538709 w 552717"/>
                <a:gd name="connsiteY3" fmla="*/ 167146 h 610783"/>
                <a:gd name="connsiteX4" fmla="*/ 478008 w 552717"/>
                <a:gd name="connsiteY4" fmla="*/ 606024 h 610783"/>
                <a:gd name="connsiteX0" fmla="*/ 116399 w 552717"/>
                <a:gd name="connsiteY0" fmla="*/ 610783 h 610783"/>
                <a:gd name="connsiteX1" fmla="*/ 3396 w 552717"/>
                <a:gd name="connsiteY1" fmla="*/ 225176 h 610783"/>
                <a:gd name="connsiteX2" fmla="*/ 255504 w 552717"/>
                <a:gd name="connsiteY2" fmla="*/ 1 h 610783"/>
                <a:gd name="connsiteX3" fmla="*/ 538709 w 552717"/>
                <a:gd name="connsiteY3" fmla="*/ 167146 h 610783"/>
                <a:gd name="connsiteX4" fmla="*/ 478008 w 552717"/>
                <a:gd name="connsiteY4" fmla="*/ 606024 h 610783"/>
                <a:gd name="connsiteX0" fmla="*/ 118588 w 553871"/>
                <a:gd name="connsiteY0" fmla="*/ 608145 h 608145"/>
                <a:gd name="connsiteX1" fmla="*/ 5585 w 553871"/>
                <a:gd name="connsiteY1" fmla="*/ 222538 h 608145"/>
                <a:gd name="connsiteX2" fmla="*/ 272222 w 553871"/>
                <a:gd name="connsiteY2" fmla="*/ 1 h 608145"/>
                <a:gd name="connsiteX3" fmla="*/ 540898 w 553871"/>
                <a:gd name="connsiteY3" fmla="*/ 164508 h 608145"/>
                <a:gd name="connsiteX4" fmla="*/ 480197 w 553871"/>
                <a:gd name="connsiteY4" fmla="*/ 603386 h 608145"/>
                <a:gd name="connsiteX0" fmla="*/ 118588 w 586689"/>
                <a:gd name="connsiteY0" fmla="*/ 608148 h 608148"/>
                <a:gd name="connsiteX1" fmla="*/ 5585 w 586689"/>
                <a:gd name="connsiteY1" fmla="*/ 222541 h 608148"/>
                <a:gd name="connsiteX2" fmla="*/ 272222 w 586689"/>
                <a:gd name="connsiteY2" fmla="*/ 4 h 608148"/>
                <a:gd name="connsiteX3" fmla="*/ 578028 w 586689"/>
                <a:gd name="connsiteY3" fmla="*/ 217272 h 608148"/>
                <a:gd name="connsiteX4" fmla="*/ 480197 w 586689"/>
                <a:gd name="connsiteY4" fmla="*/ 603389 h 608148"/>
                <a:gd name="connsiteX0" fmla="*/ 118588 w 586689"/>
                <a:gd name="connsiteY0" fmla="*/ 608219 h 608219"/>
                <a:gd name="connsiteX1" fmla="*/ 5585 w 586689"/>
                <a:gd name="connsiteY1" fmla="*/ 222612 h 608219"/>
                <a:gd name="connsiteX2" fmla="*/ 272222 w 586689"/>
                <a:gd name="connsiteY2" fmla="*/ 75 h 608219"/>
                <a:gd name="connsiteX3" fmla="*/ 578028 w 586689"/>
                <a:gd name="connsiteY3" fmla="*/ 217343 h 608219"/>
                <a:gd name="connsiteX4" fmla="*/ 480197 w 586689"/>
                <a:gd name="connsiteY4" fmla="*/ 603460 h 608219"/>
                <a:gd name="connsiteX0" fmla="*/ 147859 w 615960"/>
                <a:gd name="connsiteY0" fmla="*/ 608249 h 608249"/>
                <a:gd name="connsiteX1" fmla="*/ 4183 w 615960"/>
                <a:gd name="connsiteY1" fmla="*/ 242428 h 608249"/>
                <a:gd name="connsiteX2" fmla="*/ 301493 w 615960"/>
                <a:gd name="connsiteY2" fmla="*/ 105 h 608249"/>
                <a:gd name="connsiteX3" fmla="*/ 607299 w 615960"/>
                <a:gd name="connsiteY3" fmla="*/ 217373 h 608249"/>
                <a:gd name="connsiteX4" fmla="*/ 509468 w 615960"/>
                <a:gd name="connsiteY4" fmla="*/ 603490 h 608249"/>
                <a:gd name="connsiteX0" fmla="*/ 143764 w 611865"/>
                <a:gd name="connsiteY0" fmla="*/ 608249 h 608249"/>
                <a:gd name="connsiteX1" fmla="*/ 88 w 611865"/>
                <a:gd name="connsiteY1" fmla="*/ 242428 h 608249"/>
                <a:gd name="connsiteX2" fmla="*/ 297398 w 611865"/>
                <a:gd name="connsiteY2" fmla="*/ 105 h 608249"/>
                <a:gd name="connsiteX3" fmla="*/ 603204 w 611865"/>
                <a:gd name="connsiteY3" fmla="*/ 217373 h 608249"/>
                <a:gd name="connsiteX4" fmla="*/ 505373 w 611865"/>
                <a:gd name="connsiteY4" fmla="*/ 603490 h 608249"/>
                <a:gd name="connsiteX0" fmla="*/ 143764 w 611865"/>
                <a:gd name="connsiteY0" fmla="*/ 608159 h 608159"/>
                <a:gd name="connsiteX1" fmla="*/ 88 w 611865"/>
                <a:gd name="connsiteY1" fmla="*/ 242338 h 608159"/>
                <a:gd name="connsiteX2" fmla="*/ 297398 w 611865"/>
                <a:gd name="connsiteY2" fmla="*/ 15 h 608159"/>
                <a:gd name="connsiteX3" fmla="*/ 603204 w 611865"/>
                <a:gd name="connsiteY3" fmla="*/ 217283 h 608159"/>
                <a:gd name="connsiteX4" fmla="*/ 505373 w 611865"/>
                <a:gd name="connsiteY4" fmla="*/ 603400 h 608159"/>
                <a:gd name="connsiteX0" fmla="*/ 113148 w 581249"/>
                <a:gd name="connsiteY0" fmla="*/ 608152 h 608152"/>
                <a:gd name="connsiteX1" fmla="*/ 145 w 581249"/>
                <a:gd name="connsiteY1" fmla="*/ 223865 h 608152"/>
                <a:gd name="connsiteX2" fmla="*/ 266782 w 581249"/>
                <a:gd name="connsiteY2" fmla="*/ 8 h 608152"/>
                <a:gd name="connsiteX3" fmla="*/ 572588 w 581249"/>
                <a:gd name="connsiteY3" fmla="*/ 217276 h 608152"/>
                <a:gd name="connsiteX4" fmla="*/ 474757 w 581249"/>
                <a:gd name="connsiteY4" fmla="*/ 603393 h 608152"/>
                <a:gd name="connsiteX0" fmla="*/ 113148 w 581249"/>
                <a:gd name="connsiteY0" fmla="*/ 608182 h 608182"/>
                <a:gd name="connsiteX1" fmla="*/ 145 w 581249"/>
                <a:gd name="connsiteY1" fmla="*/ 223895 h 608182"/>
                <a:gd name="connsiteX2" fmla="*/ 266782 w 581249"/>
                <a:gd name="connsiteY2" fmla="*/ 38 h 608182"/>
                <a:gd name="connsiteX3" fmla="*/ 572588 w 581249"/>
                <a:gd name="connsiteY3" fmla="*/ 209392 h 608182"/>
                <a:gd name="connsiteX4" fmla="*/ 474757 w 581249"/>
                <a:gd name="connsiteY4" fmla="*/ 603423 h 608182"/>
                <a:gd name="connsiteX0" fmla="*/ 113148 w 581249"/>
                <a:gd name="connsiteY0" fmla="*/ 608505 h 608505"/>
                <a:gd name="connsiteX1" fmla="*/ 145 w 581249"/>
                <a:gd name="connsiteY1" fmla="*/ 224218 h 608505"/>
                <a:gd name="connsiteX2" fmla="*/ 266782 w 581249"/>
                <a:gd name="connsiteY2" fmla="*/ 361 h 608505"/>
                <a:gd name="connsiteX3" fmla="*/ 572588 w 581249"/>
                <a:gd name="connsiteY3" fmla="*/ 209715 h 608505"/>
                <a:gd name="connsiteX4" fmla="*/ 474757 w 581249"/>
                <a:gd name="connsiteY4" fmla="*/ 603746 h 608505"/>
                <a:gd name="connsiteX0" fmla="*/ 113148 w 581249"/>
                <a:gd name="connsiteY0" fmla="*/ 608153 h 608153"/>
                <a:gd name="connsiteX1" fmla="*/ 145 w 581249"/>
                <a:gd name="connsiteY1" fmla="*/ 223866 h 608153"/>
                <a:gd name="connsiteX2" fmla="*/ 266782 w 581249"/>
                <a:gd name="connsiteY2" fmla="*/ 9 h 608153"/>
                <a:gd name="connsiteX3" fmla="*/ 572588 w 581249"/>
                <a:gd name="connsiteY3" fmla="*/ 209363 h 608153"/>
                <a:gd name="connsiteX4" fmla="*/ 474757 w 581249"/>
                <a:gd name="connsiteY4" fmla="*/ 603394 h 60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9" h="608153">
                  <a:moveTo>
                    <a:pt x="113148" y="608153"/>
                  </a:moveTo>
                  <a:cubicBezTo>
                    <a:pt x="41249" y="419592"/>
                    <a:pt x="-2860" y="339732"/>
                    <a:pt x="145" y="223866"/>
                  </a:cubicBezTo>
                  <a:cubicBezTo>
                    <a:pt x="3150" y="108000"/>
                    <a:pt x="47069" y="1107"/>
                    <a:pt x="266782" y="9"/>
                  </a:cubicBezTo>
                  <a:cubicBezTo>
                    <a:pt x="486495" y="-1089"/>
                    <a:pt x="537925" y="108799"/>
                    <a:pt x="572588" y="209363"/>
                  </a:cubicBezTo>
                  <a:cubicBezTo>
                    <a:pt x="607251" y="309927"/>
                    <a:pt x="530360" y="418010"/>
                    <a:pt x="474757" y="603394"/>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フリーフォーム 265"/>
            <p:cNvSpPr/>
            <p:nvPr/>
          </p:nvSpPr>
          <p:spPr>
            <a:xfrm>
              <a:off x="8894376" y="3426421"/>
              <a:ext cx="451819" cy="387973"/>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 name="connsiteX0" fmla="*/ 0 w 383118"/>
                <a:gd name="connsiteY0" fmla="*/ 491856 h 491856"/>
                <a:gd name="connsiteX1" fmla="*/ 48683 w 383118"/>
                <a:gd name="connsiteY1" fmla="*/ 160344 h 491856"/>
                <a:gd name="connsiteX2" fmla="*/ 383118 w 383118"/>
                <a:gd name="connsiteY2" fmla="*/ 377 h 491856"/>
                <a:gd name="connsiteX0" fmla="*/ 0 w 383118"/>
                <a:gd name="connsiteY0" fmla="*/ 492275 h 492275"/>
                <a:gd name="connsiteX1" fmla="*/ 85699 w 383118"/>
                <a:gd name="connsiteY1" fmla="*/ 111946 h 492275"/>
                <a:gd name="connsiteX2" fmla="*/ 383118 w 383118"/>
                <a:gd name="connsiteY2" fmla="*/ 796 h 492275"/>
                <a:gd name="connsiteX0" fmla="*/ 0 w 383118"/>
                <a:gd name="connsiteY0" fmla="*/ 491479 h 491479"/>
                <a:gd name="connsiteX1" fmla="*/ 85699 w 383118"/>
                <a:gd name="connsiteY1" fmla="*/ 111150 h 491479"/>
                <a:gd name="connsiteX2" fmla="*/ 383118 w 383118"/>
                <a:gd name="connsiteY2" fmla="*/ 0 h 491479"/>
                <a:gd name="connsiteX0" fmla="*/ 0 w 383118"/>
                <a:gd name="connsiteY0" fmla="*/ 491479 h 491479"/>
                <a:gd name="connsiteX1" fmla="*/ 74975 w 383118"/>
                <a:gd name="connsiteY1" fmla="*/ 88478 h 491479"/>
                <a:gd name="connsiteX2" fmla="*/ 383118 w 383118"/>
                <a:gd name="connsiteY2" fmla="*/ 0 h 491479"/>
                <a:gd name="connsiteX0" fmla="*/ 0 w 383118"/>
                <a:gd name="connsiteY0" fmla="*/ 510846 h 510846"/>
                <a:gd name="connsiteX1" fmla="*/ 79005 w 383118"/>
                <a:gd name="connsiteY1" fmla="*/ 40418 h 510846"/>
                <a:gd name="connsiteX2" fmla="*/ 383118 w 383118"/>
                <a:gd name="connsiteY2" fmla="*/ 19367 h 510846"/>
                <a:gd name="connsiteX0" fmla="*/ 0 w 383118"/>
                <a:gd name="connsiteY0" fmla="*/ 529864 h 529864"/>
                <a:gd name="connsiteX1" fmla="*/ 79005 w 383118"/>
                <a:gd name="connsiteY1" fmla="*/ 59436 h 529864"/>
                <a:gd name="connsiteX2" fmla="*/ 383118 w 383118"/>
                <a:gd name="connsiteY2" fmla="*/ 38385 h 529864"/>
                <a:gd name="connsiteX0" fmla="*/ 0 w 371025"/>
                <a:gd name="connsiteY0" fmla="*/ 515646 h 515646"/>
                <a:gd name="connsiteX1" fmla="*/ 79005 w 371025"/>
                <a:gd name="connsiteY1" fmla="*/ 45218 h 515646"/>
                <a:gd name="connsiteX2" fmla="*/ 371025 w 371025"/>
                <a:gd name="connsiteY2" fmla="*/ 51559 h 515646"/>
                <a:gd name="connsiteX0" fmla="*/ 0 w 399243"/>
                <a:gd name="connsiteY0" fmla="*/ 511975 h 511975"/>
                <a:gd name="connsiteX1" fmla="*/ 79005 w 399243"/>
                <a:gd name="connsiteY1" fmla="*/ 41547 h 511975"/>
                <a:gd name="connsiteX2" fmla="*/ 399243 w 399243"/>
                <a:gd name="connsiteY2" fmla="*/ 56316 h 511975"/>
                <a:gd name="connsiteX0" fmla="*/ 0 w 392525"/>
                <a:gd name="connsiteY0" fmla="*/ 499602 h 499602"/>
                <a:gd name="connsiteX1" fmla="*/ 79005 w 392525"/>
                <a:gd name="connsiteY1" fmla="*/ 29174 h 499602"/>
                <a:gd name="connsiteX2" fmla="*/ 392525 w 392525"/>
                <a:gd name="connsiteY2" fmla="*/ 92407 h 499602"/>
                <a:gd name="connsiteX0" fmla="*/ 0 w 392525"/>
                <a:gd name="connsiteY0" fmla="*/ 514958 h 514958"/>
                <a:gd name="connsiteX1" fmla="*/ 79005 w 392525"/>
                <a:gd name="connsiteY1" fmla="*/ 44530 h 514958"/>
                <a:gd name="connsiteX2" fmla="*/ 392525 w 392525"/>
                <a:gd name="connsiteY2" fmla="*/ 107763 h 514958"/>
              </a:gdLst>
              <a:ahLst/>
              <a:cxnLst>
                <a:cxn ang="0">
                  <a:pos x="connsiteX0" y="connsiteY0"/>
                </a:cxn>
                <a:cxn ang="0">
                  <a:pos x="connsiteX1" y="connsiteY1"/>
                </a:cxn>
                <a:cxn ang="0">
                  <a:pos x="connsiteX2" y="connsiteY2"/>
                </a:cxn>
              </a:cxnLst>
              <a:rect l="l" t="t" r="r" b="b"/>
              <a:pathLst>
                <a:path w="392525" h="514958">
                  <a:moveTo>
                    <a:pt x="0" y="514958"/>
                  </a:moveTo>
                  <a:cubicBezTo>
                    <a:pt x="9515" y="342865"/>
                    <a:pt x="12465" y="120473"/>
                    <a:pt x="79005" y="44530"/>
                  </a:cubicBezTo>
                  <a:cubicBezTo>
                    <a:pt x="145546" y="-31413"/>
                    <a:pt x="271227" y="-10147"/>
                    <a:pt x="392525" y="107763"/>
                  </a:cubicBezTo>
                </a:path>
              </a:pathLst>
            </a:custGeom>
            <a:noFill/>
            <a:ln w="28575">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6" name="グループ化 295"/>
          <p:cNvGrpSpPr>
            <a:grpSpLocks noChangeAspect="1"/>
          </p:cNvGrpSpPr>
          <p:nvPr/>
        </p:nvGrpSpPr>
        <p:grpSpPr>
          <a:xfrm>
            <a:off x="4408893" y="3771655"/>
            <a:ext cx="714887" cy="665386"/>
            <a:chOff x="5961112" y="3009277"/>
            <a:chExt cx="865014" cy="805118"/>
          </a:xfrm>
        </p:grpSpPr>
        <p:grpSp>
          <p:nvGrpSpPr>
            <p:cNvPr id="297" name="グループ化 296"/>
            <p:cNvGrpSpPr/>
            <p:nvPr/>
          </p:nvGrpSpPr>
          <p:grpSpPr>
            <a:xfrm>
              <a:off x="5961112" y="3009277"/>
              <a:ext cx="825078" cy="731471"/>
              <a:chOff x="5961112" y="3009277"/>
              <a:chExt cx="825078" cy="731471"/>
            </a:xfrm>
          </p:grpSpPr>
          <p:sp>
            <p:nvSpPr>
              <p:cNvPr id="299" name="六角形 298"/>
              <p:cNvSpPr/>
              <p:nvPr/>
            </p:nvSpPr>
            <p:spPr>
              <a:xfrm>
                <a:off x="5997116" y="3041086"/>
                <a:ext cx="756084"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00" name="直線コネクタ 299"/>
              <p:cNvCxnSpPr>
                <a:stCxn id="313" idx="6"/>
                <a:endCxn id="309" idx="2"/>
              </p:cNvCxnSpPr>
              <p:nvPr/>
            </p:nvCxnSpPr>
            <p:spPr>
              <a:xfrm>
                <a:off x="6506778" y="3538837"/>
                <a:ext cx="1189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flipH="1">
                <a:off x="6373689" y="3538193"/>
                <a:ext cx="98425" cy="163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a:off x="6372101" y="3374681"/>
                <a:ext cx="104775" cy="1682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a:stCxn id="314" idx="3"/>
                <a:endCxn id="299" idx="2"/>
              </p:cNvCxnSpPr>
              <p:nvPr/>
            </p:nvCxnSpPr>
            <p:spPr>
              <a:xfrm flipH="1">
                <a:off x="6162979" y="3398381"/>
                <a:ext cx="179946" cy="3061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a:stCxn id="315" idx="2"/>
                <a:endCxn id="314" idx="6"/>
              </p:cNvCxnSpPr>
              <p:nvPr/>
            </p:nvCxnSpPr>
            <p:spPr>
              <a:xfrm flipH="1">
                <a:off x="6404381" y="3372925"/>
                <a:ext cx="3098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a:stCxn id="314" idx="1"/>
                <a:endCxn id="299" idx="4"/>
              </p:cNvCxnSpPr>
              <p:nvPr/>
            </p:nvCxnSpPr>
            <p:spPr>
              <a:xfrm flipH="1" flipV="1">
                <a:off x="6162979" y="3041086"/>
                <a:ext cx="179946" cy="3063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6" name="円/楕円 305"/>
              <p:cNvSpPr>
                <a:spLocks noChangeAspect="1"/>
              </p:cNvSpPr>
              <p:nvPr/>
            </p:nvSpPr>
            <p:spPr>
              <a:xfrm>
                <a:off x="6548292"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円/楕円 306"/>
              <p:cNvSpPr>
                <a:spLocks noChangeAspect="1"/>
              </p:cNvSpPr>
              <p:nvPr/>
            </p:nvSpPr>
            <p:spPr>
              <a:xfrm>
                <a:off x="6548292" y="300927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円/楕円 307"/>
              <p:cNvSpPr>
                <a:spLocks noChangeAspect="1"/>
              </p:cNvSpPr>
              <p:nvPr/>
            </p:nvSpPr>
            <p:spPr>
              <a:xfrm>
                <a:off x="5961112" y="3336925"/>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円/楕円 308"/>
              <p:cNvSpPr>
                <a:spLocks noChangeAspect="1"/>
              </p:cNvSpPr>
              <p:nvPr/>
            </p:nvSpPr>
            <p:spPr>
              <a:xfrm>
                <a:off x="6625683" y="3502837"/>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円/楕円 309"/>
              <p:cNvSpPr>
                <a:spLocks noChangeAspect="1"/>
              </p:cNvSpPr>
              <p:nvPr/>
            </p:nvSpPr>
            <p:spPr>
              <a:xfrm>
                <a:off x="6126682"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円/楕円 310"/>
              <p:cNvSpPr>
                <a:spLocks noChangeAspect="1"/>
              </p:cNvSpPr>
              <p:nvPr/>
            </p:nvSpPr>
            <p:spPr>
              <a:xfrm>
                <a:off x="6126682" y="3009277"/>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円/楕円 311"/>
              <p:cNvSpPr>
                <a:spLocks noChangeAspect="1"/>
              </p:cNvSpPr>
              <p:nvPr/>
            </p:nvSpPr>
            <p:spPr>
              <a:xfrm>
                <a:off x="6339158"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円/楕円 312"/>
              <p:cNvSpPr>
                <a:spLocks noChangeAspect="1"/>
              </p:cNvSpPr>
              <p:nvPr/>
            </p:nvSpPr>
            <p:spPr>
              <a:xfrm>
                <a:off x="6434778" y="3502837"/>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円/楕円 313"/>
              <p:cNvSpPr>
                <a:spLocks noChangeAspect="1"/>
              </p:cNvSpPr>
              <p:nvPr/>
            </p:nvSpPr>
            <p:spPr>
              <a:xfrm>
                <a:off x="6332381" y="3336925"/>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円/楕円 314"/>
              <p:cNvSpPr>
                <a:spLocks noChangeAspect="1"/>
              </p:cNvSpPr>
              <p:nvPr/>
            </p:nvSpPr>
            <p:spPr>
              <a:xfrm>
                <a:off x="6714190" y="3336925"/>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8" name="フリーフォーム 297"/>
            <p:cNvSpPr/>
            <p:nvPr/>
          </p:nvSpPr>
          <p:spPr>
            <a:xfrm>
              <a:off x="6256278" y="3442708"/>
              <a:ext cx="569848" cy="371687"/>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168 w 407098"/>
                <a:gd name="connsiteY0" fmla="*/ 464498 h 464498"/>
                <a:gd name="connsiteX1" fmla="*/ 98063 w 407098"/>
                <a:gd name="connsiteY1" fmla="*/ 157395 h 464498"/>
                <a:gd name="connsiteX2" fmla="*/ 407098 w 407098"/>
                <a:gd name="connsiteY2" fmla="*/ 3530 h 464498"/>
                <a:gd name="connsiteX0" fmla="*/ 87 w 407017"/>
                <a:gd name="connsiteY0" fmla="*/ 466263 h 466263"/>
                <a:gd name="connsiteX1" fmla="*/ 131892 w 407017"/>
                <a:gd name="connsiteY1" fmla="*/ 117650 h 466263"/>
                <a:gd name="connsiteX2" fmla="*/ 407017 w 407017"/>
                <a:gd name="connsiteY2" fmla="*/ 5295 h 466263"/>
                <a:gd name="connsiteX0" fmla="*/ 83 w 407013"/>
                <a:gd name="connsiteY0" fmla="*/ 466376 h 466376"/>
                <a:gd name="connsiteX1" fmla="*/ 131888 w 407013"/>
                <a:gd name="connsiteY1" fmla="*/ 117763 h 466376"/>
                <a:gd name="connsiteX2" fmla="*/ 407013 w 407013"/>
                <a:gd name="connsiteY2" fmla="*/ 5408 h 466376"/>
                <a:gd name="connsiteX0" fmla="*/ 68 w 406998"/>
                <a:gd name="connsiteY0" fmla="*/ 465576 h 465576"/>
                <a:gd name="connsiteX1" fmla="*/ 131873 w 406998"/>
                <a:gd name="connsiteY1" fmla="*/ 116963 h 465576"/>
                <a:gd name="connsiteX2" fmla="*/ 406998 w 406998"/>
                <a:gd name="connsiteY2" fmla="*/ 4608 h 465576"/>
                <a:gd name="connsiteX0" fmla="*/ 79 w 407009"/>
                <a:gd name="connsiteY0" fmla="*/ 477375 h 477375"/>
                <a:gd name="connsiteX1" fmla="*/ 118428 w 407009"/>
                <a:gd name="connsiteY1" fmla="*/ 51003 h 477375"/>
                <a:gd name="connsiteX2" fmla="*/ 407009 w 407009"/>
                <a:gd name="connsiteY2" fmla="*/ 16407 h 477375"/>
                <a:gd name="connsiteX0" fmla="*/ 79 w 402524"/>
                <a:gd name="connsiteY0" fmla="*/ 461911 h 461911"/>
                <a:gd name="connsiteX1" fmla="*/ 118428 w 402524"/>
                <a:gd name="connsiteY1" fmla="*/ 35539 h 461911"/>
                <a:gd name="connsiteX2" fmla="*/ 402524 w 402524"/>
                <a:gd name="connsiteY2" fmla="*/ 32162 h 461911"/>
                <a:gd name="connsiteX0" fmla="*/ 79 w 402524"/>
                <a:gd name="connsiteY0" fmla="*/ 487312 h 487312"/>
                <a:gd name="connsiteX1" fmla="*/ 118428 w 402524"/>
                <a:gd name="connsiteY1" fmla="*/ 60940 h 487312"/>
                <a:gd name="connsiteX2" fmla="*/ 402524 w 402524"/>
                <a:gd name="connsiteY2" fmla="*/ 57563 h 487312"/>
              </a:gdLst>
              <a:ahLst/>
              <a:cxnLst>
                <a:cxn ang="0">
                  <a:pos x="connsiteX0" y="connsiteY0"/>
                </a:cxn>
                <a:cxn ang="0">
                  <a:pos x="connsiteX1" y="connsiteY1"/>
                </a:cxn>
                <a:cxn ang="0">
                  <a:pos x="connsiteX2" y="connsiteY2"/>
                </a:cxn>
              </a:cxnLst>
              <a:rect l="l" t="t" r="r" b="b"/>
              <a:pathLst>
                <a:path w="402524" h="487312">
                  <a:moveTo>
                    <a:pt x="79" y="487312"/>
                  </a:moveTo>
                  <a:cubicBezTo>
                    <a:pt x="-2744" y="368613"/>
                    <a:pt x="69983" y="124561"/>
                    <a:pt x="118428" y="60940"/>
                  </a:cubicBezTo>
                  <a:cubicBezTo>
                    <a:pt x="166873" y="-2681"/>
                    <a:pt x="276371" y="-34841"/>
                    <a:pt x="402524" y="57563"/>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8" name="グループ化 327"/>
          <p:cNvGrpSpPr/>
          <p:nvPr/>
        </p:nvGrpSpPr>
        <p:grpSpPr>
          <a:xfrm>
            <a:off x="1523651" y="3771655"/>
            <a:ext cx="674008" cy="602600"/>
            <a:chOff x="4953000" y="3011602"/>
            <a:chExt cx="815550" cy="729146"/>
          </a:xfrm>
        </p:grpSpPr>
        <p:sp>
          <p:nvSpPr>
            <p:cNvPr id="330" name="六角形 329"/>
            <p:cNvSpPr/>
            <p:nvPr/>
          </p:nvSpPr>
          <p:spPr>
            <a:xfrm>
              <a:off x="4987416" y="3041086"/>
              <a:ext cx="756084"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31" name="直線コネクタ 330"/>
            <p:cNvCxnSpPr>
              <a:stCxn id="337" idx="6"/>
              <a:endCxn id="334" idx="2"/>
            </p:cNvCxnSpPr>
            <p:nvPr/>
          </p:nvCxnSpPr>
          <p:spPr>
            <a:xfrm>
              <a:off x="5025000" y="3373038"/>
              <a:ext cx="6715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円/楕円 331"/>
            <p:cNvSpPr>
              <a:spLocks noChangeAspect="1"/>
            </p:cNvSpPr>
            <p:nvPr/>
          </p:nvSpPr>
          <p:spPr>
            <a:xfrm>
              <a:off x="5113806"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円/楕円 332"/>
            <p:cNvSpPr>
              <a:spLocks noChangeAspect="1"/>
            </p:cNvSpPr>
            <p:nvPr/>
          </p:nvSpPr>
          <p:spPr>
            <a:xfrm>
              <a:off x="5537004"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円/楕円 333"/>
            <p:cNvSpPr>
              <a:spLocks noChangeAspect="1"/>
            </p:cNvSpPr>
            <p:nvPr/>
          </p:nvSpPr>
          <p:spPr>
            <a:xfrm>
              <a:off x="5696550"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円/楕円 334"/>
            <p:cNvSpPr>
              <a:spLocks noChangeAspect="1"/>
            </p:cNvSpPr>
            <p:nvPr/>
          </p:nvSpPr>
          <p:spPr>
            <a:xfrm>
              <a:off x="5537004"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円/楕円 335"/>
            <p:cNvSpPr>
              <a:spLocks noChangeAspect="1"/>
            </p:cNvSpPr>
            <p:nvPr/>
          </p:nvSpPr>
          <p:spPr>
            <a:xfrm>
              <a:off x="5113806"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円/楕円 336"/>
            <p:cNvSpPr>
              <a:spLocks noChangeAspect="1"/>
            </p:cNvSpPr>
            <p:nvPr/>
          </p:nvSpPr>
          <p:spPr>
            <a:xfrm>
              <a:off x="4953000"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8" name="グループ化 337"/>
          <p:cNvGrpSpPr>
            <a:grpSpLocks noChangeAspect="1"/>
          </p:cNvGrpSpPr>
          <p:nvPr/>
        </p:nvGrpSpPr>
        <p:grpSpPr>
          <a:xfrm>
            <a:off x="7909526" y="3705560"/>
            <a:ext cx="801044" cy="728730"/>
            <a:chOff x="7113240" y="2932632"/>
            <a:chExt cx="969263" cy="881763"/>
          </a:xfrm>
        </p:grpSpPr>
        <p:grpSp>
          <p:nvGrpSpPr>
            <p:cNvPr id="339" name="グループ化 338"/>
            <p:cNvGrpSpPr/>
            <p:nvPr/>
          </p:nvGrpSpPr>
          <p:grpSpPr>
            <a:xfrm>
              <a:off x="7113240" y="3006493"/>
              <a:ext cx="969263" cy="734255"/>
              <a:chOff x="7113240" y="3006493"/>
              <a:chExt cx="969263" cy="734255"/>
            </a:xfrm>
          </p:grpSpPr>
          <p:sp>
            <p:nvSpPr>
              <p:cNvPr id="342" name="六角形 341"/>
              <p:cNvSpPr/>
              <p:nvPr/>
            </p:nvSpPr>
            <p:spPr>
              <a:xfrm>
                <a:off x="7149244" y="3041086"/>
                <a:ext cx="900100"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43" name="直線コネクタ 342"/>
              <p:cNvCxnSpPr>
                <a:stCxn id="362" idx="4"/>
                <a:endCxn id="360" idx="0"/>
              </p:cNvCxnSpPr>
              <p:nvPr/>
            </p:nvCxnSpPr>
            <p:spPr>
              <a:xfrm>
                <a:off x="7501877" y="3568585"/>
                <a:ext cx="0" cy="1001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p:cNvCxnSpPr>
                <a:stCxn id="361" idx="4"/>
                <a:endCxn id="359" idx="0"/>
              </p:cNvCxnSpPr>
              <p:nvPr/>
            </p:nvCxnSpPr>
            <p:spPr>
              <a:xfrm>
                <a:off x="7692120" y="3568585"/>
                <a:ext cx="0" cy="1001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p:cNvCxnSpPr/>
              <p:nvPr/>
            </p:nvCxnSpPr>
            <p:spPr>
              <a:xfrm flipH="1">
                <a:off x="7690359" y="3363568"/>
                <a:ext cx="95251" cy="1698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p:cNvCxnSpPr/>
              <p:nvPr/>
            </p:nvCxnSpPr>
            <p:spPr>
              <a:xfrm>
                <a:off x="7409371" y="3368331"/>
                <a:ext cx="88900" cy="166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p:cNvCxnSpPr>
                <a:stCxn id="364" idx="6"/>
                <a:endCxn id="363" idx="2"/>
              </p:cNvCxnSpPr>
              <p:nvPr/>
            </p:nvCxnSpPr>
            <p:spPr>
              <a:xfrm>
                <a:off x="7442755" y="3367703"/>
                <a:ext cx="3084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p:cNvCxnSpPr>
                <a:stCxn id="362" idx="6"/>
                <a:endCxn id="361" idx="2"/>
              </p:cNvCxnSpPr>
              <p:nvPr/>
            </p:nvCxnSpPr>
            <p:spPr>
              <a:xfrm>
                <a:off x="7537877" y="3532585"/>
                <a:ext cx="1182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p:cNvCxnSpPr>
                <a:endCxn id="342" idx="1"/>
              </p:cNvCxnSpPr>
              <p:nvPr/>
            </p:nvCxnSpPr>
            <p:spPr>
              <a:xfrm>
                <a:off x="7785609" y="3368331"/>
                <a:ext cx="97872" cy="3362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a:stCxn id="342" idx="5"/>
              </p:cNvCxnSpPr>
              <p:nvPr/>
            </p:nvCxnSpPr>
            <p:spPr>
              <a:xfrm flipH="1">
                <a:off x="7784021" y="3041086"/>
                <a:ext cx="99460" cy="3272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p:cNvCxnSpPr>
                <a:stCxn id="342" idx="4"/>
              </p:cNvCxnSpPr>
              <p:nvPr/>
            </p:nvCxnSpPr>
            <p:spPr>
              <a:xfrm>
                <a:off x="7315107" y="3041086"/>
                <a:ext cx="92677" cy="325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p:cNvCxnSpPr>
                <a:endCxn id="342" idx="2"/>
              </p:cNvCxnSpPr>
              <p:nvPr/>
            </p:nvCxnSpPr>
            <p:spPr>
              <a:xfrm flipH="1">
                <a:off x="7315107" y="3365156"/>
                <a:ext cx="92678" cy="339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3" name="円/楕円 352"/>
              <p:cNvSpPr>
                <a:spLocks noChangeAspect="1"/>
              </p:cNvSpPr>
              <p:nvPr/>
            </p:nvSpPr>
            <p:spPr>
              <a:xfrm>
                <a:off x="7277222"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円/楕円 353"/>
              <p:cNvSpPr>
                <a:spLocks noChangeAspect="1"/>
              </p:cNvSpPr>
              <p:nvPr/>
            </p:nvSpPr>
            <p:spPr>
              <a:xfrm>
                <a:off x="7844774" y="366874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5" name="円/楕円 354"/>
              <p:cNvSpPr>
                <a:spLocks noChangeAspect="1"/>
              </p:cNvSpPr>
              <p:nvPr/>
            </p:nvSpPr>
            <p:spPr>
              <a:xfrm>
                <a:off x="8010503" y="333703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円/楕円 355"/>
              <p:cNvSpPr>
                <a:spLocks noChangeAspect="1"/>
              </p:cNvSpPr>
              <p:nvPr/>
            </p:nvSpPr>
            <p:spPr>
              <a:xfrm>
                <a:off x="7844774"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7" name="円/楕円 356"/>
              <p:cNvSpPr>
                <a:spLocks noChangeAspect="1"/>
              </p:cNvSpPr>
              <p:nvPr/>
            </p:nvSpPr>
            <p:spPr>
              <a:xfrm>
                <a:off x="7277222" y="3006493"/>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8" name="円/楕円 357"/>
              <p:cNvSpPr>
                <a:spLocks noChangeAspect="1"/>
              </p:cNvSpPr>
              <p:nvPr/>
            </p:nvSpPr>
            <p:spPr>
              <a:xfrm>
                <a:off x="7113240" y="333703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円/楕円 358"/>
              <p:cNvSpPr>
                <a:spLocks noChangeAspect="1"/>
              </p:cNvSpPr>
              <p:nvPr/>
            </p:nvSpPr>
            <p:spPr>
              <a:xfrm>
                <a:off x="7656120"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円/楕円 359"/>
              <p:cNvSpPr>
                <a:spLocks noChangeAspect="1"/>
              </p:cNvSpPr>
              <p:nvPr/>
            </p:nvSpPr>
            <p:spPr>
              <a:xfrm>
                <a:off x="7465877"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円/楕円 360"/>
              <p:cNvSpPr>
                <a:spLocks noChangeAspect="1"/>
              </p:cNvSpPr>
              <p:nvPr/>
            </p:nvSpPr>
            <p:spPr>
              <a:xfrm>
                <a:off x="7656120" y="3496585"/>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2" name="円/楕円 361"/>
              <p:cNvSpPr>
                <a:spLocks noChangeAspect="1"/>
              </p:cNvSpPr>
              <p:nvPr/>
            </p:nvSpPr>
            <p:spPr>
              <a:xfrm>
                <a:off x="7465877" y="3496585"/>
                <a:ext cx="72000" cy="72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3" name="円/楕円 362"/>
              <p:cNvSpPr>
                <a:spLocks noChangeAspect="1"/>
              </p:cNvSpPr>
              <p:nvPr/>
            </p:nvSpPr>
            <p:spPr>
              <a:xfrm>
                <a:off x="7751241" y="3331703"/>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4" name="円/楕円 363"/>
              <p:cNvSpPr>
                <a:spLocks noChangeAspect="1"/>
              </p:cNvSpPr>
              <p:nvPr/>
            </p:nvSpPr>
            <p:spPr>
              <a:xfrm>
                <a:off x="7370755" y="3331703"/>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0" name="フリーフォーム 339"/>
            <p:cNvSpPr/>
            <p:nvPr/>
          </p:nvSpPr>
          <p:spPr>
            <a:xfrm>
              <a:off x="7400634" y="3425302"/>
              <a:ext cx="397319" cy="389093"/>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Lst>
              <a:ahLst/>
              <a:cxnLst>
                <a:cxn ang="0">
                  <a:pos x="connsiteX0" y="connsiteY0"/>
                </a:cxn>
                <a:cxn ang="0">
                  <a:pos x="connsiteX1" y="connsiteY1"/>
                </a:cxn>
                <a:cxn ang="0">
                  <a:pos x="connsiteX2" y="connsiteY2"/>
                </a:cxn>
                <a:cxn ang="0">
                  <a:pos x="connsiteX3" y="connsiteY3"/>
                </a:cxn>
              </a:cxnLst>
              <a:rect l="l" t="t" r="r" b="b"/>
              <a:pathLst>
                <a:path w="421763" h="506773">
                  <a:moveTo>
                    <a:pt x="348" y="506773"/>
                  </a:moveTo>
                  <a:cubicBezTo>
                    <a:pt x="3875" y="291964"/>
                    <a:pt x="-15827" y="137766"/>
                    <a:pt x="45855" y="62368"/>
                  </a:cubicBezTo>
                  <a:cubicBezTo>
                    <a:pt x="107537" y="-13030"/>
                    <a:pt x="312849" y="-25233"/>
                    <a:pt x="370440" y="54387"/>
                  </a:cubicBezTo>
                  <a:cubicBezTo>
                    <a:pt x="428031" y="134007"/>
                    <a:pt x="423362" y="319548"/>
                    <a:pt x="419977" y="503474"/>
                  </a:cubicBezTo>
                </a:path>
              </a:pathLst>
            </a:custGeom>
            <a:noFill/>
            <a:ln w="28575">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1" name="直線コネクタ 340"/>
            <p:cNvCxnSpPr/>
            <p:nvPr/>
          </p:nvCxnSpPr>
          <p:spPr>
            <a:xfrm>
              <a:off x="7594353" y="2932632"/>
              <a:ext cx="0" cy="881763"/>
            </a:xfrm>
            <a:prstGeom prst="line">
              <a:avLst/>
            </a:prstGeom>
            <a:ln w="28575">
              <a:solidFill>
                <a:schemeClr val="accent4">
                  <a:alpha val="7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365" name="グループ化 364"/>
          <p:cNvGrpSpPr>
            <a:grpSpLocks noChangeAspect="1"/>
          </p:cNvGrpSpPr>
          <p:nvPr/>
        </p:nvGrpSpPr>
        <p:grpSpPr>
          <a:xfrm>
            <a:off x="6804897" y="3705560"/>
            <a:ext cx="674008" cy="728730"/>
            <a:chOff x="4953000" y="2932632"/>
            <a:chExt cx="815550" cy="881763"/>
          </a:xfrm>
        </p:grpSpPr>
        <p:grpSp>
          <p:nvGrpSpPr>
            <p:cNvPr id="366" name="グループ化 365"/>
            <p:cNvGrpSpPr/>
            <p:nvPr/>
          </p:nvGrpSpPr>
          <p:grpSpPr>
            <a:xfrm>
              <a:off x="4953000" y="3011602"/>
              <a:ext cx="815550" cy="729146"/>
              <a:chOff x="4953000" y="3011602"/>
              <a:chExt cx="815550" cy="729146"/>
            </a:xfrm>
          </p:grpSpPr>
          <p:sp>
            <p:nvSpPr>
              <p:cNvPr id="368" name="六角形 367"/>
              <p:cNvSpPr/>
              <p:nvPr/>
            </p:nvSpPr>
            <p:spPr>
              <a:xfrm>
                <a:off x="4987416" y="3041086"/>
                <a:ext cx="756084" cy="663452"/>
              </a:xfrm>
              <a:prstGeom prst="hex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69" name="直線コネクタ 368"/>
              <p:cNvCxnSpPr>
                <a:stCxn id="375" idx="6"/>
                <a:endCxn id="372" idx="2"/>
              </p:cNvCxnSpPr>
              <p:nvPr/>
            </p:nvCxnSpPr>
            <p:spPr>
              <a:xfrm>
                <a:off x="5025000" y="3373038"/>
                <a:ext cx="6715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円/楕円 369"/>
              <p:cNvSpPr>
                <a:spLocks noChangeAspect="1"/>
              </p:cNvSpPr>
              <p:nvPr/>
            </p:nvSpPr>
            <p:spPr>
              <a:xfrm>
                <a:off x="5113806"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円/楕円 370"/>
              <p:cNvSpPr>
                <a:spLocks noChangeAspect="1"/>
              </p:cNvSpPr>
              <p:nvPr/>
            </p:nvSpPr>
            <p:spPr>
              <a:xfrm>
                <a:off x="5537004" y="3668748"/>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円/楕円 371"/>
              <p:cNvSpPr>
                <a:spLocks noChangeAspect="1"/>
              </p:cNvSpPr>
              <p:nvPr/>
            </p:nvSpPr>
            <p:spPr>
              <a:xfrm>
                <a:off x="5696550"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円/楕円 372"/>
              <p:cNvSpPr>
                <a:spLocks noChangeAspect="1"/>
              </p:cNvSpPr>
              <p:nvPr/>
            </p:nvSpPr>
            <p:spPr>
              <a:xfrm>
                <a:off x="5537004"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円/楕円 373"/>
              <p:cNvSpPr>
                <a:spLocks noChangeAspect="1"/>
              </p:cNvSpPr>
              <p:nvPr/>
            </p:nvSpPr>
            <p:spPr>
              <a:xfrm>
                <a:off x="5113806" y="3011602"/>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5" name="円/楕円 374"/>
              <p:cNvSpPr>
                <a:spLocks noChangeAspect="1"/>
              </p:cNvSpPr>
              <p:nvPr/>
            </p:nvSpPr>
            <p:spPr>
              <a:xfrm>
                <a:off x="4953000" y="3337038"/>
                <a:ext cx="72000" cy="72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67" name="直線コネクタ 366"/>
            <p:cNvCxnSpPr/>
            <p:nvPr/>
          </p:nvCxnSpPr>
          <p:spPr>
            <a:xfrm>
              <a:off x="5360775" y="2932632"/>
              <a:ext cx="0" cy="881763"/>
            </a:xfrm>
            <a:prstGeom prst="line">
              <a:avLst/>
            </a:prstGeom>
            <a:ln w="28575">
              <a:solidFill>
                <a:schemeClr val="accent1">
                  <a:alpha val="7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cxnSp>
        <p:nvCxnSpPr>
          <p:cNvPr id="153" name="直線コネクタ 152"/>
          <p:cNvCxnSpPr/>
          <p:nvPr/>
        </p:nvCxnSpPr>
        <p:spPr>
          <a:xfrm>
            <a:off x="76200" y="3643145"/>
            <a:ext cx="893063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76200" y="3149185"/>
            <a:ext cx="893063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テキスト ボックス 238"/>
          <p:cNvSpPr txBox="1"/>
          <p:nvPr/>
        </p:nvSpPr>
        <p:spPr>
          <a:xfrm>
            <a:off x="76200" y="1946368"/>
            <a:ext cx="864339" cy="338554"/>
          </a:xfrm>
          <a:prstGeom prst="rect">
            <a:avLst/>
          </a:prstGeom>
          <a:noFill/>
        </p:spPr>
        <p:txBody>
          <a:bodyPr wrap="none" rtlCol="0">
            <a:spAutoFit/>
          </a:bodyPr>
          <a:lstStyle/>
          <a:p>
            <a:r>
              <a:rPr kumimoji="1" lang="en-US" altLang="ja-JP" sz="1600" dirty="0" smtClean="0"/>
              <a:t>Pattern</a:t>
            </a:r>
            <a:endParaRPr kumimoji="1" lang="ja-JP" altLang="en-US" sz="1600" dirty="0"/>
          </a:p>
        </p:txBody>
      </p:sp>
      <p:sp>
        <p:nvSpPr>
          <p:cNvPr id="316" name="テキスト ボックス 315"/>
          <p:cNvSpPr txBox="1"/>
          <p:nvPr/>
        </p:nvSpPr>
        <p:spPr>
          <a:xfrm>
            <a:off x="76200" y="3903678"/>
            <a:ext cx="864339" cy="338554"/>
          </a:xfrm>
          <a:prstGeom prst="rect">
            <a:avLst/>
          </a:prstGeom>
          <a:noFill/>
        </p:spPr>
        <p:txBody>
          <a:bodyPr wrap="none" rtlCol="0">
            <a:spAutoFit/>
          </a:bodyPr>
          <a:lstStyle/>
          <a:p>
            <a:r>
              <a:rPr kumimoji="1" lang="en-US" altLang="ja-JP" sz="1600" dirty="0" smtClean="0"/>
              <a:t>Pattern</a:t>
            </a:r>
            <a:endParaRPr kumimoji="1" lang="ja-JP" altLang="en-US" sz="1600" dirty="0"/>
          </a:p>
        </p:txBody>
      </p:sp>
      <p:sp>
        <p:nvSpPr>
          <p:cNvPr id="317" name="テキスト ボックス 316"/>
          <p:cNvSpPr txBox="1"/>
          <p:nvPr/>
        </p:nvSpPr>
        <p:spPr>
          <a:xfrm>
            <a:off x="1785146" y="860505"/>
            <a:ext cx="1433406" cy="338554"/>
          </a:xfrm>
          <a:prstGeom prst="rect">
            <a:avLst/>
          </a:prstGeom>
          <a:noFill/>
        </p:spPr>
        <p:txBody>
          <a:bodyPr wrap="none" rtlCol="0">
            <a:spAutoFit/>
          </a:bodyPr>
          <a:lstStyle/>
          <a:p>
            <a:pPr algn="ctr"/>
            <a:r>
              <a:rPr kumimoji="1" lang="en-US" altLang="ja-JP" sz="1600" dirty="0" smtClean="0"/>
              <a:t>(</a:t>
            </a:r>
            <a:r>
              <a:rPr kumimoji="1" lang="en-US" altLang="ja-JP" sz="1600" i="1" dirty="0" smtClean="0">
                <a:latin typeface="Arial" panose="020B0604020202020204" pitchFamily="34" charset="0"/>
                <a:cs typeface="Arial" panose="020B0604020202020204" pitchFamily="34" charset="0"/>
              </a:rPr>
              <a:t>α</a:t>
            </a:r>
            <a:r>
              <a:rPr kumimoji="1" lang="en-US" altLang="ja-JP" sz="1600" dirty="0" smtClean="0"/>
              <a:t>, 1, 1, 1, 1)</a:t>
            </a:r>
            <a:endParaRPr kumimoji="1" lang="en-US" altLang="ja-JP" sz="1600" dirty="0"/>
          </a:p>
        </p:txBody>
      </p:sp>
      <p:sp>
        <p:nvSpPr>
          <p:cNvPr id="318" name="正方形/長方形 317"/>
          <p:cNvSpPr/>
          <p:nvPr/>
        </p:nvSpPr>
        <p:spPr>
          <a:xfrm>
            <a:off x="76200" y="847520"/>
            <a:ext cx="8991600" cy="3663849"/>
          </a:xfrm>
          <a:prstGeom prst="rect">
            <a:avLst/>
          </a:prstGeom>
          <a:solidFill>
            <a:schemeClr val="bg1">
              <a:alpha val="7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900469" y="1951342"/>
            <a:ext cx="5343076" cy="1406737"/>
          </a:xfrm>
          <a:prstGeom prst="rect">
            <a:avLst/>
          </a:prstGeom>
          <a:solidFill>
            <a:schemeClr val="bg1"/>
          </a:solidFill>
          <a:ln w="12700">
            <a:solidFill>
              <a:srgbClr val="FF0000"/>
            </a:solidFill>
          </a:ln>
        </p:spPr>
        <p:txBody>
          <a:bodyPr wrap="none" rtlCol="0" anchor="ctr" anchorCtr="1">
            <a:spAutoFit/>
          </a:bodyPr>
          <a:lstStyle/>
          <a:p>
            <a:pPr algn="ctr"/>
            <a:r>
              <a:rPr kumimoji="1" lang="en-US" altLang="ja-JP" dirty="0" smtClean="0"/>
              <a:t>Enumerating reduced input is easy,</a:t>
            </a:r>
          </a:p>
          <a:p>
            <a:pPr algn="ctr"/>
            <a:endParaRPr kumimoji="1" lang="en-US" altLang="ja-JP" dirty="0" smtClean="0"/>
          </a:p>
          <a:p>
            <a:pPr algn="ctr"/>
            <a:r>
              <a:rPr kumimoji="1" lang="en-US" altLang="ja-JP" dirty="0" smtClean="0"/>
              <a:t>but finding patterns is hard (done by hand)</a:t>
            </a:r>
            <a:endParaRPr kumimoji="1" lang="en-US" altLang="ja-JP" dirty="0"/>
          </a:p>
        </p:txBody>
      </p:sp>
    </p:spTree>
    <p:extLst>
      <p:ext uri="{BB962C8B-B14F-4D97-AF65-F5344CB8AC3E}">
        <p14:creationId xmlns:p14="http://schemas.microsoft.com/office/powerpoint/2010/main" val="25077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 y="205978"/>
            <a:ext cx="9052560" cy="365522"/>
          </a:xfrm>
        </p:spPr>
        <p:txBody>
          <a:bodyPr/>
          <a:lstStyle/>
          <a:p>
            <a:r>
              <a:rPr lang="en-US" altLang="ja-JP" dirty="0" smtClean="0"/>
              <a:t>How to trim the patch optimally?</a:t>
            </a:r>
            <a:endParaRPr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pPr/>
              <a:t>19</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sp>
        <p:nvSpPr>
          <p:cNvPr id="58" name="右矢印 57"/>
          <p:cNvSpPr>
            <a:spLocks noChangeAspect="1"/>
          </p:cNvSpPr>
          <p:nvPr/>
        </p:nvSpPr>
        <p:spPr>
          <a:xfrm rot="18900000">
            <a:off x="2057400" y="1724076"/>
            <a:ext cx="288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右矢印 58"/>
          <p:cNvSpPr>
            <a:spLocks noChangeAspect="1"/>
          </p:cNvSpPr>
          <p:nvPr/>
        </p:nvSpPr>
        <p:spPr>
          <a:xfrm>
            <a:off x="4038600" y="1724076"/>
            <a:ext cx="288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右矢印 59"/>
          <p:cNvSpPr>
            <a:spLocks noChangeAspect="1"/>
          </p:cNvSpPr>
          <p:nvPr/>
        </p:nvSpPr>
        <p:spPr>
          <a:xfrm>
            <a:off x="6477000" y="1724076"/>
            <a:ext cx="288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グループ化 63"/>
          <p:cNvGrpSpPr/>
          <p:nvPr/>
        </p:nvGrpSpPr>
        <p:grpSpPr>
          <a:xfrm>
            <a:off x="2422231" y="1677322"/>
            <a:ext cx="1392849" cy="715734"/>
            <a:chOff x="3110611" y="3355975"/>
            <a:chExt cx="1392849" cy="715734"/>
          </a:xfrm>
        </p:grpSpPr>
        <p:sp>
          <p:nvSpPr>
            <p:cNvPr id="74" name="台形 73"/>
            <p:cNvSpPr/>
            <p:nvPr/>
          </p:nvSpPr>
          <p:spPr>
            <a:xfrm>
              <a:off x="3110611" y="3355975"/>
              <a:ext cx="1392849" cy="715734"/>
            </a:xfrm>
            <a:prstGeom prst="trapezoid">
              <a:avLst>
                <a:gd name="adj" fmla="val 64483"/>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75" name="直線コネクタ 74"/>
            <p:cNvCxnSpPr/>
            <p:nvPr/>
          </p:nvCxnSpPr>
          <p:spPr>
            <a:xfrm>
              <a:off x="3423620" y="3594553"/>
              <a:ext cx="7668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3264316" y="3833131"/>
              <a:ext cx="10854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stCxn id="74" idx="1"/>
              <a:endCxn id="74" idx="3"/>
            </p:cNvCxnSpPr>
            <p:nvPr/>
          </p:nvCxnSpPr>
          <p:spPr>
            <a:xfrm>
              <a:off x="3341374" y="3713842"/>
              <a:ext cx="9313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3187757" y="3952420"/>
              <a:ext cx="1238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3501727" y="3475264"/>
              <a:ext cx="6106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3453917" y="3362325"/>
              <a:ext cx="233846" cy="708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a:stCxn id="74" idx="0"/>
              <a:endCxn id="74" idx="2"/>
            </p:cNvCxnSpPr>
            <p:nvPr/>
          </p:nvCxnSpPr>
          <p:spPr>
            <a:xfrm>
              <a:off x="3807036" y="3355975"/>
              <a:ext cx="0" cy="715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921125" y="3357563"/>
              <a:ext cx="213802" cy="710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グループ化 82"/>
          <p:cNvGrpSpPr/>
          <p:nvPr/>
        </p:nvGrpSpPr>
        <p:grpSpPr>
          <a:xfrm>
            <a:off x="4673447" y="1227951"/>
            <a:ext cx="1422553" cy="1085109"/>
            <a:chOff x="7847203" y="3044595"/>
            <a:chExt cx="1422553" cy="1085109"/>
          </a:xfrm>
        </p:grpSpPr>
        <p:sp>
          <p:nvSpPr>
            <p:cNvPr id="84" name="二等辺三角形 83"/>
            <p:cNvSpPr/>
            <p:nvPr/>
          </p:nvSpPr>
          <p:spPr>
            <a:xfrm>
              <a:off x="7890739" y="3084615"/>
              <a:ext cx="1335480" cy="987094"/>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a:spLocks noChangeAspect="1"/>
            </p:cNvSpPr>
            <p:nvPr/>
          </p:nvSpPr>
          <p:spPr>
            <a:xfrm>
              <a:off x="8510140" y="4023324"/>
              <a:ext cx="87073" cy="87073"/>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a:spLocks noChangeAspect="1"/>
            </p:cNvSpPr>
            <p:nvPr/>
          </p:nvSpPr>
          <p:spPr>
            <a:xfrm>
              <a:off x="8510066" y="3643924"/>
              <a:ext cx="87073" cy="87073"/>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a:spLocks noChangeAspect="1"/>
            </p:cNvSpPr>
            <p:nvPr/>
          </p:nvSpPr>
          <p:spPr>
            <a:xfrm>
              <a:off x="8200438" y="4024175"/>
              <a:ext cx="87073" cy="8707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a:spLocks noChangeAspect="1"/>
            </p:cNvSpPr>
            <p:nvPr/>
          </p:nvSpPr>
          <p:spPr>
            <a:xfrm>
              <a:off x="8839146" y="4042631"/>
              <a:ext cx="87073" cy="8707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 name="直線コネクタ 88"/>
            <p:cNvCxnSpPr>
              <a:stCxn id="93" idx="4"/>
              <a:endCxn id="86" idx="0"/>
            </p:cNvCxnSpPr>
            <p:nvPr/>
          </p:nvCxnSpPr>
          <p:spPr>
            <a:xfrm flipH="1">
              <a:off x="8553603" y="3131668"/>
              <a:ext cx="4877" cy="5122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stCxn id="86" idx="3"/>
              <a:endCxn id="87" idx="7"/>
            </p:cNvCxnSpPr>
            <p:nvPr/>
          </p:nvCxnSpPr>
          <p:spPr>
            <a:xfrm flipH="1">
              <a:off x="8274759" y="3718245"/>
              <a:ext cx="248059" cy="3186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stCxn id="86" idx="5"/>
              <a:endCxn id="88" idx="1"/>
            </p:cNvCxnSpPr>
            <p:nvPr/>
          </p:nvCxnSpPr>
          <p:spPr>
            <a:xfrm>
              <a:off x="8584387" y="3718245"/>
              <a:ext cx="267511" cy="3371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円/楕円 91"/>
            <p:cNvSpPr>
              <a:spLocks noChangeAspect="1"/>
            </p:cNvSpPr>
            <p:nvPr/>
          </p:nvSpPr>
          <p:spPr>
            <a:xfrm>
              <a:off x="9182683" y="4028173"/>
              <a:ext cx="87073" cy="8707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a:spLocks noChangeAspect="1"/>
            </p:cNvSpPr>
            <p:nvPr/>
          </p:nvSpPr>
          <p:spPr>
            <a:xfrm>
              <a:off x="8514943" y="3044595"/>
              <a:ext cx="87073" cy="87073"/>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a:spLocks noChangeAspect="1"/>
            </p:cNvSpPr>
            <p:nvPr/>
          </p:nvSpPr>
          <p:spPr>
            <a:xfrm>
              <a:off x="7847203" y="4023324"/>
              <a:ext cx="87073" cy="8707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p:cNvGrpSpPr/>
          <p:nvPr/>
        </p:nvGrpSpPr>
        <p:grpSpPr>
          <a:xfrm>
            <a:off x="7066574" y="1237505"/>
            <a:ext cx="1391626" cy="1128782"/>
            <a:chOff x="9713984" y="2921078"/>
            <a:chExt cx="1391626" cy="1128782"/>
          </a:xfrm>
        </p:grpSpPr>
        <p:sp>
          <p:nvSpPr>
            <p:cNvPr id="96" name="二等辺三角形 95"/>
            <p:cNvSpPr/>
            <p:nvPr/>
          </p:nvSpPr>
          <p:spPr>
            <a:xfrm>
              <a:off x="9713984" y="2946157"/>
              <a:ext cx="1391626" cy="1103703"/>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97" name="直線コネクタ 96"/>
            <p:cNvCxnSpPr/>
            <p:nvPr/>
          </p:nvCxnSpPr>
          <p:spPr>
            <a:xfrm>
              <a:off x="10018064" y="3572704"/>
              <a:ext cx="7822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9866466" y="3811282"/>
              <a:ext cx="10854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9943524" y="3691993"/>
              <a:ext cx="9313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9789907" y="3930571"/>
              <a:ext cx="1238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10097740" y="3453415"/>
              <a:ext cx="6228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a:off x="10056067" y="3340476"/>
              <a:ext cx="233846" cy="708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10409186" y="3334126"/>
              <a:ext cx="0" cy="715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10523275" y="3335714"/>
              <a:ext cx="213802" cy="710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10167690" y="3337374"/>
              <a:ext cx="4869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10409797" y="2990522"/>
              <a:ext cx="0" cy="178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a:off x="10291017" y="3181350"/>
              <a:ext cx="121396" cy="157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10412413" y="3179763"/>
              <a:ext cx="112712"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円/楕円 108"/>
            <p:cNvSpPr>
              <a:spLocks noChangeAspect="1"/>
            </p:cNvSpPr>
            <p:nvPr/>
          </p:nvSpPr>
          <p:spPr>
            <a:xfrm>
              <a:off x="10369738" y="3306842"/>
              <a:ext cx="80119" cy="80119"/>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09"/>
            <p:cNvSpPr>
              <a:spLocks noChangeAspect="1"/>
            </p:cNvSpPr>
            <p:nvPr/>
          </p:nvSpPr>
          <p:spPr>
            <a:xfrm>
              <a:off x="10369738" y="3140148"/>
              <a:ext cx="80119" cy="80119"/>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10"/>
            <p:cNvSpPr>
              <a:spLocks noChangeAspect="1"/>
            </p:cNvSpPr>
            <p:nvPr/>
          </p:nvSpPr>
          <p:spPr>
            <a:xfrm>
              <a:off x="10369738" y="2921078"/>
              <a:ext cx="80119" cy="8011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0" name="グループ化 229"/>
          <p:cNvGrpSpPr/>
          <p:nvPr/>
        </p:nvGrpSpPr>
        <p:grpSpPr>
          <a:xfrm>
            <a:off x="304800" y="1808942"/>
            <a:ext cx="1524000" cy="1448608"/>
            <a:chOff x="152400" y="1096848"/>
            <a:chExt cx="1524000" cy="1448608"/>
          </a:xfrm>
        </p:grpSpPr>
        <p:sp>
          <p:nvSpPr>
            <p:cNvPr id="27" name="二等辺三角形 26"/>
            <p:cNvSpPr/>
            <p:nvPr/>
          </p:nvSpPr>
          <p:spPr>
            <a:xfrm>
              <a:off x="215171" y="1096848"/>
              <a:ext cx="1391626" cy="1103703"/>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p:cNvSpPr txBox="1"/>
            <p:nvPr/>
          </p:nvSpPr>
          <p:spPr>
            <a:xfrm>
              <a:off x="670923" y="2206902"/>
              <a:ext cx="488764" cy="338554"/>
            </a:xfrm>
            <a:prstGeom prst="rect">
              <a:avLst/>
            </a:prstGeom>
            <a:noFill/>
          </p:spPr>
          <p:txBody>
            <a:bodyPr wrap="square" rtlCol="0">
              <a:spAutoFit/>
            </a:bodyPr>
            <a:lstStyle/>
            <a:p>
              <a:pPr algn="ctr"/>
              <a:r>
                <a:rPr lang="en-US" altLang="ja-JP" sz="1600" dirty="0" smtClean="0">
                  <a:ea typeface="Cambria Math" panose="02040503050406030204" pitchFamily="18" charset="0"/>
                </a:rPr>
                <a:t>4</a:t>
              </a:r>
              <a:endParaRPr kumimoji="1" lang="ja-JP" altLang="en-US" sz="1600" dirty="0"/>
            </a:p>
          </p:txBody>
        </p:sp>
        <p:sp>
          <p:nvSpPr>
            <p:cNvPr id="24" name="テキスト ボックス 23"/>
            <p:cNvSpPr txBox="1"/>
            <p:nvPr/>
          </p:nvSpPr>
          <p:spPr>
            <a:xfrm>
              <a:off x="1187636" y="1479422"/>
              <a:ext cx="488764" cy="338554"/>
            </a:xfrm>
            <a:prstGeom prst="rect">
              <a:avLst/>
            </a:prstGeom>
            <a:noFill/>
          </p:spPr>
          <p:txBody>
            <a:bodyPr wrap="square" rtlCol="0">
              <a:spAutoFit/>
            </a:bodyPr>
            <a:lstStyle/>
            <a:p>
              <a:pPr algn="ctr"/>
              <a:r>
                <a:rPr lang="en-US" altLang="ja-JP" sz="1600" dirty="0" smtClean="0">
                  <a:ea typeface="Cambria Math" panose="02040503050406030204" pitchFamily="18" charset="0"/>
                </a:rPr>
                <a:t>7</a:t>
              </a:r>
              <a:endParaRPr kumimoji="1" lang="ja-JP" altLang="en-US" sz="1600" dirty="0"/>
            </a:p>
          </p:txBody>
        </p:sp>
        <p:sp>
          <p:nvSpPr>
            <p:cNvPr id="26" name="テキスト ボックス 25"/>
            <p:cNvSpPr txBox="1"/>
            <p:nvPr/>
          </p:nvSpPr>
          <p:spPr>
            <a:xfrm>
              <a:off x="152400" y="1479422"/>
              <a:ext cx="488764" cy="338554"/>
            </a:xfrm>
            <a:prstGeom prst="rect">
              <a:avLst/>
            </a:prstGeom>
            <a:noFill/>
          </p:spPr>
          <p:txBody>
            <a:bodyPr wrap="square" rtlCol="0">
              <a:spAutoFit/>
            </a:bodyPr>
            <a:lstStyle/>
            <a:p>
              <a:pPr algn="ctr"/>
              <a:r>
                <a:rPr lang="en-US" altLang="ja-JP" sz="1600" dirty="0" smtClean="0">
                  <a:ea typeface="Cambria Math" panose="02040503050406030204" pitchFamily="18" charset="0"/>
                </a:rPr>
                <a:t>7</a:t>
              </a:r>
              <a:endParaRPr kumimoji="1" lang="ja-JP" altLang="en-US" sz="1600" dirty="0"/>
            </a:p>
          </p:txBody>
        </p:sp>
        <p:sp>
          <p:nvSpPr>
            <p:cNvPr id="113" name="円/楕円 112"/>
            <p:cNvSpPr>
              <a:spLocks noChangeAspect="1"/>
            </p:cNvSpPr>
            <p:nvPr/>
          </p:nvSpPr>
          <p:spPr>
            <a:xfrm>
              <a:off x="879158" y="217070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13"/>
            <p:cNvSpPr>
              <a:spLocks noChangeAspect="1"/>
            </p:cNvSpPr>
            <p:nvPr/>
          </p:nvSpPr>
          <p:spPr>
            <a:xfrm>
              <a:off x="532924" y="217070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a:spLocks noChangeAspect="1"/>
            </p:cNvSpPr>
            <p:nvPr/>
          </p:nvSpPr>
          <p:spPr>
            <a:xfrm>
              <a:off x="1225392" y="217070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a:spLocks noChangeAspect="1"/>
            </p:cNvSpPr>
            <p:nvPr/>
          </p:nvSpPr>
          <p:spPr>
            <a:xfrm>
              <a:off x="780180" y="123719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a:spLocks noChangeAspect="1"/>
            </p:cNvSpPr>
            <p:nvPr/>
          </p:nvSpPr>
          <p:spPr>
            <a:xfrm>
              <a:off x="681265" y="139278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120"/>
            <p:cNvSpPr>
              <a:spLocks noChangeAspect="1"/>
            </p:cNvSpPr>
            <p:nvPr/>
          </p:nvSpPr>
          <p:spPr>
            <a:xfrm>
              <a:off x="582350" y="1548366"/>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121"/>
            <p:cNvSpPr>
              <a:spLocks noChangeAspect="1"/>
            </p:cNvSpPr>
            <p:nvPr/>
          </p:nvSpPr>
          <p:spPr>
            <a:xfrm>
              <a:off x="483435" y="1703952"/>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122"/>
            <p:cNvSpPr>
              <a:spLocks noChangeAspect="1"/>
            </p:cNvSpPr>
            <p:nvPr/>
          </p:nvSpPr>
          <p:spPr>
            <a:xfrm>
              <a:off x="384520" y="1859538"/>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123"/>
            <p:cNvSpPr>
              <a:spLocks noChangeAspect="1"/>
            </p:cNvSpPr>
            <p:nvPr/>
          </p:nvSpPr>
          <p:spPr>
            <a:xfrm>
              <a:off x="285605" y="201512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124"/>
            <p:cNvSpPr>
              <a:spLocks noChangeAspect="1"/>
            </p:cNvSpPr>
            <p:nvPr/>
          </p:nvSpPr>
          <p:spPr>
            <a:xfrm>
              <a:off x="985649" y="123719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125"/>
            <p:cNvSpPr>
              <a:spLocks noChangeAspect="1"/>
            </p:cNvSpPr>
            <p:nvPr/>
          </p:nvSpPr>
          <p:spPr>
            <a:xfrm>
              <a:off x="1084582" y="139278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126"/>
            <p:cNvSpPr>
              <a:spLocks noChangeAspect="1"/>
            </p:cNvSpPr>
            <p:nvPr/>
          </p:nvSpPr>
          <p:spPr>
            <a:xfrm>
              <a:off x="1183515" y="1548366"/>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127"/>
            <p:cNvSpPr>
              <a:spLocks noChangeAspect="1"/>
            </p:cNvSpPr>
            <p:nvPr/>
          </p:nvSpPr>
          <p:spPr>
            <a:xfrm>
              <a:off x="1282448" y="1703952"/>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a:spLocks noChangeAspect="1"/>
            </p:cNvSpPr>
            <p:nvPr/>
          </p:nvSpPr>
          <p:spPr>
            <a:xfrm>
              <a:off x="1381381" y="1859538"/>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129"/>
            <p:cNvSpPr>
              <a:spLocks noChangeAspect="1"/>
            </p:cNvSpPr>
            <p:nvPr/>
          </p:nvSpPr>
          <p:spPr>
            <a:xfrm>
              <a:off x="1480314" y="2015124"/>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3422955" y="1677322"/>
            <a:ext cx="421910" cy="276999"/>
          </a:xfrm>
          <a:prstGeom prst="rect">
            <a:avLst/>
          </a:prstGeom>
          <a:noFill/>
        </p:spPr>
        <p:txBody>
          <a:bodyPr wrap="none" rtlCol="0">
            <a:spAutoFit/>
          </a:bodyPr>
          <a:lstStyle/>
          <a:p>
            <a:r>
              <a:rPr kumimoji="1" lang="en-US" altLang="ja-JP" sz="1200" dirty="0" smtClean="0"/>
              <a:t>6x4</a:t>
            </a:r>
            <a:endParaRPr kumimoji="1" lang="ja-JP" altLang="en-US" sz="1200" dirty="0"/>
          </a:p>
        </p:txBody>
      </p:sp>
      <p:grpSp>
        <p:nvGrpSpPr>
          <p:cNvPr id="3075" name="グループ化 3074"/>
          <p:cNvGrpSpPr/>
          <p:nvPr/>
        </p:nvGrpSpPr>
        <p:grpSpPr>
          <a:xfrm>
            <a:off x="2756904" y="1050398"/>
            <a:ext cx="723503" cy="637319"/>
            <a:chOff x="2361257" y="1047750"/>
            <a:chExt cx="723503" cy="637319"/>
          </a:xfrm>
        </p:grpSpPr>
        <p:sp>
          <p:nvSpPr>
            <p:cNvPr id="68" name="テキスト ボックス 67"/>
            <p:cNvSpPr txBox="1"/>
            <p:nvPr/>
          </p:nvSpPr>
          <p:spPr>
            <a:xfrm>
              <a:off x="2790201" y="1114093"/>
              <a:ext cx="294559" cy="276999"/>
            </a:xfrm>
            <a:prstGeom prst="rect">
              <a:avLst/>
            </a:prstGeom>
            <a:noFill/>
          </p:spPr>
          <p:txBody>
            <a:bodyPr wrap="square" rtlCol="0">
              <a:spAutoFit/>
            </a:bodyPr>
            <a:lstStyle/>
            <a:p>
              <a:pPr algn="ctr"/>
              <a:r>
                <a:rPr lang="en-US" altLang="ja-JP" sz="1200" dirty="0" smtClean="0">
                  <a:ea typeface="Cambria Math" panose="02040503050406030204" pitchFamily="18" charset="0"/>
                </a:rPr>
                <a:t>1</a:t>
              </a:r>
              <a:endParaRPr kumimoji="1" lang="ja-JP" altLang="en-US" sz="1200" dirty="0"/>
            </a:p>
          </p:txBody>
        </p:sp>
        <p:sp>
          <p:nvSpPr>
            <p:cNvPr id="70" name="二等辺三角形 69"/>
            <p:cNvSpPr/>
            <p:nvPr/>
          </p:nvSpPr>
          <p:spPr>
            <a:xfrm>
              <a:off x="2489854" y="1047750"/>
              <a:ext cx="480651" cy="409684"/>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0" name="円/楕円 169"/>
            <p:cNvSpPr>
              <a:spLocks noChangeAspect="1"/>
            </p:cNvSpPr>
            <p:nvPr/>
          </p:nvSpPr>
          <p:spPr>
            <a:xfrm>
              <a:off x="2712179" y="1438579"/>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70"/>
            <p:cNvSpPr>
              <a:spLocks noChangeAspect="1"/>
            </p:cNvSpPr>
            <p:nvPr/>
          </p:nvSpPr>
          <p:spPr>
            <a:xfrm>
              <a:off x="2840355" y="1438579"/>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171"/>
            <p:cNvSpPr>
              <a:spLocks noChangeAspect="1"/>
            </p:cNvSpPr>
            <p:nvPr/>
          </p:nvSpPr>
          <p:spPr>
            <a:xfrm>
              <a:off x="2590800" y="1438579"/>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テキスト ボックス 172"/>
            <p:cNvSpPr txBox="1"/>
            <p:nvPr/>
          </p:nvSpPr>
          <p:spPr>
            <a:xfrm>
              <a:off x="2361257" y="1114093"/>
              <a:ext cx="324015" cy="276999"/>
            </a:xfrm>
            <a:prstGeom prst="rect">
              <a:avLst/>
            </a:prstGeom>
            <a:noFill/>
          </p:spPr>
          <p:txBody>
            <a:bodyPr wrap="square" rtlCol="0">
              <a:spAutoFit/>
            </a:bodyPr>
            <a:lstStyle/>
            <a:p>
              <a:pPr algn="ctr"/>
              <a:r>
                <a:rPr lang="en-US" altLang="ja-JP" sz="1200" dirty="0" smtClean="0">
                  <a:ea typeface="Cambria Math" panose="02040503050406030204" pitchFamily="18" charset="0"/>
                </a:rPr>
                <a:t>1</a:t>
              </a:r>
              <a:endParaRPr kumimoji="1" lang="ja-JP" altLang="en-US" sz="1200" dirty="0"/>
            </a:p>
          </p:txBody>
        </p:sp>
        <p:sp>
          <p:nvSpPr>
            <p:cNvPr id="174" name="テキスト ボックス 173"/>
            <p:cNvSpPr txBox="1"/>
            <p:nvPr/>
          </p:nvSpPr>
          <p:spPr>
            <a:xfrm>
              <a:off x="2568172" y="1408070"/>
              <a:ext cx="324015" cy="276999"/>
            </a:xfrm>
            <a:prstGeom prst="rect">
              <a:avLst/>
            </a:prstGeom>
            <a:noFill/>
          </p:spPr>
          <p:txBody>
            <a:bodyPr wrap="square" rtlCol="0">
              <a:spAutoFit/>
            </a:bodyPr>
            <a:lstStyle/>
            <a:p>
              <a:pPr algn="ctr"/>
              <a:r>
                <a:rPr lang="en-US" altLang="ja-JP" sz="1200" dirty="0">
                  <a:ea typeface="Cambria Math" panose="02040503050406030204" pitchFamily="18" charset="0"/>
                </a:rPr>
                <a:t>4</a:t>
              </a:r>
              <a:endParaRPr kumimoji="1" lang="ja-JP" altLang="en-US" sz="1200" dirty="0"/>
            </a:p>
          </p:txBody>
        </p:sp>
      </p:grpSp>
      <p:grpSp>
        <p:nvGrpSpPr>
          <p:cNvPr id="227" name="グループ化 226"/>
          <p:cNvGrpSpPr/>
          <p:nvPr/>
        </p:nvGrpSpPr>
        <p:grpSpPr>
          <a:xfrm>
            <a:off x="7066574" y="2957356"/>
            <a:ext cx="1391626" cy="1197083"/>
            <a:chOff x="5807315" y="2576356"/>
            <a:chExt cx="1391626" cy="1197083"/>
          </a:xfrm>
        </p:grpSpPr>
        <p:sp>
          <p:nvSpPr>
            <p:cNvPr id="9" name="二等辺三角形 8"/>
            <p:cNvSpPr/>
            <p:nvPr/>
          </p:nvSpPr>
          <p:spPr>
            <a:xfrm>
              <a:off x="5807315" y="2576356"/>
              <a:ext cx="1391626" cy="1103703"/>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 name="直線コネクタ 9"/>
            <p:cNvCxnSpPr/>
            <p:nvPr/>
          </p:nvCxnSpPr>
          <p:spPr>
            <a:xfrm>
              <a:off x="6120706" y="3193758"/>
              <a:ext cx="7741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042626" y="3316647"/>
              <a:ext cx="935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967444" y="3439536"/>
              <a:ext cx="10829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885537" y="3562426"/>
              <a:ext cx="1246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208156" y="3051370"/>
              <a:ext cx="6052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18120000">
              <a:off x="5731710" y="3197383"/>
              <a:ext cx="11333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14220000">
              <a:off x="6161158" y="3201081"/>
              <a:ext cx="11447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508897" y="3051131"/>
              <a:ext cx="0" cy="627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円/楕円 17"/>
            <p:cNvSpPr>
              <a:spLocks noChangeAspect="1"/>
            </p:cNvSpPr>
            <p:nvPr/>
          </p:nvSpPr>
          <p:spPr>
            <a:xfrm>
              <a:off x="6468565" y="3012434"/>
              <a:ext cx="80119" cy="80119"/>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2" name="テキスト ボックス 201"/>
          <p:cNvSpPr txBox="1"/>
          <p:nvPr/>
        </p:nvSpPr>
        <p:spPr>
          <a:xfrm>
            <a:off x="3505200" y="3696101"/>
            <a:ext cx="421910" cy="276999"/>
          </a:xfrm>
          <a:prstGeom prst="rect">
            <a:avLst/>
          </a:prstGeom>
          <a:noFill/>
        </p:spPr>
        <p:txBody>
          <a:bodyPr wrap="none" rtlCol="0">
            <a:spAutoFit/>
          </a:bodyPr>
          <a:lstStyle/>
          <a:p>
            <a:r>
              <a:rPr kumimoji="1" lang="en-US" altLang="ja-JP" sz="1200" dirty="0" smtClean="0"/>
              <a:t>5x4</a:t>
            </a:r>
            <a:endParaRPr kumimoji="1" lang="ja-JP" altLang="en-US" sz="1200" dirty="0"/>
          </a:p>
        </p:txBody>
      </p:sp>
      <p:grpSp>
        <p:nvGrpSpPr>
          <p:cNvPr id="3096" name="グループ化 3095"/>
          <p:cNvGrpSpPr/>
          <p:nvPr/>
        </p:nvGrpSpPr>
        <p:grpSpPr>
          <a:xfrm>
            <a:off x="2423580" y="3696101"/>
            <a:ext cx="1390151" cy="628249"/>
            <a:chOff x="5786950" y="3791255"/>
            <a:chExt cx="1390151" cy="628249"/>
          </a:xfrm>
        </p:grpSpPr>
        <p:sp>
          <p:nvSpPr>
            <p:cNvPr id="3086" name="台形 3085"/>
            <p:cNvSpPr/>
            <p:nvPr/>
          </p:nvSpPr>
          <p:spPr>
            <a:xfrm>
              <a:off x="5786950" y="3791255"/>
              <a:ext cx="1390151" cy="628249"/>
            </a:xfrm>
            <a:prstGeom prst="trapezoid">
              <a:avLst>
                <a:gd name="adj" fmla="val 63303"/>
              </a:avLst>
            </a:prstGeom>
            <a:solidFill>
              <a:schemeClr val="accent3"/>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89" name="直線コネクタ 3088"/>
            <p:cNvCxnSpPr>
              <a:stCxn id="3086" idx="0"/>
              <a:endCxn id="3086" idx="2"/>
            </p:cNvCxnSpPr>
            <p:nvPr/>
          </p:nvCxnSpPr>
          <p:spPr>
            <a:xfrm>
              <a:off x="6482026" y="3791255"/>
              <a:ext cx="0" cy="62824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1" name="直線コネクタ 3090"/>
            <p:cNvCxnSpPr/>
            <p:nvPr/>
          </p:nvCxnSpPr>
          <p:spPr>
            <a:xfrm flipH="1">
              <a:off x="6101887" y="3794365"/>
              <a:ext cx="226523" cy="62202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3" name="直線コネクタ 3092"/>
            <p:cNvCxnSpPr/>
            <p:nvPr/>
          </p:nvCxnSpPr>
          <p:spPr>
            <a:xfrm>
              <a:off x="6631305" y="3795724"/>
              <a:ext cx="194458" cy="61945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5" name="直線コネクタ 3094"/>
            <p:cNvCxnSpPr/>
            <p:nvPr/>
          </p:nvCxnSpPr>
          <p:spPr>
            <a:xfrm>
              <a:off x="5867773" y="4293855"/>
              <a:ext cx="122850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a:off x="6115506" y="3916905"/>
              <a:ext cx="733039"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a:off x="6029623" y="4042555"/>
              <a:ext cx="90480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a:off x="5950717" y="4168205"/>
              <a:ext cx="1062617"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7" name="グループ化 3096"/>
          <p:cNvGrpSpPr/>
          <p:nvPr/>
        </p:nvGrpSpPr>
        <p:grpSpPr>
          <a:xfrm>
            <a:off x="2806828" y="3217324"/>
            <a:ext cx="623654" cy="492346"/>
            <a:chOff x="3318345" y="2844083"/>
            <a:chExt cx="623654" cy="492346"/>
          </a:xfrm>
        </p:grpSpPr>
        <p:sp>
          <p:nvSpPr>
            <p:cNvPr id="213" name="テキスト ボックス 212"/>
            <p:cNvSpPr txBox="1"/>
            <p:nvPr/>
          </p:nvSpPr>
          <p:spPr>
            <a:xfrm>
              <a:off x="3647440" y="2844083"/>
              <a:ext cx="294559" cy="276999"/>
            </a:xfrm>
            <a:prstGeom prst="rect">
              <a:avLst/>
            </a:prstGeom>
            <a:noFill/>
          </p:spPr>
          <p:txBody>
            <a:bodyPr wrap="square" rtlCol="0">
              <a:spAutoFit/>
            </a:bodyPr>
            <a:lstStyle/>
            <a:p>
              <a:pPr algn="ctr"/>
              <a:r>
                <a:rPr lang="en-US" altLang="ja-JP" sz="1200" dirty="0" smtClean="0">
                  <a:ea typeface="Cambria Math" panose="02040503050406030204" pitchFamily="18" charset="0"/>
                </a:rPr>
                <a:t>1</a:t>
              </a:r>
              <a:endParaRPr kumimoji="1" lang="ja-JP" altLang="en-US" sz="1200" dirty="0"/>
            </a:p>
          </p:txBody>
        </p:sp>
        <p:sp>
          <p:nvSpPr>
            <p:cNvPr id="218" name="テキスト ボックス 217"/>
            <p:cNvSpPr txBox="1"/>
            <p:nvPr/>
          </p:nvSpPr>
          <p:spPr>
            <a:xfrm>
              <a:off x="3318345" y="2844083"/>
              <a:ext cx="324015" cy="276999"/>
            </a:xfrm>
            <a:prstGeom prst="rect">
              <a:avLst/>
            </a:prstGeom>
            <a:noFill/>
          </p:spPr>
          <p:txBody>
            <a:bodyPr wrap="square" rtlCol="0">
              <a:spAutoFit/>
            </a:bodyPr>
            <a:lstStyle/>
            <a:p>
              <a:pPr algn="ctr"/>
              <a:r>
                <a:rPr lang="en-US" altLang="ja-JP" sz="1200" dirty="0" smtClean="0">
                  <a:ea typeface="Cambria Math" panose="02040503050406030204" pitchFamily="18" charset="0"/>
                </a:rPr>
                <a:t>1</a:t>
              </a:r>
              <a:endParaRPr kumimoji="1" lang="ja-JP" altLang="en-US" sz="1200" dirty="0"/>
            </a:p>
          </p:txBody>
        </p:sp>
        <p:sp>
          <p:nvSpPr>
            <p:cNvPr id="219" name="テキスト ボックス 218"/>
            <p:cNvSpPr txBox="1"/>
            <p:nvPr/>
          </p:nvSpPr>
          <p:spPr>
            <a:xfrm>
              <a:off x="3479814" y="3059430"/>
              <a:ext cx="324015" cy="276999"/>
            </a:xfrm>
            <a:prstGeom prst="rect">
              <a:avLst/>
            </a:prstGeom>
            <a:noFill/>
          </p:spPr>
          <p:txBody>
            <a:bodyPr wrap="square" rtlCol="0">
              <a:spAutoFit/>
            </a:bodyPr>
            <a:lstStyle/>
            <a:p>
              <a:pPr algn="ctr"/>
              <a:r>
                <a:rPr lang="en-US" altLang="ja-JP" sz="1200" dirty="0">
                  <a:ea typeface="Cambria Math" panose="02040503050406030204" pitchFamily="18" charset="0"/>
                </a:rPr>
                <a:t>2</a:t>
              </a:r>
              <a:endParaRPr kumimoji="1" lang="ja-JP" altLang="en-US" sz="1200" dirty="0"/>
            </a:p>
          </p:txBody>
        </p:sp>
        <p:sp>
          <p:nvSpPr>
            <p:cNvPr id="246" name="二等辺三角形 245"/>
            <p:cNvSpPr>
              <a:spLocks noChangeAspect="1"/>
            </p:cNvSpPr>
            <p:nvPr/>
          </p:nvSpPr>
          <p:spPr>
            <a:xfrm>
              <a:off x="3504158" y="2879440"/>
              <a:ext cx="275326" cy="218362"/>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5" name="円/楕円 214"/>
            <p:cNvSpPr>
              <a:spLocks noChangeAspect="1"/>
            </p:cNvSpPr>
            <p:nvPr/>
          </p:nvSpPr>
          <p:spPr>
            <a:xfrm>
              <a:off x="3623821" y="3079582"/>
              <a:ext cx="36000" cy="36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98" name="グループ化 3097"/>
          <p:cNvGrpSpPr/>
          <p:nvPr/>
        </p:nvGrpSpPr>
        <p:grpSpPr>
          <a:xfrm>
            <a:off x="3235690" y="2876550"/>
            <a:ext cx="574310" cy="478155"/>
            <a:chOff x="3733800" y="2634156"/>
            <a:chExt cx="574310" cy="478155"/>
          </a:xfrm>
        </p:grpSpPr>
        <p:grpSp>
          <p:nvGrpSpPr>
            <p:cNvPr id="3084" name="グループ化 3083"/>
            <p:cNvGrpSpPr/>
            <p:nvPr/>
          </p:nvGrpSpPr>
          <p:grpSpPr>
            <a:xfrm>
              <a:off x="3733800" y="2634156"/>
              <a:ext cx="386715" cy="478155"/>
              <a:chOff x="6114412" y="3584283"/>
              <a:chExt cx="386715" cy="478155"/>
            </a:xfrm>
            <a:solidFill>
              <a:schemeClr val="accent6">
                <a:lumMod val="75000"/>
              </a:schemeClr>
            </a:solidFill>
          </p:grpSpPr>
          <p:sp>
            <p:nvSpPr>
              <p:cNvPr id="3079" name="フリーフォーム 3078"/>
              <p:cNvSpPr/>
              <p:nvPr/>
            </p:nvSpPr>
            <p:spPr>
              <a:xfrm>
                <a:off x="6114412" y="3584283"/>
                <a:ext cx="386715" cy="478155"/>
              </a:xfrm>
              <a:custGeom>
                <a:avLst/>
                <a:gdLst>
                  <a:gd name="connsiteX0" fmla="*/ 89535 w 386715"/>
                  <a:gd name="connsiteY0" fmla="*/ 0 h 478155"/>
                  <a:gd name="connsiteX1" fmla="*/ 0 w 386715"/>
                  <a:gd name="connsiteY1" fmla="*/ 152400 h 478155"/>
                  <a:gd name="connsiteX2" fmla="*/ 213360 w 386715"/>
                  <a:gd name="connsiteY2" fmla="*/ 478155 h 478155"/>
                  <a:gd name="connsiteX3" fmla="*/ 386715 w 386715"/>
                  <a:gd name="connsiteY3" fmla="*/ 476250 h 478155"/>
                  <a:gd name="connsiteX4" fmla="*/ 89535 w 38671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15" h="478155">
                    <a:moveTo>
                      <a:pt x="89535" y="0"/>
                    </a:moveTo>
                    <a:lnTo>
                      <a:pt x="0" y="152400"/>
                    </a:lnTo>
                    <a:lnTo>
                      <a:pt x="213360" y="478155"/>
                    </a:lnTo>
                    <a:lnTo>
                      <a:pt x="386715" y="476250"/>
                    </a:lnTo>
                    <a:lnTo>
                      <a:pt x="89535" y="0"/>
                    </a:lnTo>
                    <a:close/>
                  </a:path>
                </a:pathLst>
              </a:custGeom>
              <a:solidFill>
                <a:schemeClr val="accent6"/>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81" name="直線コネクタ 3080"/>
              <p:cNvCxnSpPr/>
              <p:nvPr/>
            </p:nvCxnSpPr>
            <p:spPr>
              <a:xfrm flipV="1">
                <a:off x="6225540" y="3808095"/>
                <a:ext cx="114300" cy="89535"/>
              </a:xfrm>
              <a:prstGeom prst="line">
                <a:avLst/>
              </a:prstGeom>
              <a:grpFill/>
              <a:ln w="127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1" name="テキスト ボックス 250"/>
            <p:cNvSpPr txBox="1"/>
            <p:nvPr/>
          </p:nvSpPr>
          <p:spPr>
            <a:xfrm>
              <a:off x="3886200" y="2634156"/>
              <a:ext cx="421910" cy="276999"/>
            </a:xfrm>
            <a:prstGeom prst="rect">
              <a:avLst/>
            </a:prstGeom>
            <a:noFill/>
          </p:spPr>
          <p:txBody>
            <a:bodyPr wrap="none" rtlCol="0">
              <a:spAutoFit/>
            </a:bodyPr>
            <a:lstStyle/>
            <a:p>
              <a:r>
                <a:rPr kumimoji="1" lang="en-US" altLang="ja-JP" sz="1200" dirty="0" smtClean="0"/>
                <a:t>1x2</a:t>
              </a:r>
              <a:endParaRPr kumimoji="1" lang="ja-JP" altLang="en-US" sz="1200" dirty="0"/>
            </a:p>
          </p:txBody>
        </p:sp>
      </p:grpSp>
      <p:grpSp>
        <p:nvGrpSpPr>
          <p:cNvPr id="3099" name="グループ化 3098"/>
          <p:cNvGrpSpPr/>
          <p:nvPr/>
        </p:nvGrpSpPr>
        <p:grpSpPr>
          <a:xfrm>
            <a:off x="2286000" y="3028950"/>
            <a:ext cx="609600" cy="337185"/>
            <a:chOff x="1905000" y="2996565"/>
            <a:chExt cx="609600" cy="337185"/>
          </a:xfrm>
        </p:grpSpPr>
        <p:sp>
          <p:nvSpPr>
            <p:cNvPr id="3085" name="フリーフォーム 3084"/>
            <p:cNvSpPr/>
            <p:nvPr/>
          </p:nvSpPr>
          <p:spPr>
            <a:xfrm>
              <a:off x="2215515" y="2996565"/>
              <a:ext cx="299085" cy="337185"/>
            </a:xfrm>
            <a:custGeom>
              <a:avLst/>
              <a:gdLst>
                <a:gd name="connsiteX0" fmla="*/ 209550 w 299085"/>
                <a:gd name="connsiteY0" fmla="*/ 0 h 337185"/>
                <a:gd name="connsiteX1" fmla="*/ 0 w 299085"/>
                <a:gd name="connsiteY1" fmla="*/ 335280 h 337185"/>
                <a:gd name="connsiteX2" fmla="*/ 182880 w 299085"/>
                <a:gd name="connsiteY2" fmla="*/ 337185 h 337185"/>
                <a:gd name="connsiteX3" fmla="*/ 299085 w 299085"/>
                <a:gd name="connsiteY3" fmla="*/ 142875 h 337185"/>
                <a:gd name="connsiteX4" fmla="*/ 209550 w 299085"/>
                <a:gd name="connsiteY4" fmla="*/ 0 h 337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5" h="337185">
                  <a:moveTo>
                    <a:pt x="209550" y="0"/>
                  </a:moveTo>
                  <a:lnTo>
                    <a:pt x="0" y="335280"/>
                  </a:lnTo>
                  <a:lnTo>
                    <a:pt x="182880" y="337185"/>
                  </a:lnTo>
                  <a:lnTo>
                    <a:pt x="299085" y="142875"/>
                  </a:lnTo>
                  <a:lnTo>
                    <a:pt x="209550" y="0"/>
                  </a:lnTo>
                  <a:close/>
                </a:path>
              </a:pathLst>
            </a:custGeom>
            <a:solidFill>
              <a:schemeClr val="accent4">
                <a:lumMod val="40000"/>
                <a:lumOff val="60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テキスト ボックス 251"/>
            <p:cNvSpPr txBox="1"/>
            <p:nvPr/>
          </p:nvSpPr>
          <p:spPr>
            <a:xfrm>
              <a:off x="1905000" y="2996565"/>
              <a:ext cx="421910" cy="276999"/>
            </a:xfrm>
            <a:prstGeom prst="rect">
              <a:avLst/>
            </a:prstGeom>
            <a:noFill/>
          </p:spPr>
          <p:txBody>
            <a:bodyPr wrap="none" rtlCol="0">
              <a:spAutoFit/>
            </a:bodyPr>
            <a:lstStyle/>
            <a:p>
              <a:r>
                <a:rPr kumimoji="1" lang="en-US" altLang="ja-JP" sz="1200" dirty="0" smtClean="0"/>
                <a:t>1x1</a:t>
              </a:r>
              <a:endParaRPr kumimoji="1" lang="ja-JP" altLang="en-US" sz="1200" dirty="0"/>
            </a:p>
          </p:txBody>
        </p:sp>
      </p:grpSp>
      <p:sp>
        <p:nvSpPr>
          <p:cNvPr id="257" name="右矢印 256"/>
          <p:cNvSpPr>
            <a:spLocks noChangeAspect="1"/>
          </p:cNvSpPr>
          <p:nvPr/>
        </p:nvSpPr>
        <p:spPr>
          <a:xfrm>
            <a:off x="4038600" y="3420275"/>
            <a:ext cx="288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8" name="グループ化 257"/>
          <p:cNvGrpSpPr/>
          <p:nvPr/>
        </p:nvGrpSpPr>
        <p:grpSpPr>
          <a:xfrm>
            <a:off x="4673447" y="3028950"/>
            <a:ext cx="1422553" cy="1070651"/>
            <a:chOff x="7847203" y="3044595"/>
            <a:chExt cx="1422553" cy="1070651"/>
          </a:xfrm>
        </p:grpSpPr>
        <p:sp>
          <p:nvSpPr>
            <p:cNvPr id="259" name="二等辺三角形 258"/>
            <p:cNvSpPr/>
            <p:nvPr/>
          </p:nvSpPr>
          <p:spPr>
            <a:xfrm>
              <a:off x="7890739" y="3084615"/>
              <a:ext cx="1335480" cy="987094"/>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楕円 259"/>
            <p:cNvSpPr>
              <a:spLocks noChangeAspect="1"/>
            </p:cNvSpPr>
            <p:nvPr/>
          </p:nvSpPr>
          <p:spPr>
            <a:xfrm>
              <a:off x="8510140" y="4023324"/>
              <a:ext cx="87073" cy="87073"/>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楕円 266"/>
            <p:cNvSpPr>
              <a:spLocks noChangeAspect="1"/>
            </p:cNvSpPr>
            <p:nvPr/>
          </p:nvSpPr>
          <p:spPr>
            <a:xfrm>
              <a:off x="9182683" y="4028173"/>
              <a:ext cx="87073" cy="8707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円/楕円 267"/>
            <p:cNvSpPr>
              <a:spLocks noChangeAspect="1"/>
            </p:cNvSpPr>
            <p:nvPr/>
          </p:nvSpPr>
          <p:spPr>
            <a:xfrm>
              <a:off x="8514943" y="3044595"/>
              <a:ext cx="87073" cy="8707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円/楕円 268"/>
            <p:cNvSpPr>
              <a:spLocks noChangeAspect="1"/>
            </p:cNvSpPr>
            <p:nvPr/>
          </p:nvSpPr>
          <p:spPr>
            <a:xfrm>
              <a:off x="7847203" y="4023324"/>
              <a:ext cx="87073" cy="8707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7" name="右矢印 276"/>
          <p:cNvSpPr>
            <a:spLocks noChangeAspect="1"/>
          </p:cNvSpPr>
          <p:nvPr/>
        </p:nvSpPr>
        <p:spPr>
          <a:xfrm>
            <a:off x="6477000" y="3420275"/>
            <a:ext cx="288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右矢印 281"/>
          <p:cNvSpPr>
            <a:spLocks noChangeAspect="1"/>
          </p:cNvSpPr>
          <p:nvPr/>
        </p:nvSpPr>
        <p:spPr>
          <a:xfrm rot="2700000">
            <a:off x="2057400" y="3374042"/>
            <a:ext cx="288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92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257" grpId="0" animBg="1"/>
      <p:bldP spid="2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lstStyle/>
          <a:p>
            <a:r>
              <a:rPr kumimoji="1" lang="en-US" altLang="ja-JP" dirty="0" smtClean="0"/>
              <a:t>Quad meshing is important</a:t>
            </a:r>
            <a:endParaRPr kumimoji="1" lang="ja-JP" altLang="en-US" dirty="0"/>
          </a:p>
        </p:txBody>
      </p:sp>
      <p:sp>
        <p:nvSpPr>
          <p:cNvPr id="16" name="スライド番号プレースホルダー 15"/>
          <p:cNvSpPr>
            <a:spLocks noGrp="1"/>
          </p:cNvSpPr>
          <p:nvPr>
            <p:ph type="sldNum" sz="quarter" idx="12"/>
          </p:nvPr>
        </p:nvSpPr>
        <p:spPr/>
        <p:txBody>
          <a:bodyPr/>
          <a:lstStyle/>
          <a:p>
            <a:fld id="{6D05909F-73A9-412E-9C0F-A163E6110097}" type="slidenum">
              <a:rPr lang="en-US" smtClean="0"/>
              <a:t>2</a:t>
            </a:fld>
            <a:endParaRPr lang="en-US" dirty="0"/>
          </a:p>
        </p:txBody>
      </p:sp>
      <p:sp>
        <p:nvSpPr>
          <p:cNvPr id="14" name="日付プレースホルダー 13"/>
          <p:cNvSpPr>
            <a:spLocks noGrp="1"/>
          </p:cNvSpPr>
          <p:nvPr>
            <p:ph type="dt" sz="half" idx="13"/>
          </p:nvPr>
        </p:nvSpPr>
        <p:spPr/>
        <p:txBody>
          <a:bodyPr/>
          <a:lstStyle/>
          <a:p>
            <a:r>
              <a:rPr lang="en-US" altLang="ja-JP" smtClean="0"/>
              <a:t>10 July 2014</a:t>
            </a:r>
            <a:endParaRPr lang="en-US" dirty="0"/>
          </a:p>
        </p:txBody>
      </p:sp>
      <p:sp>
        <p:nvSpPr>
          <p:cNvPr id="15" name="フッター プレースホルダー 14"/>
          <p:cNvSpPr>
            <a:spLocks noGrp="1"/>
          </p:cNvSpPr>
          <p:nvPr>
            <p:ph type="ftr" sz="quarter" idx="14"/>
          </p:nvPr>
        </p:nvSpPr>
        <p:spPr/>
        <p:txBody>
          <a:bodyPr/>
          <a:lstStyle/>
          <a:p>
            <a:r>
              <a:rPr lang="en-US" smtClean="0"/>
              <a:t>Kenshi Takayama</a:t>
            </a:r>
            <a:endParaRPr lang="en-US" dirty="0"/>
          </a:p>
        </p:txBody>
      </p:sp>
      <p:pic>
        <p:nvPicPr>
          <p:cNvPr id="17" name="Picture 2" descr="http://www.ozcot.com/images/mod_e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14" y="1315993"/>
            <a:ext cx="3406623" cy="25549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argusone.com/AquiferQua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596" y="1200150"/>
            <a:ext cx="3613204" cy="278665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143000" y="3914415"/>
            <a:ext cx="2250937" cy="369332"/>
          </a:xfrm>
          <a:prstGeom prst="rect">
            <a:avLst/>
          </a:prstGeom>
          <a:noFill/>
        </p:spPr>
        <p:txBody>
          <a:bodyPr wrap="none" rtlCol="0">
            <a:spAutoFit/>
          </a:bodyPr>
          <a:lstStyle/>
          <a:p>
            <a:r>
              <a:rPr kumimoji="1" lang="en-US" altLang="ja-JP" dirty="0" smtClean="0"/>
              <a:t>Subdivision surfaces</a:t>
            </a:r>
            <a:endParaRPr kumimoji="1" lang="ja-JP" altLang="en-US" dirty="0"/>
          </a:p>
        </p:txBody>
      </p:sp>
      <p:sp>
        <p:nvSpPr>
          <p:cNvPr id="11" name="テキスト ボックス 10"/>
          <p:cNvSpPr txBox="1"/>
          <p:nvPr/>
        </p:nvSpPr>
        <p:spPr>
          <a:xfrm>
            <a:off x="5638800" y="3914415"/>
            <a:ext cx="2581156" cy="369332"/>
          </a:xfrm>
          <a:prstGeom prst="rect">
            <a:avLst/>
          </a:prstGeom>
          <a:noFill/>
        </p:spPr>
        <p:txBody>
          <a:bodyPr wrap="none" rtlCol="0">
            <a:spAutoFit/>
          </a:bodyPr>
          <a:lstStyle/>
          <a:p>
            <a:r>
              <a:rPr kumimoji="1" lang="en-US" altLang="ja-JP" dirty="0" smtClean="0"/>
              <a:t>Finite element analysis</a:t>
            </a:r>
            <a:endParaRPr kumimoji="1" lang="ja-JP" altLang="en-US" dirty="0"/>
          </a:p>
        </p:txBody>
      </p:sp>
    </p:spTree>
    <p:extLst>
      <p:ext uri="{BB962C8B-B14F-4D97-AF65-F5344CB8AC3E}">
        <p14:creationId xmlns:p14="http://schemas.microsoft.com/office/powerpoint/2010/main" val="1784956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p:nvPr/>
        </p:nvSpPr>
        <p:spPr>
          <a:xfrm>
            <a:off x="1120139" y="2311399"/>
            <a:ext cx="1538587" cy="31559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 name="connsiteX0" fmla="*/ 408936 w 1557020"/>
              <a:gd name="connsiteY0" fmla="*/ 0 h 309880"/>
              <a:gd name="connsiteX1" fmla="*/ 0 w 1557020"/>
              <a:gd name="connsiteY1" fmla="*/ 309880 h 309880"/>
              <a:gd name="connsiteX2" fmla="*/ 1557020 w 1557020"/>
              <a:gd name="connsiteY2" fmla="*/ 309880 h 309880"/>
              <a:gd name="connsiteX3" fmla="*/ 1421299 w 1557020"/>
              <a:gd name="connsiteY3" fmla="*/ 635 h 309880"/>
              <a:gd name="connsiteX4" fmla="*/ 408936 w 1557020"/>
              <a:gd name="connsiteY4" fmla="*/ 0 h 309880"/>
              <a:gd name="connsiteX0" fmla="*/ 151310 w 1299394"/>
              <a:gd name="connsiteY0" fmla="*/ 0 h 315595"/>
              <a:gd name="connsiteX1" fmla="*/ 0 w 1299394"/>
              <a:gd name="connsiteY1" fmla="*/ 315595 h 315595"/>
              <a:gd name="connsiteX2" fmla="*/ 1299394 w 1299394"/>
              <a:gd name="connsiteY2" fmla="*/ 309880 h 315595"/>
              <a:gd name="connsiteX3" fmla="*/ 1163673 w 1299394"/>
              <a:gd name="connsiteY3" fmla="*/ 635 h 315595"/>
              <a:gd name="connsiteX4" fmla="*/ 151310 w 1299394"/>
              <a:gd name="connsiteY4" fmla="*/ 0 h 315595"/>
              <a:gd name="connsiteX0" fmla="*/ 151310 w 1299394"/>
              <a:gd name="connsiteY0" fmla="*/ 0 h 315595"/>
              <a:gd name="connsiteX1" fmla="*/ 0 w 1299394"/>
              <a:gd name="connsiteY1" fmla="*/ 315595 h 315595"/>
              <a:gd name="connsiteX2" fmla="*/ 1299394 w 1299394"/>
              <a:gd name="connsiteY2" fmla="*/ 309880 h 315595"/>
              <a:gd name="connsiteX3" fmla="*/ 906047 w 1299394"/>
              <a:gd name="connsiteY3" fmla="*/ 4445 h 315595"/>
              <a:gd name="connsiteX4" fmla="*/ 151310 w 1299394"/>
              <a:gd name="connsiteY4" fmla="*/ 0 h 315595"/>
              <a:gd name="connsiteX0" fmla="*/ 151310 w 1050876"/>
              <a:gd name="connsiteY0" fmla="*/ 0 h 315595"/>
              <a:gd name="connsiteX1" fmla="*/ 0 w 1050876"/>
              <a:gd name="connsiteY1" fmla="*/ 315595 h 315595"/>
              <a:gd name="connsiteX2" fmla="*/ 1050876 w 1050876"/>
              <a:gd name="connsiteY2" fmla="*/ 311785 h 315595"/>
              <a:gd name="connsiteX3" fmla="*/ 906047 w 1050876"/>
              <a:gd name="connsiteY3" fmla="*/ 4445 h 315595"/>
              <a:gd name="connsiteX4" fmla="*/ 151310 w 1050876"/>
              <a:gd name="connsiteY4" fmla="*/ 0 h 315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76" h="315595">
                <a:moveTo>
                  <a:pt x="151310" y="0"/>
                </a:moveTo>
                <a:lnTo>
                  <a:pt x="0" y="315595"/>
                </a:lnTo>
                <a:lnTo>
                  <a:pt x="1050876" y="311785"/>
                </a:lnTo>
                <a:lnTo>
                  <a:pt x="906047" y="4445"/>
                </a:lnTo>
                <a:lnTo>
                  <a:pt x="151310" y="0"/>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en-US" altLang="ja-JP" dirty="0" smtClean="0"/>
              <a:t>Optimal 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20</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126" name="二等辺三角形 125"/>
          <p:cNvSpPr>
            <a:spLocks noChangeAspect="1"/>
          </p:cNvSpPr>
          <p:nvPr/>
        </p:nvSpPr>
        <p:spPr>
          <a:xfrm>
            <a:off x="1118643" y="1485900"/>
            <a:ext cx="1540951" cy="113896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1328712" y="1446521"/>
            <a:ext cx="1121385" cy="916607"/>
            <a:chOff x="1328712" y="1446521"/>
            <a:chExt cx="1121385" cy="916607"/>
          </a:xfrm>
        </p:grpSpPr>
        <p:sp>
          <p:nvSpPr>
            <p:cNvPr id="137" name="二等辺三角形 136"/>
            <p:cNvSpPr/>
            <p:nvPr/>
          </p:nvSpPr>
          <p:spPr>
            <a:xfrm>
              <a:off x="1328712" y="1485523"/>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a:spLocks noChangeAspect="1"/>
            </p:cNvSpPr>
            <p:nvPr/>
          </p:nvSpPr>
          <p:spPr>
            <a:xfrm>
              <a:off x="1836578" y="1446521"/>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a:spLocks noChangeAspect="1"/>
            </p:cNvSpPr>
            <p:nvPr/>
          </p:nvSpPr>
          <p:spPr>
            <a:xfrm>
              <a:off x="1832544" y="2257474"/>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a:spLocks noChangeAspect="1"/>
            </p:cNvSpPr>
            <p:nvPr/>
          </p:nvSpPr>
          <p:spPr>
            <a:xfrm>
              <a:off x="1832483" y="193889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p:cNvCxnSpPr>
              <a:stCxn id="138" idx="4"/>
              <a:endCxn id="140" idx="0"/>
            </p:cNvCxnSpPr>
            <p:nvPr/>
          </p:nvCxnSpPr>
          <p:spPr>
            <a:xfrm flipH="1">
              <a:off x="1885310" y="1552175"/>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0" idx="3"/>
            </p:cNvCxnSpPr>
            <p:nvPr/>
          </p:nvCxnSpPr>
          <p:spPr>
            <a:xfrm flipH="1">
              <a:off x="1631428" y="2029078"/>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40" idx="5"/>
            </p:cNvCxnSpPr>
            <p:nvPr/>
          </p:nvCxnSpPr>
          <p:spPr>
            <a:xfrm>
              <a:off x="1922664" y="2029078"/>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p:cNvSpPr txBox="1"/>
            <p:nvPr/>
          </p:nvSpPr>
          <p:spPr>
            <a:xfrm>
              <a:off x="1605086" y="1770514"/>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grpSp>
      <p:sp>
        <p:nvSpPr>
          <p:cNvPr id="148" name="フリーフォーム 147"/>
          <p:cNvSpPr/>
          <p:nvPr/>
        </p:nvSpPr>
        <p:spPr>
          <a:xfrm>
            <a:off x="1377372" y="1765445"/>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624214" y="2256544"/>
            <a:ext cx="635116" cy="377121"/>
            <a:chOff x="1624214" y="2256544"/>
            <a:chExt cx="635116" cy="377121"/>
          </a:xfrm>
        </p:grpSpPr>
        <p:cxnSp>
          <p:nvCxnSpPr>
            <p:cNvPr id="127" name="直線コネクタ 126"/>
            <p:cNvCxnSpPr/>
            <p:nvPr/>
          </p:nvCxnSpPr>
          <p:spPr>
            <a:xfrm>
              <a:off x="1885139" y="2363042"/>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1808053" y="232871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1624214" y="2319655"/>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2161634" y="2319655"/>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9" name="テキスト ボックス 148"/>
            <p:cNvSpPr txBox="1"/>
            <p:nvPr/>
          </p:nvSpPr>
          <p:spPr>
            <a:xfrm>
              <a:off x="1834880" y="225654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grpSp>
      <p:sp>
        <p:nvSpPr>
          <p:cNvPr id="24" name="フリーフォーム 23"/>
          <p:cNvSpPr/>
          <p:nvPr/>
        </p:nvSpPr>
        <p:spPr>
          <a:xfrm>
            <a:off x="1465306" y="1765445"/>
            <a:ext cx="837466" cy="731375"/>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46143" y="3206175"/>
            <a:ext cx="2486578" cy="584775"/>
          </a:xfrm>
          <a:prstGeom prst="rect">
            <a:avLst/>
          </a:prstGeom>
          <a:noFill/>
        </p:spPr>
        <p:txBody>
          <a:bodyPr wrap="none" rtlCol="0">
            <a:spAutoFit/>
          </a:bodyPr>
          <a:lstStyle/>
          <a:p>
            <a:r>
              <a:rPr kumimoji="1" lang="en-US" altLang="ja-JP" dirty="0"/>
              <a:t>p</a:t>
            </a:r>
            <a:r>
              <a:rPr kumimoji="1" lang="en-US" altLang="ja-JP" baseline="-25000" dirty="0"/>
              <a:t>i</a:t>
            </a:r>
            <a:r>
              <a:rPr kumimoji="1" lang="en-US" altLang="ja-JP" dirty="0"/>
              <a:t>: </a:t>
            </a:r>
            <a:r>
              <a:rPr kumimoji="1" lang="en-US" altLang="ja-JP" i="1" dirty="0"/>
              <a:t>padding</a:t>
            </a:r>
            <a:r>
              <a:rPr kumimoji="1" lang="en-US" altLang="ja-JP" dirty="0"/>
              <a:t> parameter</a:t>
            </a:r>
          </a:p>
          <a:p>
            <a:r>
              <a:rPr kumimoji="1" lang="en-US" altLang="ja-JP" sz="1400" dirty="0"/>
              <a:t>     (</a:t>
            </a:r>
            <a:r>
              <a:rPr kumimoji="1" lang="en-US" altLang="ja-JP" sz="1400" b="1" dirty="0">
                <a:sym typeface="Mathematica1"/>
              </a:rPr>
              <a:t></a:t>
            </a:r>
            <a:r>
              <a:rPr kumimoji="1" lang="en-US" altLang="ja-JP" sz="1400" dirty="0">
                <a:sym typeface="Mathematica1"/>
              </a:rPr>
              <a:t> trimming)</a:t>
            </a:r>
            <a:endParaRPr kumimoji="1" lang="ja-JP" altLang="en-US" sz="1400" dirty="0"/>
          </a:p>
        </p:txBody>
      </p:sp>
    </p:spTree>
    <p:extLst>
      <p:ext uri="{BB962C8B-B14F-4D97-AF65-F5344CB8AC3E}">
        <p14:creationId xmlns:p14="http://schemas.microsoft.com/office/powerpoint/2010/main" val="15272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6" grpId="0" animBg="1"/>
      <p:bldP spid="148" grpId="0" animBg="1"/>
      <p:bldP spid="24"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p:nvPr/>
        </p:nvSpPr>
        <p:spPr>
          <a:xfrm>
            <a:off x="1120140" y="2311399"/>
            <a:ext cx="1902442" cy="31559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 name="connsiteX0" fmla="*/ 408936 w 1557020"/>
              <a:gd name="connsiteY0" fmla="*/ 0 h 309880"/>
              <a:gd name="connsiteX1" fmla="*/ 0 w 1557020"/>
              <a:gd name="connsiteY1" fmla="*/ 309880 h 309880"/>
              <a:gd name="connsiteX2" fmla="*/ 1557020 w 1557020"/>
              <a:gd name="connsiteY2" fmla="*/ 309880 h 309880"/>
              <a:gd name="connsiteX3" fmla="*/ 1421299 w 1557020"/>
              <a:gd name="connsiteY3" fmla="*/ 635 h 309880"/>
              <a:gd name="connsiteX4" fmla="*/ 408936 w 1557020"/>
              <a:gd name="connsiteY4" fmla="*/ 0 h 309880"/>
              <a:gd name="connsiteX0" fmla="*/ 151310 w 1299394"/>
              <a:gd name="connsiteY0" fmla="*/ 0 h 315595"/>
              <a:gd name="connsiteX1" fmla="*/ 0 w 1299394"/>
              <a:gd name="connsiteY1" fmla="*/ 315595 h 315595"/>
              <a:gd name="connsiteX2" fmla="*/ 1299394 w 1299394"/>
              <a:gd name="connsiteY2" fmla="*/ 309880 h 315595"/>
              <a:gd name="connsiteX3" fmla="*/ 1163673 w 1299394"/>
              <a:gd name="connsiteY3" fmla="*/ 635 h 315595"/>
              <a:gd name="connsiteX4" fmla="*/ 151310 w 1299394"/>
              <a:gd name="connsiteY4" fmla="*/ 0 h 315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94" h="315595">
                <a:moveTo>
                  <a:pt x="151310" y="0"/>
                </a:moveTo>
                <a:lnTo>
                  <a:pt x="0" y="315595"/>
                </a:lnTo>
                <a:lnTo>
                  <a:pt x="1299394" y="309880"/>
                </a:lnTo>
                <a:lnTo>
                  <a:pt x="1163673" y="635"/>
                </a:lnTo>
                <a:lnTo>
                  <a:pt x="151310" y="0"/>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リーフォーム 11"/>
          <p:cNvSpPr/>
          <p:nvPr/>
        </p:nvSpPr>
        <p:spPr>
          <a:xfrm>
            <a:off x="1891665" y="1221105"/>
            <a:ext cx="1139190" cy="140017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 name="connsiteX0" fmla="*/ 392430 w 1341120"/>
              <a:gd name="connsiteY0" fmla="*/ 3810 h 1403985"/>
              <a:gd name="connsiteX1" fmla="*/ 0 w 1341120"/>
              <a:gd name="connsiteY1" fmla="*/ 0 h 1403985"/>
              <a:gd name="connsiteX2" fmla="*/ 982980 w 1341120"/>
              <a:gd name="connsiteY2" fmla="*/ 1403985 h 1403985"/>
              <a:gd name="connsiteX3" fmla="*/ 1341120 w 1341120"/>
              <a:gd name="connsiteY3" fmla="*/ 1403985 h 1403985"/>
              <a:gd name="connsiteX4" fmla="*/ 392430 w 1341120"/>
              <a:gd name="connsiteY4" fmla="*/ 3810 h 1403985"/>
              <a:gd name="connsiteX0" fmla="*/ 190500 w 1139190"/>
              <a:gd name="connsiteY0" fmla="*/ 0 h 1400175"/>
              <a:gd name="connsiteX1" fmla="*/ 0 w 1139190"/>
              <a:gd name="connsiteY1" fmla="*/ 255270 h 1400175"/>
              <a:gd name="connsiteX2" fmla="*/ 781050 w 1139190"/>
              <a:gd name="connsiteY2" fmla="*/ 1400175 h 1400175"/>
              <a:gd name="connsiteX3" fmla="*/ 1139190 w 1139190"/>
              <a:gd name="connsiteY3" fmla="*/ 1400175 h 1400175"/>
              <a:gd name="connsiteX4" fmla="*/ 190500 w 1139190"/>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190" h="1400175">
                <a:moveTo>
                  <a:pt x="190500" y="0"/>
                </a:moveTo>
                <a:lnTo>
                  <a:pt x="0" y="255270"/>
                </a:lnTo>
                <a:lnTo>
                  <a:pt x="781050" y="1400175"/>
                </a:lnTo>
                <a:lnTo>
                  <a:pt x="1139190" y="1400175"/>
                </a:lnTo>
                <a:lnTo>
                  <a:pt x="190500"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a:t>Optimal 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21</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126" name="二等辺三角形 125"/>
          <p:cNvSpPr>
            <a:spLocks noChangeAspect="1"/>
          </p:cNvSpPr>
          <p:nvPr/>
        </p:nvSpPr>
        <p:spPr>
          <a:xfrm>
            <a:off x="1117599" y="1210673"/>
            <a:ext cx="1913317" cy="1414191"/>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1328712" y="1446521"/>
            <a:ext cx="1121385" cy="916607"/>
            <a:chOff x="1328712" y="1446521"/>
            <a:chExt cx="1121385" cy="916607"/>
          </a:xfrm>
        </p:grpSpPr>
        <p:sp>
          <p:nvSpPr>
            <p:cNvPr id="137" name="二等辺三角形 136"/>
            <p:cNvSpPr/>
            <p:nvPr/>
          </p:nvSpPr>
          <p:spPr>
            <a:xfrm>
              <a:off x="1328712" y="1485523"/>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a:spLocks noChangeAspect="1"/>
            </p:cNvSpPr>
            <p:nvPr/>
          </p:nvSpPr>
          <p:spPr>
            <a:xfrm>
              <a:off x="1836578" y="1446521"/>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a:spLocks noChangeAspect="1"/>
            </p:cNvSpPr>
            <p:nvPr/>
          </p:nvSpPr>
          <p:spPr>
            <a:xfrm>
              <a:off x="1832544" y="2257474"/>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a:spLocks noChangeAspect="1"/>
            </p:cNvSpPr>
            <p:nvPr/>
          </p:nvSpPr>
          <p:spPr>
            <a:xfrm>
              <a:off x="1832483" y="193889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p:cNvCxnSpPr>
              <a:stCxn id="138" idx="4"/>
              <a:endCxn id="140" idx="0"/>
            </p:cNvCxnSpPr>
            <p:nvPr/>
          </p:nvCxnSpPr>
          <p:spPr>
            <a:xfrm flipH="1">
              <a:off x="1885310" y="1552175"/>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0" idx="3"/>
            </p:cNvCxnSpPr>
            <p:nvPr/>
          </p:nvCxnSpPr>
          <p:spPr>
            <a:xfrm flipH="1">
              <a:off x="1631428" y="2029078"/>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40" idx="5"/>
            </p:cNvCxnSpPr>
            <p:nvPr/>
          </p:nvCxnSpPr>
          <p:spPr>
            <a:xfrm>
              <a:off x="1922664" y="2029078"/>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p:cNvSpPr txBox="1"/>
            <p:nvPr/>
          </p:nvSpPr>
          <p:spPr>
            <a:xfrm>
              <a:off x="1605086" y="1770514"/>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grpSp>
      <p:sp>
        <p:nvSpPr>
          <p:cNvPr id="148" name="フリーフォーム 147"/>
          <p:cNvSpPr/>
          <p:nvPr/>
        </p:nvSpPr>
        <p:spPr>
          <a:xfrm>
            <a:off x="1377372" y="1765445"/>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624214" y="2256544"/>
            <a:ext cx="635116" cy="377121"/>
            <a:chOff x="1624214" y="2256544"/>
            <a:chExt cx="635116" cy="377121"/>
          </a:xfrm>
        </p:grpSpPr>
        <p:cxnSp>
          <p:nvCxnSpPr>
            <p:cNvPr id="127" name="直線コネクタ 126"/>
            <p:cNvCxnSpPr/>
            <p:nvPr/>
          </p:nvCxnSpPr>
          <p:spPr>
            <a:xfrm>
              <a:off x="1885139" y="2363042"/>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1808053" y="232871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1624214" y="2319655"/>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2161634" y="2319655"/>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9" name="テキスト ボックス 148"/>
            <p:cNvSpPr txBox="1"/>
            <p:nvPr/>
          </p:nvSpPr>
          <p:spPr>
            <a:xfrm>
              <a:off x="1834880" y="225654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grpSp>
      <p:grpSp>
        <p:nvGrpSpPr>
          <p:cNvPr id="9" name="グループ化 8"/>
          <p:cNvGrpSpPr/>
          <p:nvPr/>
        </p:nvGrpSpPr>
        <p:grpSpPr>
          <a:xfrm>
            <a:off x="2122135" y="1696034"/>
            <a:ext cx="701566" cy="925252"/>
            <a:chOff x="2122135" y="1696034"/>
            <a:chExt cx="701566" cy="925252"/>
          </a:xfrm>
        </p:grpSpPr>
        <p:cxnSp>
          <p:nvCxnSpPr>
            <p:cNvPr id="130" name="直線コネクタ 129"/>
            <p:cNvCxnSpPr/>
            <p:nvPr/>
          </p:nvCxnSpPr>
          <p:spPr>
            <a:xfrm flipV="1">
              <a:off x="2441021" y="2310215"/>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2464882" y="2336511"/>
              <a:ext cx="220852" cy="2847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rot="3240000">
              <a:off x="2260212" y="1631710"/>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2187505" y="169603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grpSp>
      <p:sp>
        <p:nvSpPr>
          <p:cNvPr id="30" name="テキスト ボックス 29"/>
          <p:cNvSpPr txBox="1"/>
          <p:nvPr/>
        </p:nvSpPr>
        <p:spPr>
          <a:xfrm>
            <a:off x="646143" y="3206175"/>
            <a:ext cx="2486578" cy="584775"/>
          </a:xfrm>
          <a:prstGeom prst="rect">
            <a:avLst/>
          </a:prstGeom>
          <a:noFill/>
        </p:spPr>
        <p:txBody>
          <a:bodyPr wrap="none" rtlCol="0">
            <a:spAutoFit/>
          </a:bodyPr>
          <a:lstStyle/>
          <a:p>
            <a:r>
              <a:rPr kumimoji="1" lang="en-US" altLang="ja-JP" dirty="0"/>
              <a:t>p</a:t>
            </a:r>
            <a:r>
              <a:rPr kumimoji="1" lang="en-US" altLang="ja-JP" baseline="-25000" dirty="0"/>
              <a:t>i</a:t>
            </a:r>
            <a:r>
              <a:rPr kumimoji="1" lang="en-US" altLang="ja-JP" dirty="0"/>
              <a:t>: </a:t>
            </a:r>
            <a:r>
              <a:rPr kumimoji="1" lang="en-US" altLang="ja-JP" i="1" dirty="0"/>
              <a:t>padding</a:t>
            </a:r>
            <a:r>
              <a:rPr kumimoji="1" lang="en-US" altLang="ja-JP" dirty="0"/>
              <a:t> parameter</a:t>
            </a:r>
          </a:p>
          <a:p>
            <a:r>
              <a:rPr kumimoji="1" lang="en-US" altLang="ja-JP" sz="1400" dirty="0"/>
              <a:t>     (</a:t>
            </a:r>
            <a:r>
              <a:rPr kumimoji="1" lang="en-US" altLang="ja-JP" sz="1400" b="1" dirty="0">
                <a:sym typeface="Mathematica1"/>
              </a:rPr>
              <a:t></a:t>
            </a:r>
            <a:r>
              <a:rPr kumimoji="1" lang="en-US" altLang="ja-JP" sz="1400" dirty="0">
                <a:sym typeface="Mathematica1"/>
              </a:rPr>
              <a:t> trimming)</a:t>
            </a:r>
            <a:endParaRPr kumimoji="1" lang="ja-JP" altLang="en-US" sz="1400" dirty="0"/>
          </a:p>
        </p:txBody>
      </p:sp>
    </p:spTree>
    <p:extLst>
      <p:ext uri="{BB962C8B-B14F-4D97-AF65-F5344CB8AC3E}">
        <p14:creationId xmlns:p14="http://schemas.microsoft.com/office/powerpoint/2010/main" val="1411746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p:nvPr/>
        </p:nvSpPr>
        <p:spPr>
          <a:xfrm>
            <a:off x="742950" y="2312034"/>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リーフォーム 11"/>
          <p:cNvSpPr/>
          <p:nvPr/>
        </p:nvSpPr>
        <p:spPr>
          <a:xfrm>
            <a:off x="1689735" y="931545"/>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744855" y="931545"/>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a:t>Optimal 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22</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grpSp>
        <p:nvGrpSpPr>
          <p:cNvPr id="15" name="グループ化 14"/>
          <p:cNvGrpSpPr/>
          <p:nvPr/>
        </p:nvGrpSpPr>
        <p:grpSpPr>
          <a:xfrm>
            <a:off x="743899" y="694088"/>
            <a:ext cx="2282480" cy="2516970"/>
            <a:chOff x="743899" y="694088"/>
            <a:chExt cx="2282480" cy="2516970"/>
          </a:xfrm>
        </p:grpSpPr>
        <p:sp>
          <p:nvSpPr>
            <p:cNvPr id="120" name="左中かっこ 119"/>
            <p:cNvSpPr/>
            <p:nvPr/>
          </p:nvSpPr>
          <p:spPr>
            <a:xfrm rot="16200000">
              <a:off x="1805008" y="1695996"/>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1" name="テキスト ボックス 120"/>
            <p:cNvSpPr txBox="1"/>
            <p:nvPr/>
          </p:nvSpPr>
          <p:spPr>
            <a:xfrm>
              <a:off x="1709747" y="2841726"/>
              <a:ext cx="350785"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0</a:t>
              </a:r>
              <a:endParaRPr kumimoji="1" lang="ja-JP" altLang="en-US" baseline="-25000" dirty="0"/>
            </a:p>
          </p:txBody>
        </p:sp>
        <p:sp>
          <p:nvSpPr>
            <p:cNvPr id="122" name="左中かっこ 121"/>
            <p:cNvSpPr/>
            <p:nvPr/>
          </p:nvSpPr>
          <p:spPr>
            <a:xfrm rot="8760000">
              <a:off x="249701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3" name="左中かっこ 122"/>
            <p:cNvSpPr/>
            <p:nvPr/>
          </p:nvSpPr>
          <p:spPr>
            <a:xfrm rot="2040000">
              <a:off x="1103481"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テキスト ボックス 123"/>
            <p:cNvSpPr txBox="1"/>
            <p:nvPr/>
          </p:nvSpPr>
          <p:spPr>
            <a:xfrm>
              <a:off x="2601836" y="143228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1</a:t>
              </a:r>
              <a:endParaRPr kumimoji="1" lang="ja-JP" altLang="en-US" baseline="-25000" dirty="0"/>
            </a:p>
          </p:txBody>
        </p:sp>
        <p:sp>
          <p:nvSpPr>
            <p:cNvPr id="125" name="テキスト ボックス 124"/>
            <p:cNvSpPr txBox="1"/>
            <p:nvPr/>
          </p:nvSpPr>
          <p:spPr>
            <a:xfrm>
              <a:off x="828622" y="1432285"/>
              <a:ext cx="352259" cy="369332"/>
            </a:xfrm>
            <a:prstGeom prst="rect">
              <a:avLst/>
            </a:prstGeom>
            <a:noFill/>
          </p:spPr>
          <p:txBody>
            <a:bodyPr wrap="square" rtlCol="0">
              <a:spAutoFit/>
            </a:bodyPr>
            <a:lstStyle/>
            <a:p>
              <a:r>
                <a:rPr kumimoji="1" lang="en-US" altLang="ja-JP" dirty="0" smtClean="0"/>
                <a:t>l</a:t>
              </a:r>
              <a:r>
                <a:rPr kumimoji="1" lang="en-US" altLang="ja-JP" baseline="-25000" dirty="0" smtClean="0"/>
                <a:t>2</a:t>
              </a:r>
              <a:endParaRPr kumimoji="1" lang="ja-JP" altLang="en-US" baseline="-25000" dirty="0"/>
            </a:p>
          </p:txBody>
        </p:sp>
      </p:grpSp>
      <p:sp>
        <p:nvSpPr>
          <p:cNvPr id="126" name="二等辺三角形 125"/>
          <p:cNvSpPr/>
          <p:nvPr/>
        </p:nvSpPr>
        <p:spPr>
          <a:xfrm>
            <a:off x="739361" y="931105"/>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1328712" y="1446521"/>
            <a:ext cx="1121385" cy="916607"/>
            <a:chOff x="1328712" y="1446521"/>
            <a:chExt cx="1121385" cy="916607"/>
          </a:xfrm>
        </p:grpSpPr>
        <p:sp>
          <p:nvSpPr>
            <p:cNvPr id="137" name="二等辺三角形 136"/>
            <p:cNvSpPr/>
            <p:nvPr/>
          </p:nvSpPr>
          <p:spPr>
            <a:xfrm>
              <a:off x="1328712" y="1485523"/>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a:spLocks noChangeAspect="1"/>
            </p:cNvSpPr>
            <p:nvPr/>
          </p:nvSpPr>
          <p:spPr>
            <a:xfrm>
              <a:off x="1836578" y="1446521"/>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a:spLocks noChangeAspect="1"/>
            </p:cNvSpPr>
            <p:nvPr/>
          </p:nvSpPr>
          <p:spPr>
            <a:xfrm>
              <a:off x="1832544" y="2257474"/>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a:spLocks noChangeAspect="1"/>
            </p:cNvSpPr>
            <p:nvPr/>
          </p:nvSpPr>
          <p:spPr>
            <a:xfrm>
              <a:off x="1832483" y="193889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p:cNvCxnSpPr>
              <a:stCxn id="138" idx="4"/>
              <a:endCxn id="140" idx="0"/>
            </p:cNvCxnSpPr>
            <p:nvPr/>
          </p:nvCxnSpPr>
          <p:spPr>
            <a:xfrm flipH="1">
              <a:off x="1885310" y="1552175"/>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0" idx="3"/>
            </p:cNvCxnSpPr>
            <p:nvPr/>
          </p:nvCxnSpPr>
          <p:spPr>
            <a:xfrm flipH="1">
              <a:off x="1631428" y="2029078"/>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40" idx="5"/>
            </p:cNvCxnSpPr>
            <p:nvPr/>
          </p:nvCxnSpPr>
          <p:spPr>
            <a:xfrm>
              <a:off x="1922664" y="2029078"/>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p:cNvSpPr txBox="1"/>
            <p:nvPr/>
          </p:nvSpPr>
          <p:spPr>
            <a:xfrm>
              <a:off x="1605086" y="1770514"/>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grpSp>
      <p:sp>
        <p:nvSpPr>
          <p:cNvPr id="148" name="フリーフォーム 147"/>
          <p:cNvSpPr/>
          <p:nvPr/>
        </p:nvSpPr>
        <p:spPr>
          <a:xfrm>
            <a:off x="1377372" y="1765445"/>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624214" y="2256544"/>
            <a:ext cx="635116" cy="377121"/>
            <a:chOff x="1624214" y="2256544"/>
            <a:chExt cx="635116" cy="377121"/>
          </a:xfrm>
        </p:grpSpPr>
        <p:cxnSp>
          <p:nvCxnSpPr>
            <p:cNvPr id="127" name="直線コネクタ 126"/>
            <p:cNvCxnSpPr/>
            <p:nvPr/>
          </p:nvCxnSpPr>
          <p:spPr>
            <a:xfrm>
              <a:off x="1885139" y="2363042"/>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1808053" y="232871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1624214" y="2319655"/>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2161634" y="2319655"/>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9" name="テキスト ボックス 148"/>
            <p:cNvSpPr txBox="1"/>
            <p:nvPr/>
          </p:nvSpPr>
          <p:spPr>
            <a:xfrm>
              <a:off x="1834880" y="225654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grpSp>
      <p:grpSp>
        <p:nvGrpSpPr>
          <p:cNvPr id="9" name="グループ化 8"/>
          <p:cNvGrpSpPr/>
          <p:nvPr/>
        </p:nvGrpSpPr>
        <p:grpSpPr>
          <a:xfrm>
            <a:off x="2122135" y="1696034"/>
            <a:ext cx="701566" cy="925252"/>
            <a:chOff x="2122135" y="1696034"/>
            <a:chExt cx="701566" cy="925252"/>
          </a:xfrm>
        </p:grpSpPr>
        <p:cxnSp>
          <p:nvCxnSpPr>
            <p:cNvPr id="130" name="直線コネクタ 129"/>
            <p:cNvCxnSpPr/>
            <p:nvPr/>
          </p:nvCxnSpPr>
          <p:spPr>
            <a:xfrm flipV="1">
              <a:off x="2441021" y="2310215"/>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2464882" y="2336511"/>
              <a:ext cx="220852" cy="2847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rot="3240000">
              <a:off x="2260212" y="1631710"/>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2187505" y="169603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grpSp>
      <p:grpSp>
        <p:nvGrpSpPr>
          <p:cNvPr id="11" name="グループ化 10"/>
          <p:cNvGrpSpPr/>
          <p:nvPr/>
        </p:nvGrpSpPr>
        <p:grpSpPr>
          <a:xfrm>
            <a:off x="942685" y="1217942"/>
            <a:ext cx="1135460" cy="1408106"/>
            <a:chOff x="942685" y="1217942"/>
            <a:chExt cx="1135460" cy="1408106"/>
          </a:xfrm>
        </p:grpSpPr>
        <p:cxnSp>
          <p:nvCxnSpPr>
            <p:cNvPr id="128" name="直線コネクタ 127"/>
            <p:cNvCxnSpPr/>
            <p:nvPr/>
          </p:nvCxnSpPr>
          <p:spPr>
            <a:xfrm flipH="1">
              <a:off x="942685" y="2315579"/>
              <a:ext cx="4068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a:off x="1133159" y="2333336"/>
              <a:ext cx="194190" cy="2927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flipV="1">
              <a:off x="1694180" y="1219200"/>
              <a:ext cx="154940" cy="2260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a:off x="1912620" y="1217942"/>
              <a:ext cx="165525" cy="2349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rot="18600000">
              <a:off x="1492430" y="1646579"/>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1" name="テキスト ボックス 150"/>
            <p:cNvSpPr txBox="1"/>
            <p:nvPr/>
          </p:nvSpPr>
          <p:spPr>
            <a:xfrm>
              <a:off x="1213850" y="1674098"/>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grpSp>
      <p:sp>
        <p:nvSpPr>
          <p:cNvPr id="46" name="テキスト ボックス 45"/>
          <p:cNvSpPr txBox="1"/>
          <p:nvPr/>
        </p:nvSpPr>
        <p:spPr>
          <a:xfrm>
            <a:off x="646143" y="3206175"/>
            <a:ext cx="2486578" cy="584775"/>
          </a:xfrm>
          <a:prstGeom prst="rect">
            <a:avLst/>
          </a:prstGeom>
          <a:noFill/>
        </p:spPr>
        <p:txBody>
          <a:bodyPr wrap="none" rtlCol="0">
            <a:spAutoFit/>
          </a:bodyPr>
          <a:lstStyle/>
          <a:p>
            <a:r>
              <a:rPr kumimoji="1" lang="en-US" altLang="ja-JP" dirty="0" smtClean="0"/>
              <a:t>p</a:t>
            </a:r>
            <a:r>
              <a:rPr kumimoji="1" lang="en-US" altLang="ja-JP" baseline="-25000" dirty="0" smtClean="0"/>
              <a:t>i</a:t>
            </a:r>
            <a:r>
              <a:rPr kumimoji="1" lang="en-US" altLang="ja-JP" dirty="0" smtClean="0"/>
              <a:t>: </a:t>
            </a:r>
            <a:r>
              <a:rPr kumimoji="1" lang="en-US" altLang="ja-JP" i="1" dirty="0" smtClean="0"/>
              <a:t>padding</a:t>
            </a:r>
            <a:r>
              <a:rPr kumimoji="1" lang="en-US" altLang="ja-JP" dirty="0" smtClean="0"/>
              <a:t> parameter</a:t>
            </a:r>
          </a:p>
          <a:p>
            <a:r>
              <a:rPr kumimoji="1" lang="en-US" altLang="ja-JP" sz="1400" dirty="0" smtClean="0"/>
              <a:t>     (</a:t>
            </a:r>
            <a:r>
              <a:rPr kumimoji="1" lang="en-US" altLang="ja-JP" sz="1400" b="1" dirty="0" smtClean="0">
                <a:sym typeface="Mathematica1"/>
              </a:rPr>
              <a:t></a:t>
            </a:r>
            <a:r>
              <a:rPr kumimoji="1" lang="en-US" altLang="ja-JP" sz="1400" dirty="0" smtClean="0">
                <a:sym typeface="Mathematica1"/>
              </a:rPr>
              <a:t> trimming)</a:t>
            </a:r>
            <a:endParaRPr kumimoji="1" lang="ja-JP" altLang="en-US" sz="1400" dirty="0"/>
          </a:p>
        </p:txBody>
      </p:sp>
    </p:spTree>
    <p:extLst>
      <p:ext uri="{BB962C8B-B14F-4D97-AF65-F5344CB8AC3E}">
        <p14:creationId xmlns:p14="http://schemas.microsoft.com/office/powerpoint/2010/main" val="282402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二等辺三角形 200"/>
          <p:cNvSpPr/>
          <p:nvPr/>
        </p:nvSpPr>
        <p:spPr>
          <a:xfrm>
            <a:off x="4185444" y="932964"/>
            <a:ext cx="2291556" cy="1693759"/>
          </a:xfrm>
          <a:prstGeom prst="triangl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フリーフォーム 197"/>
          <p:cNvSpPr/>
          <p:nvPr/>
        </p:nvSpPr>
        <p:spPr>
          <a:xfrm>
            <a:off x="4189095" y="2311081"/>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9" name="フリーフォーム 198"/>
          <p:cNvSpPr/>
          <p:nvPr/>
        </p:nvSpPr>
        <p:spPr>
          <a:xfrm>
            <a:off x="5135880" y="930592"/>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フリーフォーム 199"/>
          <p:cNvSpPr/>
          <p:nvPr/>
        </p:nvSpPr>
        <p:spPr>
          <a:xfrm>
            <a:off x="4191000" y="930592"/>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a:t>Optimal 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23</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grpSp>
        <p:nvGrpSpPr>
          <p:cNvPr id="334" name="グループ化 333"/>
          <p:cNvGrpSpPr/>
          <p:nvPr/>
        </p:nvGrpSpPr>
        <p:grpSpPr>
          <a:xfrm>
            <a:off x="4021611" y="695947"/>
            <a:ext cx="2648429" cy="2516970"/>
            <a:chOff x="575528" y="694088"/>
            <a:chExt cx="2648429" cy="2516970"/>
          </a:xfrm>
        </p:grpSpPr>
        <p:sp>
          <p:nvSpPr>
            <p:cNvPr id="335" name="左中かっこ 334"/>
            <p:cNvSpPr/>
            <p:nvPr/>
          </p:nvSpPr>
          <p:spPr>
            <a:xfrm rot="16200000">
              <a:off x="1805008" y="1695996"/>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6" name="テキスト ボックス 335"/>
            <p:cNvSpPr txBox="1"/>
            <p:nvPr/>
          </p:nvSpPr>
          <p:spPr>
            <a:xfrm>
              <a:off x="1509169" y="2841726"/>
              <a:ext cx="751940"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0</a:t>
              </a:r>
              <a:r>
                <a:rPr kumimoji="1" lang="en-US" altLang="ja-JP" dirty="0" smtClean="0"/>
                <a:t>=11</a:t>
              </a:r>
              <a:endParaRPr kumimoji="1" lang="ja-JP" altLang="en-US" baseline="-25000" dirty="0"/>
            </a:p>
          </p:txBody>
        </p:sp>
        <p:sp>
          <p:nvSpPr>
            <p:cNvPr id="337" name="左中かっこ 336"/>
            <p:cNvSpPr/>
            <p:nvPr/>
          </p:nvSpPr>
          <p:spPr>
            <a:xfrm rot="8760000">
              <a:off x="249701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8" name="左中かっこ 337"/>
            <p:cNvSpPr/>
            <p:nvPr/>
          </p:nvSpPr>
          <p:spPr>
            <a:xfrm rot="2040000">
              <a:off x="1103481"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9" name="テキスト ボックス 338"/>
            <p:cNvSpPr txBox="1"/>
            <p:nvPr/>
          </p:nvSpPr>
          <p:spPr>
            <a:xfrm>
              <a:off x="2540375" y="1432285"/>
              <a:ext cx="683582"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1</a:t>
              </a:r>
              <a:r>
                <a:rPr kumimoji="1" lang="en-US" altLang="ja-JP" dirty="0"/>
                <a:t>=5</a:t>
              </a:r>
              <a:endParaRPr kumimoji="1" lang="ja-JP" altLang="en-US" baseline="-25000" dirty="0"/>
            </a:p>
          </p:txBody>
        </p:sp>
        <p:sp>
          <p:nvSpPr>
            <p:cNvPr id="340" name="テキスト ボックス 339"/>
            <p:cNvSpPr txBox="1"/>
            <p:nvPr/>
          </p:nvSpPr>
          <p:spPr>
            <a:xfrm>
              <a:off x="575528" y="1432285"/>
              <a:ext cx="624049"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2</a:t>
              </a:r>
              <a:r>
                <a:rPr kumimoji="1" lang="en-US" altLang="ja-JP" dirty="0"/>
                <a:t>=4</a:t>
              </a:r>
              <a:endParaRPr kumimoji="1" lang="ja-JP" altLang="en-US" baseline="-25000" dirty="0"/>
            </a:p>
          </p:txBody>
        </p:sp>
      </p:grpSp>
      <p:sp>
        <p:nvSpPr>
          <p:cNvPr id="341" name="二等辺三角形 340"/>
          <p:cNvSpPr/>
          <p:nvPr/>
        </p:nvSpPr>
        <p:spPr>
          <a:xfrm>
            <a:off x="4185444" y="932964"/>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二等辺三角形 344"/>
          <p:cNvSpPr/>
          <p:nvPr/>
        </p:nvSpPr>
        <p:spPr>
          <a:xfrm>
            <a:off x="4774795" y="1487382"/>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円/楕円 345"/>
          <p:cNvSpPr>
            <a:spLocks noChangeAspect="1"/>
          </p:cNvSpPr>
          <p:nvPr/>
        </p:nvSpPr>
        <p:spPr>
          <a:xfrm>
            <a:off x="5282661" y="1448380"/>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円/楕円 346"/>
          <p:cNvSpPr>
            <a:spLocks noChangeAspect="1"/>
          </p:cNvSpPr>
          <p:nvPr/>
        </p:nvSpPr>
        <p:spPr>
          <a:xfrm>
            <a:off x="5278627" y="2259333"/>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円/楕円 347"/>
          <p:cNvSpPr>
            <a:spLocks noChangeAspect="1"/>
          </p:cNvSpPr>
          <p:nvPr/>
        </p:nvSpPr>
        <p:spPr>
          <a:xfrm>
            <a:off x="5278566" y="1940756"/>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9" name="直線コネクタ 348"/>
          <p:cNvCxnSpPr>
            <a:stCxn id="346" idx="4"/>
            <a:endCxn id="348" idx="0"/>
          </p:cNvCxnSpPr>
          <p:nvPr/>
        </p:nvCxnSpPr>
        <p:spPr>
          <a:xfrm flipH="1">
            <a:off x="5331393" y="1554034"/>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a:stCxn id="348" idx="3"/>
          </p:cNvCxnSpPr>
          <p:nvPr/>
        </p:nvCxnSpPr>
        <p:spPr>
          <a:xfrm flipH="1">
            <a:off x="5077511" y="2030937"/>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p:cNvCxnSpPr>
            <a:stCxn id="348" idx="5"/>
          </p:cNvCxnSpPr>
          <p:nvPr/>
        </p:nvCxnSpPr>
        <p:spPr>
          <a:xfrm>
            <a:off x="5368747" y="2030937"/>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グループ化 56"/>
          <p:cNvGrpSpPr/>
          <p:nvPr/>
        </p:nvGrpSpPr>
        <p:grpSpPr>
          <a:xfrm>
            <a:off x="4823455" y="1767304"/>
            <a:ext cx="1013334" cy="1039916"/>
            <a:chOff x="4823455" y="1767304"/>
            <a:chExt cx="1013334" cy="1039916"/>
          </a:xfrm>
        </p:grpSpPr>
        <p:sp>
          <p:nvSpPr>
            <p:cNvPr id="352" name="テキスト ボックス 351"/>
            <p:cNvSpPr txBox="1"/>
            <p:nvPr/>
          </p:nvSpPr>
          <p:spPr>
            <a:xfrm>
              <a:off x="5051169" y="1772373"/>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sp>
          <p:nvSpPr>
            <p:cNvPr id="353" name="フリーフォーム 352"/>
            <p:cNvSpPr/>
            <p:nvPr/>
          </p:nvSpPr>
          <p:spPr>
            <a:xfrm>
              <a:off x="4823455" y="1767304"/>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p:cNvGrpSpPr/>
          <p:nvPr/>
        </p:nvGrpSpPr>
        <p:grpSpPr>
          <a:xfrm>
            <a:off x="4577338" y="2261235"/>
            <a:ext cx="1554479" cy="374289"/>
            <a:chOff x="4577338" y="2261235"/>
            <a:chExt cx="1554479" cy="374289"/>
          </a:xfrm>
        </p:grpSpPr>
        <p:sp>
          <p:nvSpPr>
            <p:cNvPr id="360" name="テキスト ボックス 359"/>
            <p:cNvSpPr txBox="1"/>
            <p:nvPr/>
          </p:nvSpPr>
          <p:spPr>
            <a:xfrm>
              <a:off x="5280963" y="2261235"/>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cxnSp>
          <p:nvCxnSpPr>
            <p:cNvPr id="363" name="直線コネクタ 362"/>
            <p:cNvCxnSpPr/>
            <p:nvPr/>
          </p:nvCxnSpPr>
          <p:spPr>
            <a:xfrm>
              <a:off x="5892165" y="2316480"/>
              <a:ext cx="239652" cy="30666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8" name="直線コネクタ 367"/>
            <p:cNvCxnSpPr/>
            <p:nvPr/>
          </p:nvCxnSpPr>
          <p:spPr>
            <a:xfrm flipH="1">
              <a:off x="4577338" y="2316480"/>
              <a:ext cx="198497" cy="31142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6" name="直線コネクタ 355"/>
            <p:cNvCxnSpPr/>
            <p:nvPr/>
          </p:nvCxnSpPr>
          <p:spPr>
            <a:xfrm>
              <a:off x="5331222" y="2364901"/>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7" name="直線矢印コネクタ 356"/>
            <p:cNvCxnSpPr/>
            <p:nvPr/>
          </p:nvCxnSpPr>
          <p:spPr>
            <a:xfrm>
              <a:off x="5254136" y="2330572"/>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58" name="直線コネクタ 357"/>
            <p:cNvCxnSpPr/>
            <p:nvPr/>
          </p:nvCxnSpPr>
          <p:spPr>
            <a:xfrm flipH="1">
              <a:off x="5070297" y="2321514"/>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9" name="直線コネクタ 358"/>
            <p:cNvCxnSpPr/>
            <p:nvPr/>
          </p:nvCxnSpPr>
          <p:spPr>
            <a:xfrm>
              <a:off x="5607717" y="2321514"/>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1" name="グループ化 380"/>
          <p:cNvGrpSpPr/>
          <p:nvPr/>
        </p:nvGrpSpPr>
        <p:grpSpPr>
          <a:xfrm>
            <a:off x="4577338" y="2316480"/>
            <a:ext cx="1554479" cy="319044"/>
            <a:chOff x="4577338" y="2316480"/>
            <a:chExt cx="1554479" cy="319044"/>
          </a:xfrm>
        </p:grpSpPr>
        <p:cxnSp>
          <p:nvCxnSpPr>
            <p:cNvPr id="383" name="直線コネクタ 382"/>
            <p:cNvCxnSpPr/>
            <p:nvPr/>
          </p:nvCxnSpPr>
          <p:spPr>
            <a:xfrm>
              <a:off x="5892165" y="2316480"/>
              <a:ext cx="239652" cy="30666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4" name="直線コネクタ 383"/>
            <p:cNvCxnSpPr/>
            <p:nvPr/>
          </p:nvCxnSpPr>
          <p:spPr>
            <a:xfrm flipH="1">
              <a:off x="4577338" y="2316480"/>
              <a:ext cx="198497" cy="31142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5" name="直線コネクタ 384"/>
            <p:cNvCxnSpPr/>
            <p:nvPr/>
          </p:nvCxnSpPr>
          <p:spPr>
            <a:xfrm>
              <a:off x="5331222" y="2364901"/>
              <a:ext cx="0" cy="26182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7" name="直線コネクタ 386"/>
            <p:cNvCxnSpPr/>
            <p:nvPr/>
          </p:nvCxnSpPr>
          <p:spPr>
            <a:xfrm flipH="1">
              <a:off x="5070297" y="2321514"/>
              <a:ext cx="1106" cy="30448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a:off x="5607717" y="2321514"/>
              <a:ext cx="4740" cy="3140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2" name="グループ化 41"/>
          <p:cNvGrpSpPr/>
          <p:nvPr/>
        </p:nvGrpSpPr>
        <p:grpSpPr>
          <a:xfrm>
            <a:off x="5358703" y="1219801"/>
            <a:ext cx="911081" cy="1096344"/>
            <a:chOff x="5358703" y="1219801"/>
            <a:chExt cx="911081" cy="1096344"/>
          </a:xfrm>
        </p:grpSpPr>
        <p:cxnSp>
          <p:nvCxnSpPr>
            <p:cNvPr id="362" name="直線コネクタ 361"/>
            <p:cNvCxnSpPr/>
            <p:nvPr/>
          </p:nvCxnSpPr>
          <p:spPr>
            <a:xfrm flipV="1">
              <a:off x="5887104" y="2312074"/>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5" name="テキスト ボックス 364"/>
            <p:cNvSpPr txBox="1"/>
            <p:nvPr/>
          </p:nvSpPr>
          <p:spPr>
            <a:xfrm>
              <a:off x="5633588" y="1697893"/>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cxnSp>
          <p:nvCxnSpPr>
            <p:cNvPr id="370" name="直線コネクタ 369"/>
            <p:cNvCxnSpPr/>
            <p:nvPr/>
          </p:nvCxnSpPr>
          <p:spPr>
            <a:xfrm flipH="1">
              <a:off x="5358703" y="1219801"/>
              <a:ext cx="165525" cy="2349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4" name="直線矢印コネクタ 363"/>
            <p:cNvCxnSpPr/>
            <p:nvPr/>
          </p:nvCxnSpPr>
          <p:spPr>
            <a:xfrm rot="3240000">
              <a:off x="5706295" y="1633569"/>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51" name="グループ化 50"/>
          <p:cNvGrpSpPr/>
          <p:nvPr/>
        </p:nvGrpSpPr>
        <p:grpSpPr>
          <a:xfrm>
            <a:off x="4388769" y="1221059"/>
            <a:ext cx="914751" cy="1096379"/>
            <a:chOff x="4388769" y="1221059"/>
            <a:chExt cx="914751" cy="1096379"/>
          </a:xfrm>
        </p:grpSpPr>
        <p:cxnSp>
          <p:nvCxnSpPr>
            <p:cNvPr id="367" name="直線コネクタ 366"/>
            <p:cNvCxnSpPr/>
            <p:nvPr/>
          </p:nvCxnSpPr>
          <p:spPr>
            <a:xfrm flipH="1">
              <a:off x="4388769" y="2317438"/>
              <a:ext cx="40688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9" name="直線コネクタ 368"/>
            <p:cNvCxnSpPr/>
            <p:nvPr/>
          </p:nvCxnSpPr>
          <p:spPr>
            <a:xfrm flipH="1" flipV="1">
              <a:off x="5140263" y="1221059"/>
              <a:ext cx="163257" cy="23626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2" name="テキスト ボックス 371"/>
            <p:cNvSpPr txBox="1"/>
            <p:nvPr/>
          </p:nvSpPr>
          <p:spPr>
            <a:xfrm>
              <a:off x="4648200" y="1675957"/>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cxnSp>
          <p:nvCxnSpPr>
            <p:cNvPr id="371" name="直線矢印コネクタ 370"/>
            <p:cNvCxnSpPr/>
            <p:nvPr/>
          </p:nvCxnSpPr>
          <p:spPr>
            <a:xfrm rot="18600000">
              <a:off x="4938513" y="1648438"/>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sp>
        <p:nvSpPr>
          <p:cNvPr id="58" name="フリーフォーム 57"/>
          <p:cNvSpPr/>
          <p:nvPr/>
        </p:nvSpPr>
        <p:spPr>
          <a:xfrm>
            <a:off x="4831080" y="1744980"/>
            <a:ext cx="1043940" cy="876300"/>
          </a:xfrm>
          <a:custGeom>
            <a:avLst/>
            <a:gdLst>
              <a:gd name="connsiteX0" fmla="*/ 0 w 1043940"/>
              <a:gd name="connsiteY0" fmla="*/ 887730 h 887730"/>
              <a:gd name="connsiteX1" fmla="*/ 85725 w 1043940"/>
              <a:gd name="connsiteY1" fmla="*/ 567690 h 887730"/>
              <a:gd name="connsiteX2" fmla="*/ 502920 w 1043940"/>
              <a:gd name="connsiteY2" fmla="*/ 0 h 887730"/>
              <a:gd name="connsiteX3" fmla="*/ 918210 w 1043940"/>
              <a:gd name="connsiteY3" fmla="*/ 569595 h 887730"/>
              <a:gd name="connsiteX4" fmla="*/ 1043940 w 1043940"/>
              <a:gd name="connsiteY4" fmla="*/ 874395 h 887730"/>
              <a:gd name="connsiteX0" fmla="*/ 0 w 1043940"/>
              <a:gd name="connsiteY0" fmla="*/ 876300 h 876300"/>
              <a:gd name="connsiteX1" fmla="*/ 85725 w 1043940"/>
              <a:gd name="connsiteY1" fmla="*/ 567690 h 876300"/>
              <a:gd name="connsiteX2" fmla="*/ 502920 w 1043940"/>
              <a:gd name="connsiteY2" fmla="*/ 0 h 876300"/>
              <a:gd name="connsiteX3" fmla="*/ 918210 w 1043940"/>
              <a:gd name="connsiteY3" fmla="*/ 569595 h 876300"/>
              <a:gd name="connsiteX4" fmla="*/ 1043940 w 1043940"/>
              <a:gd name="connsiteY4" fmla="*/ 874395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 h="876300">
                <a:moveTo>
                  <a:pt x="0" y="876300"/>
                </a:moveTo>
                <a:lnTo>
                  <a:pt x="85725" y="567690"/>
                </a:lnTo>
                <a:lnTo>
                  <a:pt x="502920" y="0"/>
                </a:lnTo>
                <a:lnTo>
                  <a:pt x="918210" y="569595"/>
                </a:lnTo>
                <a:lnTo>
                  <a:pt x="1043940" y="874395"/>
                </a:lnTo>
              </a:path>
            </a:pathLst>
          </a:custGeom>
          <a:no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047131" y="1059418"/>
            <a:ext cx="576000" cy="369332"/>
          </a:xfrm>
          <a:prstGeom prst="rect">
            <a:avLst/>
          </a:prstGeom>
          <a:solidFill>
            <a:schemeClr val="accent3">
              <a:lumMod val="40000"/>
              <a:lumOff val="60000"/>
            </a:schemeClr>
          </a:solidFill>
        </p:spPr>
        <p:txBody>
          <a:bodyPr wrap="none" rtlCol="0">
            <a:spAutoFit/>
          </a:bodyPr>
          <a:lstStyle/>
          <a:p>
            <a:pPr algn="ctr"/>
            <a:r>
              <a:rPr kumimoji="1" lang="en-US" altLang="ja-JP" dirty="0" smtClean="0"/>
              <a:t>p</a:t>
            </a:r>
            <a:r>
              <a:rPr kumimoji="1" lang="en-US" altLang="ja-JP" baseline="-25000" dirty="0" smtClean="0"/>
              <a:t>0</a:t>
            </a:r>
            <a:r>
              <a:rPr kumimoji="1" lang="en-US" altLang="ja-JP" dirty="0" smtClean="0"/>
              <a:t>=1</a:t>
            </a:r>
            <a:endParaRPr kumimoji="1" lang="ja-JP" altLang="en-US" dirty="0"/>
          </a:p>
        </p:txBody>
      </p:sp>
      <p:sp>
        <p:nvSpPr>
          <p:cNvPr id="416" name="テキスト ボックス 415"/>
          <p:cNvSpPr txBox="1"/>
          <p:nvPr/>
        </p:nvSpPr>
        <p:spPr>
          <a:xfrm>
            <a:off x="7047131" y="1440418"/>
            <a:ext cx="576000" cy="369332"/>
          </a:xfrm>
          <a:prstGeom prst="rect">
            <a:avLst/>
          </a:prstGeom>
          <a:solidFill>
            <a:schemeClr val="accent6">
              <a:lumMod val="40000"/>
              <a:lumOff val="60000"/>
            </a:schemeClr>
          </a:solidFill>
        </p:spPr>
        <p:txBody>
          <a:bodyPr wrap="none" rtlCol="0">
            <a:spAutoFit/>
          </a:bodyPr>
          <a:lstStyle/>
          <a:p>
            <a:pPr algn="ctr"/>
            <a:r>
              <a:rPr kumimoji="1" lang="en-US" altLang="ja-JP" smtClean="0"/>
              <a:t>p</a:t>
            </a:r>
            <a:r>
              <a:rPr kumimoji="1" lang="en-US" altLang="ja-JP" baseline="-25000" smtClean="0"/>
              <a:t>1</a:t>
            </a:r>
            <a:r>
              <a:rPr kumimoji="1" lang="en-US" altLang="ja-JP" smtClean="0"/>
              <a:t>=2</a:t>
            </a:r>
            <a:endParaRPr kumimoji="1" lang="ja-JP" altLang="en-US" dirty="0"/>
          </a:p>
        </p:txBody>
      </p:sp>
      <p:sp>
        <p:nvSpPr>
          <p:cNvPr id="417" name="テキスト ボックス 416"/>
          <p:cNvSpPr txBox="1"/>
          <p:nvPr/>
        </p:nvSpPr>
        <p:spPr>
          <a:xfrm>
            <a:off x="7047131" y="1821418"/>
            <a:ext cx="576000" cy="369332"/>
          </a:xfrm>
          <a:prstGeom prst="rect">
            <a:avLst/>
          </a:prstGeom>
          <a:solidFill>
            <a:schemeClr val="accent4">
              <a:lumMod val="20000"/>
              <a:lumOff val="80000"/>
            </a:schemeClr>
          </a:solidFill>
        </p:spPr>
        <p:txBody>
          <a:bodyPr wrap="none" rtlCol="0">
            <a:spAutoFit/>
          </a:bodyPr>
          <a:lstStyle/>
          <a:p>
            <a:pPr algn="ctr"/>
            <a:r>
              <a:rPr kumimoji="1" lang="en-US" altLang="ja-JP" dirty="0" smtClean="0"/>
              <a:t>p</a:t>
            </a:r>
            <a:r>
              <a:rPr kumimoji="1" lang="en-US" altLang="ja-JP" baseline="-25000" dirty="0" smtClean="0"/>
              <a:t>2</a:t>
            </a:r>
            <a:r>
              <a:rPr kumimoji="1" lang="en-US" altLang="ja-JP" dirty="0" smtClean="0"/>
              <a:t>=3</a:t>
            </a:r>
            <a:endParaRPr kumimoji="1" lang="ja-JP" altLang="en-US" dirty="0"/>
          </a:p>
        </p:txBody>
      </p:sp>
      <p:sp>
        <p:nvSpPr>
          <p:cNvPr id="418" name="テキスト ボックス 417"/>
          <p:cNvSpPr txBox="1"/>
          <p:nvPr/>
        </p:nvSpPr>
        <p:spPr>
          <a:xfrm>
            <a:off x="7047131" y="2202418"/>
            <a:ext cx="576000" cy="369332"/>
          </a:xfrm>
          <a:prstGeom prst="rect">
            <a:avLst/>
          </a:prstGeom>
          <a:solidFill>
            <a:schemeClr val="accent1">
              <a:lumMod val="20000"/>
              <a:lumOff val="80000"/>
            </a:schemeClr>
          </a:solidFill>
        </p:spPr>
        <p:txBody>
          <a:bodyPr wrap="none" rtlCol="0">
            <a:spAutoFit/>
          </a:bodyPr>
          <a:lstStyle/>
          <a:p>
            <a:pPr algn="ctr"/>
            <a:r>
              <a:rPr kumimoji="1" lang="en-US" altLang="ja-JP" dirty="0" smtClean="0"/>
              <a:t>x=1</a:t>
            </a:r>
            <a:endParaRPr kumimoji="1" lang="ja-JP" altLang="en-US" dirty="0"/>
          </a:p>
        </p:txBody>
      </p:sp>
      <p:grpSp>
        <p:nvGrpSpPr>
          <p:cNvPr id="19" name="グループ化 18"/>
          <p:cNvGrpSpPr/>
          <p:nvPr/>
        </p:nvGrpSpPr>
        <p:grpSpPr>
          <a:xfrm>
            <a:off x="5236845" y="1078231"/>
            <a:ext cx="1074420" cy="1543049"/>
            <a:chOff x="5236845" y="1078231"/>
            <a:chExt cx="1074420" cy="1543049"/>
          </a:xfrm>
        </p:grpSpPr>
        <p:cxnSp>
          <p:nvCxnSpPr>
            <p:cNvPr id="390" name="直線コネクタ 389"/>
            <p:cNvCxnSpPr/>
            <p:nvPr/>
          </p:nvCxnSpPr>
          <p:spPr>
            <a:xfrm flipV="1">
              <a:off x="5887104" y="2312074"/>
              <a:ext cx="382680" cy="407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2" name="直線コネクタ 391"/>
            <p:cNvCxnSpPr/>
            <p:nvPr/>
          </p:nvCxnSpPr>
          <p:spPr>
            <a:xfrm flipH="1">
              <a:off x="5358703" y="1219801"/>
              <a:ext cx="165525" cy="23493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flipH="1" flipV="1">
              <a:off x="5438775" y="1358265"/>
              <a:ext cx="872490" cy="126301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H="1" flipV="1">
              <a:off x="5236845" y="1078231"/>
              <a:ext cx="194310" cy="26860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p:nvGrpSpPr>
        <p:grpSpPr>
          <a:xfrm>
            <a:off x="4314825" y="1030606"/>
            <a:ext cx="1143000" cy="1598294"/>
            <a:chOff x="4314825" y="1030606"/>
            <a:chExt cx="1143000" cy="1598294"/>
          </a:xfrm>
        </p:grpSpPr>
        <p:cxnSp>
          <p:nvCxnSpPr>
            <p:cNvPr id="410" name="直線コネクタ 409"/>
            <p:cNvCxnSpPr/>
            <p:nvPr/>
          </p:nvCxnSpPr>
          <p:spPr>
            <a:xfrm flipH="1">
              <a:off x="4388769" y="2317438"/>
              <a:ext cx="40688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1" name="直線コネクタ 410"/>
            <p:cNvCxnSpPr/>
            <p:nvPr/>
          </p:nvCxnSpPr>
          <p:spPr>
            <a:xfrm flipH="1" flipV="1">
              <a:off x="5140263" y="1221059"/>
              <a:ext cx="163257" cy="23626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4" name="直線コネクタ 413"/>
            <p:cNvCxnSpPr/>
            <p:nvPr/>
          </p:nvCxnSpPr>
          <p:spPr>
            <a:xfrm flipV="1">
              <a:off x="4314825" y="1030606"/>
              <a:ext cx="1082040" cy="1598294"/>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5" name="直線コネクタ 414"/>
            <p:cNvCxnSpPr/>
            <p:nvPr/>
          </p:nvCxnSpPr>
          <p:spPr>
            <a:xfrm flipV="1">
              <a:off x="4440555" y="1123951"/>
              <a:ext cx="1017270" cy="15011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H="1" flipV="1">
              <a:off x="5236845" y="1078231"/>
              <a:ext cx="194310" cy="268604"/>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54" name="フリーフォーム 153"/>
          <p:cNvSpPr/>
          <p:nvPr/>
        </p:nvSpPr>
        <p:spPr>
          <a:xfrm>
            <a:off x="742950" y="2312034"/>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5" name="フリーフォーム 154"/>
          <p:cNvSpPr/>
          <p:nvPr/>
        </p:nvSpPr>
        <p:spPr>
          <a:xfrm>
            <a:off x="1689735" y="931545"/>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フリーフォーム 155"/>
          <p:cNvSpPr/>
          <p:nvPr/>
        </p:nvSpPr>
        <p:spPr>
          <a:xfrm>
            <a:off x="744855" y="931545"/>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8" name="グループ化 157"/>
          <p:cNvGrpSpPr/>
          <p:nvPr/>
        </p:nvGrpSpPr>
        <p:grpSpPr>
          <a:xfrm>
            <a:off x="743899" y="694088"/>
            <a:ext cx="2282480" cy="2516970"/>
            <a:chOff x="743899" y="694088"/>
            <a:chExt cx="2282480" cy="2516970"/>
          </a:xfrm>
        </p:grpSpPr>
        <p:sp>
          <p:nvSpPr>
            <p:cNvPr id="159" name="左中かっこ 158"/>
            <p:cNvSpPr/>
            <p:nvPr/>
          </p:nvSpPr>
          <p:spPr>
            <a:xfrm rot="16200000">
              <a:off x="1805008" y="1695996"/>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0" name="テキスト ボックス 159"/>
            <p:cNvSpPr txBox="1"/>
            <p:nvPr/>
          </p:nvSpPr>
          <p:spPr>
            <a:xfrm>
              <a:off x="1709747" y="2841726"/>
              <a:ext cx="350785"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0</a:t>
              </a:r>
              <a:endParaRPr kumimoji="1" lang="ja-JP" altLang="en-US" baseline="-25000" dirty="0"/>
            </a:p>
          </p:txBody>
        </p:sp>
        <p:sp>
          <p:nvSpPr>
            <p:cNvPr id="161" name="左中かっこ 160"/>
            <p:cNvSpPr/>
            <p:nvPr/>
          </p:nvSpPr>
          <p:spPr>
            <a:xfrm rot="8760000">
              <a:off x="249701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2" name="左中かっこ 161"/>
            <p:cNvSpPr/>
            <p:nvPr/>
          </p:nvSpPr>
          <p:spPr>
            <a:xfrm rot="2040000">
              <a:off x="1103481"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3" name="テキスト ボックス 162"/>
            <p:cNvSpPr txBox="1"/>
            <p:nvPr/>
          </p:nvSpPr>
          <p:spPr>
            <a:xfrm>
              <a:off x="2601836" y="143228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1</a:t>
              </a:r>
              <a:endParaRPr kumimoji="1" lang="ja-JP" altLang="en-US" baseline="-25000" dirty="0"/>
            </a:p>
          </p:txBody>
        </p:sp>
        <p:sp>
          <p:nvSpPr>
            <p:cNvPr id="164" name="テキスト ボックス 163"/>
            <p:cNvSpPr txBox="1"/>
            <p:nvPr/>
          </p:nvSpPr>
          <p:spPr>
            <a:xfrm>
              <a:off x="828622" y="1432285"/>
              <a:ext cx="352259" cy="369332"/>
            </a:xfrm>
            <a:prstGeom prst="rect">
              <a:avLst/>
            </a:prstGeom>
            <a:noFill/>
          </p:spPr>
          <p:txBody>
            <a:bodyPr wrap="square" rtlCol="0">
              <a:spAutoFit/>
            </a:bodyPr>
            <a:lstStyle/>
            <a:p>
              <a:r>
                <a:rPr kumimoji="1" lang="en-US" altLang="ja-JP" dirty="0" smtClean="0"/>
                <a:t>l</a:t>
              </a:r>
              <a:r>
                <a:rPr kumimoji="1" lang="en-US" altLang="ja-JP" baseline="-25000" dirty="0" smtClean="0"/>
                <a:t>2</a:t>
              </a:r>
              <a:endParaRPr kumimoji="1" lang="ja-JP" altLang="en-US" baseline="-25000" dirty="0"/>
            </a:p>
          </p:txBody>
        </p:sp>
      </p:grpSp>
      <p:sp>
        <p:nvSpPr>
          <p:cNvPr id="165" name="二等辺三角形 164"/>
          <p:cNvSpPr/>
          <p:nvPr/>
        </p:nvSpPr>
        <p:spPr>
          <a:xfrm>
            <a:off x="739361" y="931105"/>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6" name="グループ化 165"/>
          <p:cNvGrpSpPr/>
          <p:nvPr/>
        </p:nvGrpSpPr>
        <p:grpSpPr>
          <a:xfrm>
            <a:off x="1328712" y="1446521"/>
            <a:ext cx="1121385" cy="916607"/>
            <a:chOff x="1328712" y="1446521"/>
            <a:chExt cx="1121385" cy="916607"/>
          </a:xfrm>
        </p:grpSpPr>
        <p:sp>
          <p:nvSpPr>
            <p:cNvPr id="167" name="二等辺三角形 166"/>
            <p:cNvSpPr/>
            <p:nvPr/>
          </p:nvSpPr>
          <p:spPr>
            <a:xfrm>
              <a:off x="1328712" y="1485523"/>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a:spLocks noChangeAspect="1"/>
            </p:cNvSpPr>
            <p:nvPr/>
          </p:nvSpPr>
          <p:spPr>
            <a:xfrm>
              <a:off x="1836578" y="1446521"/>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168"/>
            <p:cNvSpPr>
              <a:spLocks noChangeAspect="1"/>
            </p:cNvSpPr>
            <p:nvPr/>
          </p:nvSpPr>
          <p:spPr>
            <a:xfrm>
              <a:off x="1832544" y="2257474"/>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a:spLocks noChangeAspect="1"/>
            </p:cNvSpPr>
            <p:nvPr/>
          </p:nvSpPr>
          <p:spPr>
            <a:xfrm>
              <a:off x="1832483" y="193889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1" name="直線コネクタ 170"/>
            <p:cNvCxnSpPr>
              <a:stCxn id="168" idx="4"/>
              <a:endCxn id="170" idx="0"/>
            </p:cNvCxnSpPr>
            <p:nvPr/>
          </p:nvCxnSpPr>
          <p:spPr>
            <a:xfrm flipH="1">
              <a:off x="1885310" y="1552175"/>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a:stCxn id="170" idx="3"/>
            </p:cNvCxnSpPr>
            <p:nvPr/>
          </p:nvCxnSpPr>
          <p:spPr>
            <a:xfrm flipH="1">
              <a:off x="1631428" y="2029078"/>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a:stCxn id="170" idx="5"/>
            </p:cNvCxnSpPr>
            <p:nvPr/>
          </p:nvCxnSpPr>
          <p:spPr>
            <a:xfrm>
              <a:off x="1922664" y="2029078"/>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テキスト ボックス 173"/>
            <p:cNvSpPr txBox="1"/>
            <p:nvPr/>
          </p:nvSpPr>
          <p:spPr>
            <a:xfrm>
              <a:off x="1605086" y="1770514"/>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grpSp>
      <p:sp>
        <p:nvSpPr>
          <p:cNvPr id="175" name="フリーフォーム 174"/>
          <p:cNvSpPr/>
          <p:nvPr/>
        </p:nvSpPr>
        <p:spPr>
          <a:xfrm>
            <a:off x="1377372" y="1765445"/>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6" name="グループ化 175"/>
          <p:cNvGrpSpPr/>
          <p:nvPr/>
        </p:nvGrpSpPr>
        <p:grpSpPr>
          <a:xfrm>
            <a:off x="1624214" y="2256544"/>
            <a:ext cx="635116" cy="377121"/>
            <a:chOff x="1624214" y="2256544"/>
            <a:chExt cx="635116" cy="377121"/>
          </a:xfrm>
        </p:grpSpPr>
        <p:cxnSp>
          <p:nvCxnSpPr>
            <p:cNvPr id="177" name="直線コネクタ 176"/>
            <p:cNvCxnSpPr/>
            <p:nvPr/>
          </p:nvCxnSpPr>
          <p:spPr>
            <a:xfrm>
              <a:off x="1885139" y="2363042"/>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直線矢印コネクタ 181"/>
            <p:cNvCxnSpPr/>
            <p:nvPr/>
          </p:nvCxnSpPr>
          <p:spPr>
            <a:xfrm>
              <a:off x="1808053" y="232871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flipH="1">
              <a:off x="1624214" y="2319655"/>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2161634" y="2319655"/>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5" name="テキスト ボックス 184"/>
            <p:cNvSpPr txBox="1"/>
            <p:nvPr/>
          </p:nvSpPr>
          <p:spPr>
            <a:xfrm>
              <a:off x="1834880" y="225654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grpSp>
      <p:grpSp>
        <p:nvGrpSpPr>
          <p:cNvPr id="186" name="グループ化 185"/>
          <p:cNvGrpSpPr/>
          <p:nvPr/>
        </p:nvGrpSpPr>
        <p:grpSpPr>
          <a:xfrm>
            <a:off x="2122135" y="1696034"/>
            <a:ext cx="701566" cy="925252"/>
            <a:chOff x="2122135" y="1696034"/>
            <a:chExt cx="701566" cy="925252"/>
          </a:xfrm>
        </p:grpSpPr>
        <p:cxnSp>
          <p:nvCxnSpPr>
            <p:cNvPr id="187" name="直線コネクタ 186"/>
            <p:cNvCxnSpPr/>
            <p:nvPr/>
          </p:nvCxnSpPr>
          <p:spPr>
            <a:xfrm flipV="1">
              <a:off x="2441021" y="2310215"/>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2464882" y="2336511"/>
              <a:ext cx="220852" cy="2847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直線矢印コネクタ 188"/>
            <p:cNvCxnSpPr/>
            <p:nvPr/>
          </p:nvCxnSpPr>
          <p:spPr>
            <a:xfrm rot="3240000">
              <a:off x="2260212" y="1631710"/>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90" name="テキスト ボックス 189"/>
            <p:cNvSpPr txBox="1"/>
            <p:nvPr/>
          </p:nvSpPr>
          <p:spPr>
            <a:xfrm>
              <a:off x="2187505" y="169603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grpSp>
      <p:grpSp>
        <p:nvGrpSpPr>
          <p:cNvPr id="191" name="グループ化 190"/>
          <p:cNvGrpSpPr/>
          <p:nvPr/>
        </p:nvGrpSpPr>
        <p:grpSpPr>
          <a:xfrm>
            <a:off x="942685" y="1217942"/>
            <a:ext cx="1135460" cy="1408106"/>
            <a:chOff x="942685" y="1217942"/>
            <a:chExt cx="1135460" cy="1408106"/>
          </a:xfrm>
        </p:grpSpPr>
        <p:cxnSp>
          <p:nvCxnSpPr>
            <p:cNvPr id="192" name="直線コネクタ 191"/>
            <p:cNvCxnSpPr/>
            <p:nvPr/>
          </p:nvCxnSpPr>
          <p:spPr>
            <a:xfrm flipH="1">
              <a:off x="942685" y="2315579"/>
              <a:ext cx="4068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flipH="1">
              <a:off x="1133159" y="2333336"/>
              <a:ext cx="194190" cy="2927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flipH="1" flipV="1">
              <a:off x="1694180" y="1219200"/>
              <a:ext cx="154940" cy="2260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1912620" y="1217942"/>
              <a:ext cx="165525" cy="2349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直線矢印コネクタ 195"/>
            <p:cNvCxnSpPr/>
            <p:nvPr/>
          </p:nvCxnSpPr>
          <p:spPr>
            <a:xfrm rot="18600000">
              <a:off x="1492430" y="1646579"/>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97" name="テキスト ボックス 196"/>
            <p:cNvSpPr txBox="1"/>
            <p:nvPr/>
          </p:nvSpPr>
          <p:spPr>
            <a:xfrm>
              <a:off x="1213850" y="1674098"/>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grpSp>
      <p:sp>
        <p:nvSpPr>
          <p:cNvPr id="202" name="テキスト ボックス 201"/>
          <p:cNvSpPr txBox="1"/>
          <p:nvPr/>
        </p:nvSpPr>
        <p:spPr>
          <a:xfrm>
            <a:off x="646143" y="3206175"/>
            <a:ext cx="2486578" cy="584775"/>
          </a:xfrm>
          <a:prstGeom prst="rect">
            <a:avLst/>
          </a:prstGeom>
          <a:noFill/>
        </p:spPr>
        <p:txBody>
          <a:bodyPr wrap="none" rtlCol="0">
            <a:spAutoFit/>
          </a:bodyPr>
          <a:lstStyle/>
          <a:p>
            <a:r>
              <a:rPr kumimoji="1" lang="en-US" altLang="ja-JP" dirty="0"/>
              <a:t>p</a:t>
            </a:r>
            <a:r>
              <a:rPr kumimoji="1" lang="en-US" altLang="ja-JP" baseline="-25000" dirty="0"/>
              <a:t>i</a:t>
            </a:r>
            <a:r>
              <a:rPr kumimoji="1" lang="en-US" altLang="ja-JP" dirty="0"/>
              <a:t>: </a:t>
            </a:r>
            <a:r>
              <a:rPr kumimoji="1" lang="en-US" altLang="ja-JP" i="1" dirty="0"/>
              <a:t>padding</a:t>
            </a:r>
            <a:r>
              <a:rPr kumimoji="1" lang="en-US" altLang="ja-JP" dirty="0"/>
              <a:t> parameter</a:t>
            </a:r>
          </a:p>
          <a:p>
            <a:r>
              <a:rPr kumimoji="1" lang="en-US" altLang="ja-JP" sz="1400" dirty="0"/>
              <a:t>     (</a:t>
            </a:r>
            <a:r>
              <a:rPr kumimoji="1" lang="en-US" altLang="ja-JP" sz="1400" b="1" dirty="0">
                <a:sym typeface="Mathematica1"/>
              </a:rPr>
              <a:t></a:t>
            </a:r>
            <a:r>
              <a:rPr kumimoji="1" lang="en-US" altLang="ja-JP" sz="1400" dirty="0">
                <a:sym typeface="Mathematica1"/>
              </a:rPr>
              <a:t> trimming)</a:t>
            </a:r>
            <a:endParaRPr kumimoji="1" lang="ja-JP" altLang="en-US" sz="1400" dirty="0"/>
          </a:p>
        </p:txBody>
      </p:sp>
    </p:spTree>
    <p:extLst>
      <p:ext uri="{BB962C8B-B14F-4D97-AF65-F5344CB8AC3E}">
        <p14:creationId xmlns:p14="http://schemas.microsoft.com/office/powerpoint/2010/main" val="18533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58" grpId="0" animBg="1"/>
      <p:bldP spid="59" grpId="0" animBg="1"/>
      <p:bldP spid="416" grpId="0" animBg="1"/>
      <p:bldP spid="417" grpId="0" animBg="1"/>
      <p:bldP spid="4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1819235" y="3437093"/>
            <a:ext cx="246324" cy="1044737"/>
            <a:chOff x="1819235" y="3437093"/>
            <a:chExt cx="246324" cy="1044737"/>
          </a:xfrm>
        </p:grpSpPr>
        <p:sp>
          <p:nvSpPr>
            <p:cNvPr id="154" name="正方形/長方形 153"/>
            <p:cNvSpPr/>
            <p:nvPr/>
          </p:nvSpPr>
          <p:spPr>
            <a:xfrm>
              <a:off x="1819235" y="3437093"/>
              <a:ext cx="246324" cy="246021"/>
            </a:xfrm>
            <a:prstGeom prst="rect">
              <a:avLst/>
            </a:prstGeom>
            <a:solidFill>
              <a:schemeClr val="accent3">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p:cNvSpPr/>
            <p:nvPr/>
          </p:nvSpPr>
          <p:spPr>
            <a:xfrm>
              <a:off x="1819235" y="3703332"/>
              <a:ext cx="246324" cy="246021"/>
            </a:xfrm>
            <a:prstGeom prst="rect">
              <a:avLst/>
            </a:prstGeom>
            <a:solidFill>
              <a:schemeClr val="accent6">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p:cNvSpPr/>
            <p:nvPr/>
          </p:nvSpPr>
          <p:spPr>
            <a:xfrm>
              <a:off x="1819235" y="3969571"/>
              <a:ext cx="246324" cy="246021"/>
            </a:xfrm>
            <a:prstGeom prst="rect">
              <a:avLst/>
            </a:prstGeom>
            <a:solidFill>
              <a:schemeClr val="accent4">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正方形/長方形 160"/>
            <p:cNvSpPr/>
            <p:nvPr/>
          </p:nvSpPr>
          <p:spPr>
            <a:xfrm>
              <a:off x="1819235" y="4235809"/>
              <a:ext cx="246324" cy="246021"/>
            </a:xfrm>
            <a:prstGeom prst="rect">
              <a:avLst/>
            </a:prstGeom>
            <a:solidFill>
              <a:schemeClr val="accent1">
                <a:lumMod val="40000"/>
                <a:lumOff val="60000"/>
                <a:alpha val="7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0" name="正方形/長方形 189"/>
          <p:cNvSpPr/>
          <p:nvPr/>
        </p:nvSpPr>
        <p:spPr>
          <a:xfrm>
            <a:off x="1819235" y="3437093"/>
            <a:ext cx="246324" cy="246021"/>
          </a:xfrm>
          <a:prstGeom prst="rect">
            <a:avLst/>
          </a:prstGeom>
          <a:solidFill>
            <a:schemeClr val="accent3"/>
          </a:solidFill>
          <a:ln w="127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p:cNvSpPr/>
          <p:nvPr/>
        </p:nvSpPr>
        <p:spPr>
          <a:xfrm>
            <a:off x="1819235" y="3703332"/>
            <a:ext cx="246324" cy="246021"/>
          </a:xfrm>
          <a:prstGeom prst="rect">
            <a:avLst/>
          </a:prstGeom>
          <a:solidFill>
            <a:schemeClr val="accent6"/>
          </a:solidFill>
          <a:ln w="127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正方形/長方形 191"/>
          <p:cNvSpPr/>
          <p:nvPr/>
        </p:nvSpPr>
        <p:spPr>
          <a:xfrm>
            <a:off x="1819235" y="3969571"/>
            <a:ext cx="246324" cy="246021"/>
          </a:xfrm>
          <a:prstGeom prst="rect">
            <a:avLst/>
          </a:prstGeom>
          <a:solidFill>
            <a:schemeClr val="accent4">
              <a:lumMod val="60000"/>
              <a:lumOff val="40000"/>
            </a:schemeClr>
          </a:solidFill>
          <a:ln w="127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正方形/長方形 192"/>
          <p:cNvSpPr/>
          <p:nvPr/>
        </p:nvSpPr>
        <p:spPr>
          <a:xfrm>
            <a:off x="1819235" y="4235809"/>
            <a:ext cx="246324" cy="246021"/>
          </a:xfrm>
          <a:prstGeom prst="rect">
            <a:avLst/>
          </a:prstGeom>
          <a:solidFill>
            <a:schemeClr val="accent1">
              <a:alpha val="75000"/>
            </a:schemeClr>
          </a:solidFill>
          <a:ln w="127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3109470" y="3808094"/>
            <a:ext cx="227475" cy="539729"/>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4" name="グループ化 163"/>
          <p:cNvGrpSpPr/>
          <p:nvPr/>
        </p:nvGrpSpPr>
        <p:grpSpPr>
          <a:xfrm>
            <a:off x="3109470" y="3520004"/>
            <a:ext cx="227475" cy="827820"/>
            <a:chOff x="730635" y="3520004"/>
            <a:chExt cx="227475" cy="827820"/>
          </a:xfrm>
        </p:grpSpPr>
        <p:sp>
          <p:nvSpPr>
            <p:cNvPr id="165" name="正方形/長方形 164"/>
            <p:cNvSpPr/>
            <p:nvPr/>
          </p:nvSpPr>
          <p:spPr>
            <a:xfrm>
              <a:off x="730635" y="4072890"/>
              <a:ext cx="227475" cy="2749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p:cNvSpPr/>
            <p:nvPr/>
          </p:nvSpPr>
          <p:spPr>
            <a:xfrm>
              <a:off x="730635" y="3520004"/>
              <a:ext cx="227475" cy="2888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7" name="正方形/長方形 166"/>
          <p:cNvSpPr/>
          <p:nvPr/>
        </p:nvSpPr>
        <p:spPr>
          <a:xfrm>
            <a:off x="3109470" y="3520004"/>
            <a:ext cx="227475" cy="552886"/>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正方形/長方形 167"/>
          <p:cNvSpPr/>
          <p:nvPr/>
        </p:nvSpPr>
        <p:spPr>
          <a:xfrm>
            <a:off x="3109470" y="3520004"/>
            <a:ext cx="227475" cy="288090"/>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21635" y="3808094"/>
            <a:ext cx="227475" cy="539729"/>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正方形/長方形 155"/>
          <p:cNvSpPr/>
          <p:nvPr/>
        </p:nvSpPr>
        <p:spPr>
          <a:xfrm>
            <a:off x="1035435" y="3520004"/>
            <a:ext cx="227475" cy="552886"/>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p:cNvSpPr/>
          <p:nvPr/>
        </p:nvSpPr>
        <p:spPr>
          <a:xfrm>
            <a:off x="1340235" y="3520004"/>
            <a:ext cx="227475" cy="288090"/>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730635" y="3520004"/>
            <a:ext cx="227475" cy="827820"/>
            <a:chOff x="730635" y="3520004"/>
            <a:chExt cx="227475" cy="827820"/>
          </a:xfrm>
        </p:grpSpPr>
        <p:sp>
          <p:nvSpPr>
            <p:cNvPr id="155" name="正方形/長方形 154"/>
            <p:cNvSpPr/>
            <p:nvPr/>
          </p:nvSpPr>
          <p:spPr>
            <a:xfrm>
              <a:off x="730635" y="4072890"/>
              <a:ext cx="227475" cy="2749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p:cNvSpPr/>
            <p:nvPr/>
          </p:nvSpPr>
          <p:spPr>
            <a:xfrm>
              <a:off x="730635" y="3520004"/>
              <a:ext cx="227475" cy="288834"/>
            </a:xfrm>
            <a:prstGeom prst="rect">
              <a:avLst/>
            </a:prstGeom>
            <a:solidFill>
              <a:srgbClr val="FF0000">
                <a:alpha val="2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6" name="二等辺三角形 125"/>
          <p:cNvSpPr/>
          <p:nvPr/>
        </p:nvSpPr>
        <p:spPr>
          <a:xfrm>
            <a:off x="739361" y="931105"/>
            <a:ext cx="2291556" cy="1693759"/>
          </a:xfrm>
          <a:prstGeom prst="triangl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フリーフォーム 176"/>
          <p:cNvSpPr/>
          <p:nvPr/>
        </p:nvSpPr>
        <p:spPr>
          <a:xfrm>
            <a:off x="742950" y="2312034"/>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2" name="フリーフォーム 181"/>
          <p:cNvSpPr/>
          <p:nvPr/>
        </p:nvSpPr>
        <p:spPr>
          <a:xfrm>
            <a:off x="1689735" y="931545"/>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フリーフォーム 182"/>
          <p:cNvSpPr/>
          <p:nvPr/>
        </p:nvSpPr>
        <p:spPr>
          <a:xfrm>
            <a:off x="744855" y="931545"/>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a:t>Optimal 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24</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grpSp>
        <p:nvGrpSpPr>
          <p:cNvPr id="15" name="グループ化 14"/>
          <p:cNvGrpSpPr/>
          <p:nvPr/>
        </p:nvGrpSpPr>
        <p:grpSpPr>
          <a:xfrm>
            <a:off x="743899" y="694088"/>
            <a:ext cx="2282480" cy="2516970"/>
            <a:chOff x="743899" y="694088"/>
            <a:chExt cx="2282480" cy="2516970"/>
          </a:xfrm>
        </p:grpSpPr>
        <p:sp>
          <p:nvSpPr>
            <p:cNvPr id="120" name="左中かっこ 119"/>
            <p:cNvSpPr/>
            <p:nvPr/>
          </p:nvSpPr>
          <p:spPr>
            <a:xfrm rot="16200000">
              <a:off x="1805008" y="1695996"/>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1" name="テキスト ボックス 120"/>
            <p:cNvSpPr txBox="1"/>
            <p:nvPr/>
          </p:nvSpPr>
          <p:spPr>
            <a:xfrm>
              <a:off x="1709747" y="2841726"/>
              <a:ext cx="350785"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0</a:t>
              </a:r>
              <a:endParaRPr kumimoji="1" lang="ja-JP" altLang="en-US" baseline="-25000" dirty="0"/>
            </a:p>
          </p:txBody>
        </p:sp>
        <p:sp>
          <p:nvSpPr>
            <p:cNvPr id="122" name="左中かっこ 121"/>
            <p:cNvSpPr/>
            <p:nvPr/>
          </p:nvSpPr>
          <p:spPr>
            <a:xfrm rot="8760000">
              <a:off x="249701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3" name="左中かっこ 122"/>
            <p:cNvSpPr/>
            <p:nvPr/>
          </p:nvSpPr>
          <p:spPr>
            <a:xfrm rot="2040000">
              <a:off x="1103481"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テキスト ボックス 123"/>
            <p:cNvSpPr txBox="1"/>
            <p:nvPr/>
          </p:nvSpPr>
          <p:spPr>
            <a:xfrm>
              <a:off x="2601836" y="143228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1</a:t>
              </a:r>
              <a:endParaRPr kumimoji="1" lang="ja-JP" altLang="en-US" baseline="-25000" dirty="0"/>
            </a:p>
          </p:txBody>
        </p:sp>
        <p:sp>
          <p:nvSpPr>
            <p:cNvPr id="125" name="テキスト ボックス 124"/>
            <p:cNvSpPr txBox="1"/>
            <p:nvPr/>
          </p:nvSpPr>
          <p:spPr>
            <a:xfrm>
              <a:off x="828622" y="1432285"/>
              <a:ext cx="352259" cy="369332"/>
            </a:xfrm>
            <a:prstGeom prst="rect">
              <a:avLst/>
            </a:prstGeom>
            <a:noFill/>
          </p:spPr>
          <p:txBody>
            <a:bodyPr wrap="square" rtlCol="0">
              <a:spAutoFit/>
            </a:bodyPr>
            <a:lstStyle/>
            <a:p>
              <a:r>
                <a:rPr kumimoji="1" lang="en-US" altLang="ja-JP" dirty="0" smtClean="0"/>
                <a:t>l</a:t>
              </a:r>
              <a:r>
                <a:rPr kumimoji="1" lang="en-US" altLang="ja-JP" baseline="-25000" dirty="0" smtClean="0"/>
                <a:t>2</a:t>
              </a:r>
              <a:endParaRPr kumimoji="1" lang="ja-JP" altLang="en-US" baseline="-25000" dirty="0"/>
            </a:p>
          </p:txBody>
        </p:sp>
      </p:grpSp>
      <p:sp>
        <p:nvSpPr>
          <p:cNvPr id="21" name="テキスト ボックス 20"/>
          <p:cNvSpPr txBox="1"/>
          <p:nvPr/>
        </p:nvSpPr>
        <p:spPr>
          <a:xfrm>
            <a:off x="382125" y="3472249"/>
            <a:ext cx="306495" cy="923330"/>
          </a:xfrm>
          <a:prstGeom prst="rect">
            <a:avLst/>
          </a:prstGeom>
          <a:noFill/>
          <a:ln>
            <a:noFill/>
          </a:ln>
        </p:spPr>
        <p:txBody>
          <a:bodyPr wrap="none" rtlCol="0">
            <a:spAutoFit/>
          </a:bodyPr>
          <a:lstStyle/>
          <a:p>
            <a:pPr algn="ctr"/>
            <a:r>
              <a:rPr kumimoji="1" lang="en-US" altLang="ja-JP" dirty="0" smtClean="0"/>
              <a:t>0</a:t>
            </a:r>
          </a:p>
          <a:p>
            <a:pPr algn="ctr"/>
            <a:r>
              <a:rPr kumimoji="1" lang="en-US" altLang="ja-JP" dirty="0" smtClean="0"/>
              <a:t>1</a:t>
            </a:r>
          </a:p>
          <a:p>
            <a:pPr algn="ctr"/>
            <a:r>
              <a:rPr kumimoji="1" lang="en-US" altLang="ja-JP" dirty="0"/>
              <a:t>1</a:t>
            </a:r>
            <a:endParaRPr kumimoji="1" lang="ja-JP" altLang="en-US" dirty="0"/>
          </a:p>
        </p:txBody>
      </p:sp>
      <p:sp>
        <p:nvSpPr>
          <p:cNvPr id="22" name="テキスト ボックス 21"/>
          <p:cNvSpPr txBox="1"/>
          <p:nvPr/>
        </p:nvSpPr>
        <p:spPr>
          <a:xfrm>
            <a:off x="691125" y="3472249"/>
            <a:ext cx="306495" cy="923330"/>
          </a:xfrm>
          <a:prstGeom prst="rect">
            <a:avLst/>
          </a:prstGeom>
          <a:noFill/>
        </p:spPr>
        <p:txBody>
          <a:bodyPr wrap="none" rtlCol="0">
            <a:spAutoFit/>
          </a:bodyPr>
          <a:lstStyle/>
          <a:p>
            <a:pPr algn="ctr"/>
            <a:r>
              <a:rPr kumimoji="1" lang="en-US" altLang="ja-JP" dirty="0" smtClean="0"/>
              <a:t>1</a:t>
            </a:r>
          </a:p>
          <a:p>
            <a:pPr algn="ctr"/>
            <a:r>
              <a:rPr kumimoji="1" lang="en-US" altLang="ja-JP" dirty="0" smtClean="0"/>
              <a:t>0</a:t>
            </a:r>
          </a:p>
          <a:p>
            <a:pPr algn="ctr"/>
            <a:r>
              <a:rPr kumimoji="1" lang="en-US" altLang="ja-JP" dirty="0"/>
              <a:t>1</a:t>
            </a:r>
            <a:endParaRPr kumimoji="1" lang="en-US" altLang="ja-JP" dirty="0" smtClean="0"/>
          </a:p>
        </p:txBody>
      </p:sp>
      <p:sp>
        <p:nvSpPr>
          <p:cNvPr id="23" name="テキスト ボックス 22"/>
          <p:cNvSpPr txBox="1"/>
          <p:nvPr/>
        </p:nvSpPr>
        <p:spPr>
          <a:xfrm>
            <a:off x="995925" y="3472249"/>
            <a:ext cx="306495" cy="923330"/>
          </a:xfrm>
          <a:prstGeom prst="rect">
            <a:avLst/>
          </a:prstGeom>
          <a:noFill/>
        </p:spPr>
        <p:txBody>
          <a:bodyPr wrap="none" rtlCol="0">
            <a:spAutoFit/>
          </a:bodyPr>
          <a:lstStyle/>
          <a:p>
            <a:pPr algn="ctr"/>
            <a:r>
              <a:rPr kumimoji="1" lang="en-US" altLang="ja-JP" dirty="0" smtClean="0"/>
              <a:t>1</a:t>
            </a:r>
          </a:p>
          <a:p>
            <a:pPr algn="ctr"/>
            <a:r>
              <a:rPr kumimoji="1" lang="en-US" altLang="ja-JP" dirty="0" smtClean="0"/>
              <a:t>1</a:t>
            </a:r>
          </a:p>
          <a:p>
            <a:pPr algn="ctr"/>
            <a:r>
              <a:rPr kumimoji="1" lang="en-US" altLang="ja-JP" dirty="0"/>
              <a:t>0</a:t>
            </a:r>
            <a:endParaRPr kumimoji="1" lang="en-US" altLang="ja-JP" dirty="0" smtClean="0"/>
          </a:p>
        </p:txBody>
      </p:sp>
      <p:sp>
        <p:nvSpPr>
          <p:cNvPr id="24" name="テキスト ボックス 23"/>
          <p:cNvSpPr txBox="1"/>
          <p:nvPr/>
        </p:nvSpPr>
        <p:spPr>
          <a:xfrm>
            <a:off x="1300725" y="3472249"/>
            <a:ext cx="306495" cy="923330"/>
          </a:xfrm>
          <a:prstGeom prst="rect">
            <a:avLst/>
          </a:prstGeom>
          <a:noFill/>
          <a:ln>
            <a:noFill/>
          </a:ln>
        </p:spPr>
        <p:txBody>
          <a:bodyPr wrap="none" rtlCol="0">
            <a:spAutoFit/>
          </a:bodyPr>
          <a:lstStyle/>
          <a:p>
            <a:pPr algn="ctr"/>
            <a:r>
              <a:rPr kumimoji="1" lang="en-US" altLang="ja-JP" dirty="0" smtClean="0"/>
              <a:t>2</a:t>
            </a:r>
          </a:p>
          <a:p>
            <a:pPr algn="ctr"/>
            <a:r>
              <a:rPr kumimoji="1" lang="en-US" altLang="ja-JP" dirty="0" smtClean="0"/>
              <a:t>0</a:t>
            </a:r>
          </a:p>
          <a:p>
            <a:pPr algn="ctr"/>
            <a:r>
              <a:rPr kumimoji="1" lang="en-US" altLang="ja-JP" dirty="0"/>
              <a:t>0</a:t>
            </a:r>
            <a:endParaRPr kumimoji="1" lang="en-US" altLang="ja-JP" dirty="0" smtClean="0"/>
          </a:p>
        </p:txBody>
      </p:sp>
      <p:sp>
        <p:nvSpPr>
          <p:cNvPr id="25" name="テキスト ボックス 24"/>
          <p:cNvSpPr txBox="1"/>
          <p:nvPr/>
        </p:nvSpPr>
        <p:spPr>
          <a:xfrm>
            <a:off x="1745624" y="3333750"/>
            <a:ext cx="393056" cy="1200329"/>
          </a:xfrm>
          <a:prstGeom prst="rect">
            <a:avLst/>
          </a:prstGeom>
          <a:noFill/>
        </p:spPr>
        <p:txBody>
          <a:bodyPr wrap="none" rtlCol="0">
            <a:spAutoFit/>
          </a:bodyPr>
          <a:lstStyle/>
          <a:p>
            <a:pPr algn="ctr"/>
            <a:r>
              <a:rPr kumimoji="1" lang="en-US" altLang="ja-JP" dirty="0" smtClean="0"/>
              <a:t>p</a:t>
            </a:r>
            <a:r>
              <a:rPr kumimoji="1" lang="en-US" altLang="ja-JP" baseline="-25000" dirty="0" smtClean="0"/>
              <a:t>0</a:t>
            </a:r>
          </a:p>
          <a:p>
            <a:pPr algn="ctr"/>
            <a:r>
              <a:rPr kumimoji="1" lang="en-US" altLang="ja-JP" dirty="0" smtClean="0"/>
              <a:t>p</a:t>
            </a:r>
            <a:r>
              <a:rPr kumimoji="1" lang="en-US" altLang="ja-JP" baseline="-25000" dirty="0" smtClean="0"/>
              <a:t>1</a:t>
            </a:r>
            <a:endParaRPr kumimoji="1" lang="en-US" altLang="ja-JP" baseline="-25000" dirty="0"/>
          </a:p>
          <a:p>
            <a:pPr algn="ctr"/>
            <a:r>
              <a:rPr kumimoji="1" lang="en-US" altLang="ja-JP" dirty="0" smtClean="0"/>
              <a:t>p</a:t>
            </a:r>
            <a:r>
              <a:rPr kumimoji="1" lang="en-US" altLang="ja-JP" baseline="-25000" dirty="0" smtClean="0"/>
              <a:t>2</a:t>
            </a:r>
            <a:endParaRPr kumimoji="1" lang="en-US" altLang="ja-JP" baseline="-25000" dirty="0"/>
          </a:p>
          <a:p>
            <a:pPr algn="ctr"/>
            <a:r>
              <a:rPr kumimoji="1" lang="en-US" altLang="ja-JP" dirty="0" smtClean="0"/>
              <a:t>x</a:t>
            </a:r>
          </a:p>
        </p:txBody>
      </p:sp>
      <p:sp>
        <p:nvSpPr>
          <p:cNvPr id="26" name="テキスト ボックス 25"/>
          <p:cNvSpPr txBox="1"/>
          <p:nvPr/>
        </p:nvSpPr>
        <p:spPr>
          <a:xfrm>
            <a:off x="3057136" y="3472249"/>
            <a:ext cx="332142" cy="923330"/>
          </a:xfrm>
          <a:prstGeom prst="rect">
            <a:avLst/>
          </a:prstGeom>
          <a:noFill/>
          <a:ln>
            <a:noFill/>
          </a:ln>
        </p:spPr>
        <p:txBody>
          <a:bodyPr wrap="none" rtlCol="0">
            <a:spAutoFit/>
          </a:bodyPr>
          <a:lstStyle/>
          <a:p>
            <a:pPr algn="ctr"/>
            <a:r>
              <a:rPr kumimoji="1" lang="en-US" altLang="ja-JP" dirty="0" smtClean="0"/>
              <a:t>l</a:t>
            </a:r>
            <a:r>
              <a:rPr kumimoji="1" lang="en-US" altLang="ja-JP" baseline="-25000" dirty="0" smtClean="0"/>
              <a:t>0</a:t>
            </a:r>
          </a:p>
          <a:p>
            <a:pPr algn="ctr"/>
            <a:r>
              <a:rPr kumimoji="1" lang="en-US" altLang="ja-JP" dirty="0" smtClean="0"/>
              <a:t>l</a:t>
            </a:r>
            <a:r>
              <a:rPr kumimoji="1" lang="en-US" altLang="ja-JP" baseline="-25000" dirty="0" smtClean="0"/>
              <a:t>1</a:t>
            </a:r>
            <a:endParaRPr kumimoji="1" lang="en-US" altLang="ja-JP" baseline="-25000" dirty="0"/>
          </a:p>
          <a:p>
            <a:pPr algn="ctr"/>
            <a:r>
              <a:rPr kumimoji="1" lang="en-US" altLang="ja-JP" dirty="0" smtClean="0"/>
              <a:t>l</a:t>
            </a:r>
            <a:r>
              <a:rPr kumimoji="1" lang="en-US" altLang="ja-JP" baseline="-25000" dirty="0" smtClean="0"/>
              <a:t>2</a:t>
            </a:r>
            <a:endParaRPr kumimoji="1" lang="en-US" altLang="ja-JP" baseline="-25000" dirty="0"/>
          </a:p>
        </p:txBody>
      </p:sp>
      <p:sp>
        <p:nvSpPr>
          <p:cNvPr id="27" name="テキスト ボックス 26"/>
          <p:cNvSpPr txBox="1"/>
          <p:nvPr/>
        </p:nvSpPr>
        <p:spPr>
          <a:xfrm>
            <a:off x="2752335" y="3749248"/>
            <a:ext cx="306494" cy="369332"/>
          </a:xfrm>
          <a:prstGeom prst="rect">
            <a:avLst/>
          </a:prstGeom>
          <a:noFill/>
          <a:ln>
            <a:noFill/>
          </a:ln>
        </p:spPr>
        <p:txBody>
          <a:bodyPr wrap="none" rtlCol="0">
            <a:spAutoFit/>
          </a:bodyPr>
          <a:lstStyle/>
          <a:p>
            <a:pPr algn="ctr"/>
            <a:r>
              <a:rPr kumimoji="1" lang="en-US" altLang="ja-JP" dirty="0" smtClean="0"/>
              <a:t>=</a:t>
            </a:r>
            <a:endParaRPr kumimoji="1" lang="ja-JP" altLang="en-US" dirty="0"/>
          </a:p>
        </p:txBody>
      </p:sp>
      <p:sp>
        <p:nvSpPr>
          <p:cNvPr id="178" name="テキスト ボックス 177"/>
          <p:cNvSpPr txBox="1"/>
          <p:nvPr/>
        </p:nvSpPr>
        <p:spPr>
          <a:xfrm>
            <a:off x="2447535" y="3472249"/>
            <a:ext cx="306494" cy="923330"/>
          </a:xfrm>
          <a:prstGeom prst="rect">
            <a:avLst/>
          </a:prstGeom>
          <a:noFill/>
          <a:ln>
            <a:noFill/>
          </a:ln>
        </p:spPr>
        <p:txBody>
          <a:bodyPr wrap="none" rtlCol="0">
            <a:spAutoFit/>
          </a:bodyPr>
          <a:lstStyle/>
          <a:p>
            <a:pPr algn="ctr"/>
            <a:r>
              <a:rPr kumimoji="1" lang="en-US" altLang="ja-JP" dirty="0" smtClean="0"/>
              <a:t>4</a:t>
            </a:r>
            <a:endParaRPr kumimoji="1" lang="en-US" altLang="ja-JP" baseline="-25000" dirty="0" smtClean="0"/>
          </a:p>
          <a:p>
            <a:pPr algn="ctr"/>
            <a:r>
              <a:rPr kumimoji="1" lang="en-US" altLang="ja-JP" dirty="0" smtClean="0"/>
              <a:t>1</a:t>
            </a:r>
            <a:endParaRPr kumimoji="1" lang="en-US" altLang="ja-JP" baseline="-25000" dirty="0"/>
          </a:p>
          <a:p>
            <a:pPr algn="ctr"/>
            <a:r>
              <a:rPr kumimoji="1" lang="en-US" altLang="ja-JP" dirty="0" smtClean="0"/>
              <a:t>1</a:t>
            </a:r>
            <a:endParaRPr kumimoji="1" lang="en-US" altLang="ja-JP" baseline="-25000" dirty="0"/>
          </a:p>
        </p:txBody>
      </p:sp>
      <p:sp>
        <p:nvSpPr>
          <p:cNvPr id="179" name="テキスト ボックス 178"/>
          <p:cNvSpPr txBox="1"/>
          <p:nvPr/>
        </p:nvSpPr>
        <p:spPr>
          <a:xfrm>
            <a:off x="2138925" y="3749248"/>
            <a:ext cx="306494" cy="369332"/>
          </a:xfrm>
          <a:prstGeom prst="rect">
            <a:avLst/>
          </a:prstGeom>
          <a:noFill/>
          <a:ln>
            <a:noFill/>
          </a:ln>
        </p:spPr>
        <p:txBody>
          <a:bodyPr wrap="none" rtlCol="0">
            <a:spAutoFit/>
          </a:bodyPr>
          <a:lstStyle/>
          <a:p>
            <a:pPr algn="ctr"/>
            <a:r>
              <a:rPr kumimoji="1" lang="en-US" altLang="ja-JP" dirty="0"/>
              <a:t>+</a:t>
            </a:r>
            <a:endParaRPr kumimoji="1" lang="ja-JP" altLang="en-US" dirty="0"/>
          </a:p>
        </p:txBody>
      </p:sp>
      <p:sp>
        <p:nvSpPr>
          <p:cNvPr id="37" name="左大かっこ 36"/>
          <p:cNvSpPr/>
          <p:nvPr/>
        </p:nvSpPr>
        <p:spPr>
          <a:xfrm>
            <a:off x="1741870" y="3389414"/>
            <a:ext cx="72000" cy="1089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右大かっこ 37"/>
          <p:cNvSpPr/>
          <p:nvPr/>
        </p:nvSpPr>
        <p:spPr>
          <a:xfrm>
            <a:off x="2063425" y="3389414"/>
            <a:ext cx="72000" cy="1089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左大かっこ 34"/>
          <p:cNvSpPr/>
          <p:nvPr/>
        </p:nvSpPr>
        <p:spPr>
          <a:xfrm>
            <a:off x="381000"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右大かっこ 35"/>
          <p:cNvSpPr/>
          <p:nvPr/>
        </p:nvSpPr>
        <p:spPr>
          <a:xfrm>
            <a:off x="1533525"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左大かっこ 38"/>
          <p:cNvSpPr/>
          <p:nvPr/>
        </p:nvSpPr>
        <p:spPr>
          <a:xfrm>
            <a:off x="3057135"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右大かっこ 39"/>
          <p:cNvSpPr/>
          <p:nvPr/>
        </p:nvSpPr>
        <p:spPr>
          <a:xfrm>
            <a:off x="3315825"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0" name="左大かっこ 179"/>
          <p:cNvSpPr/>
          <p:nvPr/>
        </p:nvSpPr>
        <p:spPr>
          <a:xfrm>
            <a:off x="2447925"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1" name="右大かっこ 180"/>
          <p:cNvSpPr/>
          <p:nvPr/>
        </p:nvSpPr>
        <p:spPr>
          <a:xfrm>
            <a:off x="2680335"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34" name="グループ化 333"/>
          <p:cNvGrpSpPr/>
          <p:nvPr/>
        </p:nvGrpSpPr>
        <p:grpSpPr>
          <a:xfrm>
            <a:off x="4021611" y="695947"/>
            <a:ext cx="2648429" cy="2516970"/>
            <a:chOff x="575528" y="694088"/>
            <a:chExt cx="2648429" cy="2516970"/>
          </a:xfrm>
        </p:grpSpPr>
        <p:sp>
          <p:nvSpPr>
            <p:cNvPr id="335" name="左中かっこ 334"/>
            <p:cNvSpPr/>
            <p:nvPr/>
          </p:nvSpPr>
          <p:spPr>
            <a:xfrm rot="16200000">
              <a:off x="1805008" y="1695996"/>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6" name="テキスト ボックス 335"/>
            <p:cNvSpPr txBox="1"/>
            <p:nvPr/>
          </p:nvSpPr>
          <p:spPr>
            <a:xfrm>
              <a:off x="1509169" y="2841726"/>
              <a:ext cx="751940"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0</a:t>
              </a:r>
              <a:r>
                <a:rPr kumimoji="1" lang="en-US" altLang="ja-JP" dirty="0" smtClean="0"/>
                <a:t>=11</a:t>
              </a:r>
              <a:endParaRPr kumimoji="1" lang="ja-JP" altLang="en-US" baseline="-25000" dirty="0"/>
            </a:p>
          </p:txBody>
        </p:sp>
        <p:sp>
          <p:nvSpPr>
            <p:cNvPr id="337" name="左中かっこ 336"/>
            <p:cNvSpPr/>
            <p:nvPr/>
          </p:nvSpPr>
          <p:spPr>
            <a:xfrm rot="8760000">
              <a:off x="249701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8" name="左中かっこ 337"/>
            <p:cNvSpPr/>
            <p:nvPr/>
          </p:nvSpPr>
          <p:spPr>
            <a:xfrm rot="2040000">
              <a:off x="1103481"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9" name="テキスト ボックス 338"/>
            <p:cNvSpPr txBox="1"/>
            <p:nvPr/>
          </p:nvSpPr>
          <p:spPr>
            <a:xfrm>
              <a:off x="2540375" y="1432285"/>
              <a:ext cx="683582"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1</a:t>
              </a:r>
              <a:r>
                <a:rPr kumimoji="1" lang="en-US" altLang="ja-JP" dirty="0"/>
                <a:t>=5</a:t>
              </a:r>
              <a:endParaRPr kumimoji="1" lang="ja-JP" altLang="en-US" baseline="-25000" dirty="0"/>
            </a:p>
          </p:txBody>
        </p:sp>
        <p:sp>
          <p:nvSpPr>
            <p:cNvPr id="340" name="テキスト ボックス 339"/>
            <p:cNvSpPr txBox="1"/>
            <p:nvPr/>
          </p:nvSpPr>
          <p:spPr>
            <a:xfrm>
              <a:off x="575528" y="1432285"/>
              <a:ext cx="624049"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2</a:t>
              </a:r>
              <a:r>
                <a:rPr kumimoji="1" lang="en-US" altLang="ja-JP" dirty="0"/>
                <a:t>=4</a:t>
              </a:r>
              <a:endParaRPr kumimoji="1" lang="ja-JP" altLang="en-US" baseline="-25000" dirty="0"/>
            </a:p>
          </p:txBody>
        </p:sp>
      </p:grpSp>
      <p:sp>
        <p:nvSpPr>
          <p:cNvPr id="341" name="二等辺三角形 340"/>
          <p:cNvSpPr/>
          <p:nvPr/>
        </p:nvSpPr>
        <p:spPr>
          <a:xfrm>
            <a:off x="4185444" y="932964"/>
            <a:ext cx="2291556" cy="1693759"/>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二等辺三角形 344"/>
          <p:cNvSpPr/>
          <p:nvPr/>
        </p:nvSpPr>
        <p:spPr>
          <a:xfrm>
            <a:off x="4774795" y="1487382"/>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円/楕円 345"/>
          <p:cNvSpPr>
            <a:spLocks noChangeAspect="1"/>
          </p:cNvSpPr>
          <p:nvPr/>
        </p:nvSpPr>
        <p:spPr>
          <a:xfrm>
            <a:off x="5282661" y="1448380"/>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円/楕円 346"/>
          <p:cNvSpPr>
            <a:spLocks noChangeAspect="1"/>
          </p:cNvSpPr>
          <p:nvPr/>
        </p:nvSpPr>
        <p:spPr>
          <a:xfrm>
            <a:off x="5278627" y="2259333"/>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円/楕円 347"/>
          <p:cNvSpPr>
            <a:spLocks noChangeAspect="1"/>
          </p:cNvSpPr>
          <p:nvPr/>
        </p:nvSpPr>
        <p:spPr>
          <a:xfrm>
            <a:off x="5278566" y="1940756"/>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9" name="直線コネクタ 348"/>
          <p:cNvCxnSpPr>
            <a:stCxn id="346" idx="4"/>
            <a:endCxn id="348" idx="0"/>
          </p:cNvCxnSpPr>
          <p:nvPr/>
        </p:nvCxnSpPr>
        <p:spPr>
          <a:xfrm flipH="1">
            <a:off x="5331393" y="1554034"/>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a:stCxn id="348" idx="3"/>
          </p:cNvCxnSpPr>
          <p:nvPr/>
        </p:nvCxnSpPr>
        <p:spPr>
          <a:xfrm flipH="1">
            <a:off x="5077511" y="2030937"/>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p:cNvCxnSpPr>
            <a:stCxn id="348" idx="5"/>
          </p:cNvCxnSpPr>
          <p:nvPr/>
        </p:nvCxnSpPr>
        <p:spPr>
          <a:xfrm>
            <a:off x="5368747" y="2030937"/>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1" name="グループ化 380"/>
          <p:cNvGrpSpPr/>
          <p:nvPr/>
        </p:nvGrpSpPr>
        <p:grpSpPr>
          <a:xfrm>
            <a:off x="4577338" y="2316480"/>
            <a:ext cx="1554479" cy="319044"/>
            <a:chOff x="4577338" y="2316480"/>
            <a:chExt cx="1554479" cy="319044"/>
          </a:xfrm>
        </p:grpSpPr>
        <p:cxnSp>
          <p:nvCxnSpPr>
            <p:cNvPr id="383" name="直線コネクタ 382"/>
            <p:cNvCxnSpPr/>
            <p:nvPr/>
          </p:nvCxnSpPr>
          <p:spPr>
            <a:xfrm>
              <a:off x="5892165" y="2316480"/>
              <a:ext cx="239652" cy="30666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4" name="直線コネクタ 383"/>
            <p:cNvCxnSpPr/>
            <p:nvPr/>
          </p:nvCxnSpPr>
          <p:spPr>
            <a:xfrm flipH="1">
              <a:off x="4577338" y="2316480"/>
              <a:ext cx="198497" cy="31142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5" name="直線コネクタ 384"/>
            <p:cNvCxnSpPr/>
            <p:nvPr/>
          </p:nvCxnSpPr>
          <p:spPr>
            <a:xfrm>
              <a:off x="5331222" y="2364901"/>
              <a:ext cx="0" cy="26182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7" name="直線コネクタ 386"/>
            <p:cNvCxnSpPr/>
            <p:nvPr/>
          </p:nvCxnSpPr>
          <p:spPr>
            <a:xfrm flipH="1">
              <a:off x="5070297" y="2321514"/>
              <a:ext cx="1106" cy="30448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a:off x="5607717" y="2321514"/>
              <a:ext cx="4740" cy="3140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58" name="フリーフォーム 57"/>
          <p:cNvSpPr/>
          <p:nvPr/>
        </p:nvSpPr>
        <p:spPr>
          <a:xfrm>
            <a:off x="4831080" y="1744980"/>
            <a:ext cx="1043940" cy="876300"/>
          </a:xfrm>
          <a:custGeom>
            <a:avLst/>
            <a:gdLst>
              <a:gd name="connsiteX0" fmla="*/ 0 w 1043940"/>
              <a:gd name="connsiteY0" fmla="*/ 887730 h 887730"/>
              <a:gd name="connsiteX1" fmla="*/ 85725 w 1043940"/>
              <a:gd name="connsiteY1" fmla="*/ 567690 h 887730"/>
              <a:gd name="connsiteX2" fmla="*/ 502920 w 1043940"/>
              <a:gd name="connsiteY2" fmla="*/ 0 h 887730"/>
              <a:gd name="connsiteX3" fmla="*/ 918210 w 1043940"/>
              <a:gd name="connsiteY3" fmla="*/ 569595 h 887730"/>
              <a:gd name="connsiteX4" fmla="*/ 1043940 w 1043940"/>
              <a:gd name="connsiteY4" fmla="*/ 874395 h 887730"/>
              <a:gd name="connsiteX0" fmla="*/ 0 w 1043940"/>
              <a:gd name="connsiteY0" fmla="*/ 876300 h 876300"/>
              <a:gd name="connsiteX1" fmla="*/ 85725 w 1043940"/>
              <a:gd name="connsiteY1" fmla="*/ 567690 h 876300"/>
              <a:gd name="connsiteX2" fmla="*/ 502920 w 1043940"/>
              <a:gd name="connsiteY2" fmla="*/ 0 h 876300"/>
              <a:gd name="connsiteX3" fmla="*/ 918210 w 1043940"/>
              <a:gd name="connsiteY3" fmla="*/ 569595 h 876300"/>
              <a:gd name="connsiteX4" fmla="*/ 1043940 w 1043940"/>
              <a:gd name="connsiteY4" fmla="*/ 874395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 h="876300">
                <a:moveTo>
                  <a:pt x="0" y="876300"/>
                </a:moveTo>
                <a:lnTo>
                  <a:pt x="85725" y="567690"/>
                </a:lnTo>
                <a:lnTo>
                  <a:pt x="502920" y="0"/>
                </a:lnTo>
                <a:lnTo>
                  <a:pt x="918210" y="569595"/>
                </a:lnTo>
                <a:lnTo>
                  <a:pt x="1043940" y="874395"/>
                </a:lnTo>
              </a:path>
            </a:pathLst>
          </a:custGeom>
          <a:no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5236845" y="1078231"/>
            <a:ext cx="1074420" cy="1543049"/>
            <a:chOff x="5236845" y="1078231"/>
            <a:chExt cx="1074420" cy="1543049"/>
          </a:xfrm>
        </p:grpSpPr>
        <p:cxnSp>
          <p:nvCxnSpPr>
            <p:cNvPr id="390" name="直線コネクタ 389"/>
            <p:cNvCxnSpPr/>
            <p:nvPr/>
          </p:nvCxnSpPr>
          <p:spPr>
            <a:xfrm flipV="1">
              <a:off x="5887104" y="2312074"/>
              <a:ext cx="382680" cy="407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2" name="直線コネクタ 391"/>
            <p:cNvCxnSpPr/>
            <p:nvPr/>
          </p:nvCxnSpPr>
          <p:spPr>
            <a:xfrm flipH="1">
              <a:off x="5358703" y="1219801"/>
              <a:ext cx="165525" cy="23493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flipH="1" flipV="1">
              <a:off x="5438775" y="1358265"/>
              <a:ext cx="872490" cy="126301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H="1" flipV="1">
              <a:off x="5236845" y="1078231"/>
              <a:ext cx="194310" cy="26860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p:nvGrpSpPr>
        <p:grpSpPr>
          <a:xfrm>
            <a:off x="4314825" y="1030606"/>
            <a:ext cx="1143000" cy="1598294"/>
            <a:chOff x="4314825" y="1030606"/>
            <a:chExt cx="1143000" cy="1598294"/>
          </a:xfrm>
        </p:grpSpPr>
        <p:cxnSp>
          <p:nvCxnSpPr>
            <p:cNvPr id="410" name="直線コネクタ 409"/>
            <p:cNvCxnSpPr/>
            <p:nvPr/>
          </p:nvCxnSpPr>
          <p:spPr>
            <a:xfrm flipH="1">
              <a:off x="4388769" y="2317438"/>
              <a:ext cx="40688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1" name="直線コネクタ 410"/>
            <p:cNvCxnSpPr/>
            <p:nvPr/>
          </p:nvCxnSpPr>
          <p:spPr>
            <a:xfrm flipH="1" flipV="1">
              <a:off x="5140263" y="1221059"/>
              <a:ext cx="163257" cy="23626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4" name="直線コネクタ 413"/>
            <p:cNvCxnSpPr/>
            <p:nvPr/>
          </p:nvCxnSpPr>
          <p:spPr>
            <a:xfrm flipV="1">
              <a:off x="4314825" y="1030606"/>
              <a:ext cx="1082040" cy="1598294"/>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5" name="直線コネクタ 414"/>
            <p:cNvCxnSpPr/>
            <p:nvPr/>
          </p:nvCxnSpPr>
          <p:spPr>
            <a:xfrm flipV="1">
              <a:off x="4440555" y="1123951"/>
              <a:ext cx="1017270" cy="15011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H="1" flipV="1">
              <a:off x="5236845" y="1078231"/>
              <a:ext cx="194310" cy="268604"/>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7" name="フリーフォーム 6"/>
          <p:cNvSpPr/>
          <p:nvPr/>
        </p:nvSpPr>
        <p:spPr>
          <a:xfrm>
            <a:off x="739140" y="2311963"/>
            <a:ext cx="2288540" cy="308754"/>
          </a:xfrm>
          <a:custGeom>
            <a:avLst/>
            <a:gdLst>
              <a:gd name="connsiteX0" fmla="*/ 213360 w 2288540"/>
              <a:gd name="connsiteY0" fmla="*/ 7620 h 314960"/>
              <a:gd name="connsiteX1" fmla="*/ 0 w 2288540"/>
              <a:gd name="connsiteY1" fmla="*/ 314960 h 314960"/>
              <a:gd name="connsiteX2" fmla="*/ 2288540 w 2288540"/>
              <a:gd name="connsiteY2" fmla="*/ 309880 h 314960"/>
              <a:gd name="connsiteX3" fmla="*/ 2072640 w 2288540"/>
              <a:gd name="connsiteY3" fmla="*/ 0 h 314960"/>
              <a:gd name="connsiteX4" fmla="*/ 213360 w 2288540"/>
              <a:gd name="connsiteY4" fmla="*/ 7620 h 31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540" h="314960">
                <a:moveTo>
                  <a:pt x="213360" y="7620"/>
                </a:moveTo>
                <a:lnTo>
                  <a:pt x="0" y="314960"/>
                </a:lnTo>
                <a:lnTo>
                  <a:pt x="2288540" y="309880"/>
                </a:lnTo>
                <a:lnTo>
                  <a:pt x="2072640" y="0"/>
                </a:lnTo>
                <a:lnTo>
                  <a:pt x="213360" y="7620"/>
                </a:lnTo>
                <a:close/>
              </a:path>
            </a:pathLst>
          </a:custGeom>
          <a:solidFill>
            <a:schemeClr val="accent3"/>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1689100" y="937260"/>
            <a:ext cx="1320800" cy="1671320"/>
          </a:xfrm>
          <a:custGeom>
            <a:avLst/>
            <a:gdLst>
              <a:gd name="connsiteX0" fmla="*/ 198120 w 1320800"/>
              <a:gd name="connsiteY0" fmla="*/ 0 h 1671320"/>
              <a:gd name="connsiteX1" fmla="*/ 0 w 1320800"/>
              <a:gd name="connsiteY1" fmla="*/ 284480 h 1671320"/>
              <a:gd name="connsiteX2" fmla="*/ 985520 w 1320800"/>
              <a:gd name="connsiteY2" fmla="*/ 1671320 h 1671320"/>
              <a:gd name="connsiteX3" fmla="*/ 1320800 w 1320800"/>
              <a:gd name="connsiteY3" fmla="*/ 1671320 h 1671320"/>
              <a:gd name="connsiteX4" fmla="*/ 198120 w 1320800"/>
              <a:gd name="connsiteY4" fmla="*/ 0 h 167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671320">
                <a:moveTo>
                  <a:pt x="198120" y="0"/>
                </a:moveTo>
                <a:lnTo>
                  <a:pt x="0" y="284480"/>
                </a:lnTo>
                <a:lnTo>
                  <a:pt x="985520" y="1671320"/>
                </a:lnTo>
                <a:lnTo>
                  <a:pt x="1320800" y="1671320"/>
                </a:lnTo>
                <a:lnTo>
                  <a:pt x="198120" y="0"/>
                </a:lnTo>
                <a:close/>
              </a:path>
            </a:pathLst>
          </a:custGeom>
          <a:solidFill>
            <a:schemeClr val="accent6"/>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749300" y="929640"/>
            <a:ext cx="1320800" cy="1686560"/>
          </a:xfrm>
          <a:custGeom>
            <a:avLst/>
            <a:gdLst>
              <a:gd name="connsiteX0" fmla="*/ 1132840 w 1320800"/>
              <a:gd name="connsiteY0" fmla="*/ 0 h 1686560"/>
              <a:gd name="connsiteX1" fmla="*/ 0 w 1320800"/>
              <a:gd name="connsiteY1" fmla="*/ 1684020 h 1686560"/>
              <a:gd name="connsiteX2" fmla="*/ 383540 w 1320800"/>
              <a:gd name="connsiteY2" fmla="*/ 1686560 h 1686560"/>
              <a:gd name="connsiteX3" fmla="*/ 1320800 w 1320800"/>
              <a:gd name="connsiteY3" fmla="*/ 287020 h 1686560"/>
              <a:gd name="connsiteX4" fmla="*/ 1132840 w 1320800"/>
              <a:gd name="connsiteY4" fmla="*/ 0 h 168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686560">
                <a:moveTo>
                  <a:pt x="1132840" y="0"/>
                </a:moveTo>
                <a:lnTo>
                  <a:pt x="0" y="1684020"/>
                </a:lnTo>
                <a:lnTo>
                  <a:pt x="383540" y="1686560"/>
                </a:lnTo>
                <a:lnTo>
                  <a:pt x="1320800" y="287020"/>
                </a:lnTo>
                <a:lnTo>
                  <a:pt x="1132840" y="0"/>
                </a:lnTo>
                <a:close/>
              </a:path>
            </a:pathLst>
          </a:custGeom>
          <a:solidFill>
            <a:schemeClr val="accent4">
              <a:lumMod val="60000"/>
              <a:lumOff val="4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p:cNvGrpSpPr/>
          <p:nvPr/>
        </p:nvGrpSpPr>
        <p:grpSpPr>
          <a:xfrm>
            <a:off x="697055" y="1770380"/>
            <a:ext cx="2371208" cy="690880"/>
            <a:chOff x="697055" y="1770380"/>
            <a:chExt cx="2371208" cy="690880"/>
          </a:xfrm>
        </p:grpSpPr>
        <p:sp>
          <p:nvSpPr>
            <p:cNvPr id="32" name="フリーフォーム 31"/>
            <p:cNvSpPr/>
            <p:nvPr/>
          </p:nvSpPr>
          <p:spPr>
            <a:xfrm>
              <a:off x="697055" y="1770380"/>
              <a:ext cx="186865" cy="690880"/>
            </a:xfrm>
            <a:custGeom>
              <a:avLst/>
              <a:gdLst>
                <a:gd name="connsiteX0" fmla="*/ 115745 w 186865"/>
                <a:gd name="connsiteY0" fmla="*/ 690880 h 690880"/>
                <a:gd name="connsiteX1" fmla="*/ 1445 w 186865"/>
                <a:gd name="connsiteY1" fmla="*/ 386080 h 690880"/>
                <a:gd name="connsiteX2" fmla="*/ 186865 w 186865"/>
                <a:gd name="connsiteY2" fmla="*/ 0 h 690880"/>
              </a:gdLst>
              <a:ahLst/>
              <a:cxnLst>
                <a:cxn ang="0">
                  <a:pos x="connsiteX0" y="connsiteY0"/>
                </a:cxn>
                <a:cxn ang="0">
                  <a:pos x="connsiteX1" y="connsiteY1"/>
                </a:cxn>
                <a:cxn ang="0">
                  <a:pos x="connsiteX2" y="connsiteY2"/>
                </a:cxn>
              </a:cxnLst>
              <a:rect l="l" t="t" r="r" b="b"/>
              <a:pathLst>
                <a:path w="186865" h="690880">
                  <a:moveTo>
                    <a:pt x="115745" y="690880"/>
                  </a:moveTo>
                  <a:cubicBezTo>
                    <a:pt x="52668" y="596053"/>
                    <a:pt x="-10408" y="501227"/>
                    <a:pt x="1445" y="386080"/>
                  </a:cubicBezTo>
                  <a:cubicBezTo>
                    <a:pt x="13298" y="270933"/>
                    <a:pt x="100081" y="135466"/>
                    <a:pt x="186865" y="0"/>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2865120" y="1772920"/>
              <a:ext cx="203143" cy="675640"/>
            </a:xfrm>
            <a:custGeom>
              <a:avLst/>
              <a:gdLst>
                <a:gd name="connsiteX0" fmla="*/ 124460 w 203143"/>
                <a:gd name="connsiteY0" fmla="*/ 675640 h 675640"/>
                <a:gd name="connsiteX1" fmla="*/ 198120 w 203143"/>
                <a:gd name="connsiteY1" fmla="*/ 373380 h 675640"/>
                <a:gd name="connsiteX2" fmla="*/ 0 w 203143"/>
                <a:gd name="connsiteY2" fmla="*/ 0 h 675640"/>
              </a:gdLst>
              <a:ahLst/>
              <a:cxnLst>
                <a:cxn ang="0">
                  <a:pos x="connsiteX0" y="connsiteY0"/>
                </a:cxn>
                <a:cxn ang="0">
                  <a:pos x="connsiteX1" y="connsiteY1"/>
                </a:cxn>
                <a:cxn ang="0">
                  <a:pos x="connsiteX2" y="connsiteY2"/>
                </a:cxn>
              </a:cxnLst>
              <a:rect l="l" t="t" r="r" b="b"/>
              <a:pathLst>
                <a:path w="203143" h="675640">
                  <a:moveTo>
                    <a:pt x="124460" y="675640"/>
                  </a:moveTo>
                  <a:cubicBezTo>
                    <a:pt x="171661" y="580813"/>
                    <a:pt x="218863" y="485987"/>
                    <a:pt x="198120" y="373380"/>
                  </a:cubicBezTo>
                  <a:cubicBezTo>
                    <a:pt x="177377" y="260773"/>
                    <a:pt x="88688" y="130386"/>
                    <a:pt x="0" y="0"/>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p:cNvGrpSpPr/>
          <p:nvPr/>
        </p:nvGrpSpPr>
        <p:grpSpPr>
          <a:xfrm>
            <a:off x="1054100" y="1022794"/>
            <a:ext cx="1808480" cy="2027746"/>
            <a:chOff x="1054100" y="1022794"/>
            <a:chExt cx="1808480" cy="2027746"/>
          </a:xfrm>
        </p:grpSpPr>
        <p:sp>
          <p:nvSpPr>
            <p:cNvPr id="34" name="フリーフォーム 33"/>
            <p:cNvSpPr/>
            <p:nvPr/>
          </p:nvSpPr>
          <p:spPr>
            <a:xfrm>
              <a:off x="2049780" y="2694940"/>
              <a:ext cx="812800" cy="355600"/>
            </a:xfrm>
            <a:custGeom>
              <a:avLst/>
              <a:gdLst>
                <a:gd name="connsiteX0" fmla="*/ 815340 w 815340"/>
                <a:gd name="connsiteY0" fmla="*/ 0 h 378460"/>
                <a:gd name="connsiteX1" fmla="*/ 617220 w 815340"/>
                <a:gd name="connsiteY1" fmla="*/ 281940 h 378460"/>
                <a:gd name="connsiteX2" fmla="*/ 0 w 815340"/>
                <a:gd name="connsiteY2" fmla="*/ 378460 h 378460"/>
              </a:gdLst>
              <a:ahLst/>
              <a:cxnLst>
                <a:cxn ang="0">
                  <a:pos x="connsiteX0" y="connsiteY0"/>
                </a:cxn>
                <a:cxn ang="0">
                  <a:pos x="connsiteX1" y="connsiteY1"/>
                </a:cxn>
                <a:cxn ang="0">
                  <a:pos x="connsiteX2" y="connsiteY2"/>
                </a:cxn>
              </a:cxnLst>
              <a:rect l="l" t="t" r="r" b="b"/>
              <a:pathLst>
                <a:path w="815340" h="378460">
                  <a:moveTo>
                    <a:pt x="815340" y="0"/>
                  </a:moveTo>
                  <a:cubicBezTo>
                    <a:pt x="784225" y="109431"/>
                    <a:pt x="753110" y="218863"/>
                    <a:pt x="617220" y="281940"/>
                  </a:cubicBezTo>
                  <a:cubicBezTo>
                    <a:pt x="481330" y="345017"/>
                    <a:pt x="0" y="378460"/>
                    <a:pt x="0" y="378460"/>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1054100" y="1022794"/>
              <a:ext cx="706120" cy="475806"/>
            </a:xfrm>
            <a:custGeom>
              <a:avLst/>
              <a:gdLst>
                <a:gd name="connsiteX0" fmla="*/ 647700 w 647700"/>
                <a:gd name="connsiteY0" fmla="*/ 28766 h 407226"/>
                <a:gd name="connsiteX1" fmla="*/ 332740 w 647700"/>
                <a:gd name="connsiteY1" fmla="*/ 38926 h 407226"/>
                <a:gd name="connsiteX2" fmla="*/ 0 w 647700"/>
                <a:gd name="connsiteY2" fmla="*/ 407226 h 407226"/>
              </a:gdLst>
              <a:ahLst/>
              <a:cxnLst>
                <a:cxn ang="0">
                  <a:pos x="connsiteX0" y="connsiteY0"/>
                </a:cxn>
                <a:cxn ang="0">
                  <a:pos x="connsiteX1" y="connsiteY1"/>
                </a:cxn>
                <a:cxn ang="0">
                  <a:pos x="connsiteX2" y="connsiteY2"/>
                </a:cxn>
              </a:cxnLst>
              <a:rect l="l" t="t" r="r" b="b"/>
              <a:pathLst>
                <a:path w="647700" h="407226">
                  <a:moveTo>
                    <a:pt x="647700" y="28766"/>
                  </a:moveTo>
                  <a:cubicBezTo>
                    <a:pt x="544195" y="2307"/>
                    <a:pt x="440690" y="-24151"/>
                    <a:pt x="332740" y="38926"/>
                  </a:cubicBezTo>
                  <a:cubicBezTo>
                    <a:pt x="224790" y="102003"/>
                    <a:pt x="112395" y="254614"/>
                    <a:pt x="0" y="407226"/>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914400" y="1041400"/>
            <a:ext cx="1765300" cy="1993900"/>
            <a:chOff x="914400" y="1041400"/>
            <a:chExt cx="1765300" cy="1993900"/>
          </a:xfrm>
        </p:grpSpPr>
        <p:sp>
          <p:nvSpPr>
            <p:cNvPr id="44" name="フリーフォーム 43"/>
            <p:cNvSpPr/>
            <p:nvPr/>
          </p:nvSpPr>
          <p:spPr>
            <a:xfrm>
              <a:off x="2047240" y="1041400"/>
              <a:ext cx="632460" cy="436880"/>
            </a:xfrm>
            <a:custGeom>
              <a:avLst/>
              <a:gdLst>
                <a:gd name="connsiteX0" fmla="*/ 0 w 574040"/>
                <a:gd name="connsiteY0" fmla="*/ 0 h 365760"/>
                <a:gd name="connsiteX1" fmla="*/ 302260 w 574040"/>
                <a:gd name="connsiteY1" fmla="*/ 68580 h 365760"/>
                <a:gd name="connsiteX2" fmla="*/ 574040 w 574040"/>
                <a:gd name="connsiteY2" fmla="*/ 365760 h 365760"/>
              </a:gdLst>
              <a:ahLst/>
              <a:cxnLst>
                <a:cxn ang="0">
                  <a:pos x="connsiteX0" y="connsiteY0"/>
                </a:cxn>
                <a:cxn ang="0">
                  <a:pos x="connsiteX1" y="connsiteY1"/>
                </a:cxn>
                <a:cxn ang="0">
                  <a:pos x="connsiteX2" y="connsiteY2"/>
                </a:cxn>
              </a:cxnLst>
              <a:rect l="l" t="t" r="r" b="b"/>
              <a:pathLst>
                <a:path w="574040" h="365760">
                  <a:moveTo>
                    <a:pt x="0" y="0"/>
                  </a:moveTo>
                  <a:cubicBezTo>
                    <a:pt x="103293" y="3810"/>
                    <a:pt x="206587" y="7620"/>
                    <a:pt x="302260" y="68580"/>
                  </a:cubicBezTo>
                  <a:cubicBezTo>
                    <a:pt x="397933" y="129540"/>
                    <a:pt x="485986" y="247650"/>
                    <a:pt x="574040" y="365760"/>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914400" y="2700020"/>
              <a:ext cx="762000" cy="335280"/>
            </a:xfrm>
            <a:custGeom>
              <a:avLst/>
              <a:gdLst>
                <a:gd name="connsiteX0" fmla="*/ 0 w 762000"/>
                <a:gd name="connsiteY0" fmla="*/ 0 h 335280"/>
                <a:gd name="connsiteX1" fmla="*/ 292100 w 762000"/>
                <a:gd name="connsiteY1" fmla="*/ 276860 h 335280"/>
                <a:gd name="connsiteX2" fmla="*/ 762000 w 762000"/>
                <a:gd name="connsiteY2" fmla="*/ 335280 h 335280"/>
              </a:gdLst>
              <a:ahLst/>
              <a:cxnLst>
                <a:cxn ang="0">
                  <a:pos x="connsiteX0" y="connsiteY0"/>
                </a:cxn>
                <a:cxn ang="0">
                  <a:pos x="connsiteX1" y="connsiteY1"/>
                </a:cxn>
                <a:cxn ang="0">
                  <a:pos x="connsiteX2" y="connsiteY2"/>
                </a:cxn>
              </a:cxnLst>
              <a:rect l="l" t="t" r="r" b="b"/>
              <a:pathLst>
                <a:path w="762000" h="335280">
                  <a:moveTo>
                    <a:pt x="0" y="0"/>
                  </a:moveTo>
                  <a:cubicBezTo>
                    <a:pt x="82550" y="110490"/>
                    <a:pt x="165100" y="220980"/>
                    <a:pt x="292100" y="276860"/>
                  </a:cubicBezTo>
                  <a:cubicBezTo>
                    <a:pt x="419100" y="332740"/>
                    <a:pt x="590550" y="334010"/>
                    <a:pt x="762000" y="335280"/>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p:cNvGrpSpPr/>
          <p:nvPr/>
        </p:nvGrpSpPr>
        <p:grpSpPr>
          <a:xfrm>
            <a:off x="1493520" y="2667000"/>
            <a:ext cx="792480" cy="287020"/>
            <a:chOff x="1493520" y="2667000"/>
            <a:chExt cx="792480" cy="287020"/>
          </a:xfrm>
        </p:grpSpPr>
        <p:sp>
          <p:nvSpPr>
            <p:cNvPr id="46" name="フリーフォーム 45"/>
            <p:cNvSpPr/>
            <p:nvPr/>
          </p:nvSpPr>
          <p:spPr>
            <a:xfrm>
              <a:off x="1493520" y="2667000"/>
              <a:ext cx="226060" cy="266700"/>
            </a:xfrm>
            <a:custGeom>
              <a:avLst/>
              <a:gdLst>
                <a:gd name="connsiteX0" fmla="*/ 0 w 226060"/>
                <a:gd name="connsiteY0" fmla="*/ 0 h 266700"/>
                <a:gd name="connsiteX1" fmla="*/ 48260 w 226060"/>
                <a:gd name="connsiteY1" fmla="*/ 121920 h 266700"/>
                <a:gd name="connsiteX2" fmla="*/ 226060 w 226060"/>
                <a:gd name="connsiteY2" fmla="*/ 266700 h 266700"/>
              </a:gdLst>
              <a:ahLst/>
              <a:cxnLst>
                <a:cxn ang="0">
                  <a:pos x="connsiteX0" y="connsiteY0"/>
                </a:cxn>
                <a:cxn ang="0">
                  <a:pos x="connsiteX1" y="connsiteY1"/>
                </a:cxn>
                <a:cxn ang="0">
                  <a:pos x="connsiteX2" y="connsiteY2"/>
                </a:cxn>
              </a:cxnLst>
              <a:rect l="l" t="t" r="r" b="b"/>
              <a:pathLst>
                <a:path w="226060" h="266700">
                  <a:moveTo>
                    <a:pt x="0" y="0"/>
                  </a:moveTo>
                  <a:cubicBezTo>
                    <a:pt x="5291" y="38735"/>
                    <a:pt x="10583" y="77470"/>
                    <a:pt x="48260" y="121920"/>
                  </a:cubicBezTo>
                  <a:cubicBezTo>
                    <a:pt x="85937" y="166370"/>
                    <a:pt x="155998" y="216535"/>
                    <a:pt x="226060" y="266700"/>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2032000" y="2682240"/>
              <a:ext cx="254000" cy="271780"/>
            </a:xfrm>
            <a:custGeom>
              <a:avLst/>
              <a:gdLst>
                <a:gd name="connsiteX0" fmla="*/ 254000 w 254000"/>
                <a:gd name="connsiteY0" fmla="*/ 0 h 271780"/>
                <a:gd name="connsiteX1" fmla="*/ 139700 w 254000"/>
                <a:gd name="connsiteY1" fmla="*/ 177800 h 271780"/>
                <a:gd name="connsiteX2" fmla="*/ 0 w 254000"/>
                <a:gd name="connsiteY2" fmla="*/ 271780 h 271780"/>
              </a:gdLst>
              <a:ahLst/>
              <a:cxnLst>
                <a:cxn ang="0">
                  <a:pos x="connsiteX0" y="connsiteY0"/>
                </a:cxn>
                <a:cxn ang="0">
                  <a:pos x="connsiteX1" y="connsiteY1"/>
                </a:cxn>
                <a:cxn ang="0">
                  <a:pos x="connsiteX2" y="connsiteY2"/>
                </a:cxn>
              </a:cxnLst>
              <a:rect l="l" t="t" r="r" b="b"/>
              <a:pathLst>
                <a:path w="254000" h="271780">
                  <a:moveTo>
                    <a:pt x="254000" y="0"/>
                  </a:moveTo>
                  <a:cubicBezTo>
                    <a:pt x="218016" y="66251"/>
                    <a:pt x="182033" y="132503"/>
                    <a:pt x="139700" y="177800"/>
                  </a:cubicBezTo>
                  <a:cubicBezTo>
                    <a:pt x="97367" y="223097"/>
                    <a:pt x="48683" y="247438"/>
                    <a:pt x="0" y="271780"/>
                  </a:cubicBezTo>
                </a:path>
              </a:pathLst>
            </a:custGeom>
            <a:noFill/>
            <a:ln w="19050" cap="rnd">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4" name="二等辺三角形 183"/>
          <p:cNvSpPr/>
          <p:nvPr/>
        </p:nvSpPr>
        <p:spPr>
          <a:xfrm>
            <a:off x="739361" y="931105"/>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624214" y="2256544"/>
            <a:ext cx="635116" cy="377121"/>
            <a:chOff x="1624214" y="2256544"/>
            <a:chExt cx="635116" cy="377121"/>
          </a:xfrm>
        </p:grpSpPr>
        <p:cxnSp>
          <p:nvCxnSpPr>
            <p:cNvPr id="127" name="直線コネクタ 126"/>
            <p:cNvCxnSpPr/>
            <p:nvPr/>
          </p:nvCxnSpPr>
          <p:spPr>
            <a:xfrm>
              <a:off x="1885139" y="2363042"/>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1808053" y="232871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1624214" y="2319655"/>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2161634" y="2319655"/>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9" name="テキスト ボックス 148"/>
            <p:cNvSpPr txBox="1"/>
            <p:nvPr/>
          </p:nvSpPr>
          <p:spPr>
            <a:xfrm>
              <a:off x="1834880" y="225654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grpSp>
      <p:grpSp>
        <p:nvGrpSpPr>
          <p:cNvPr id="9" name="グループ化 8"/>
          <p:cNvGrpSpPr/>
          <p:nvPr/>
        </p:nvGrpSpPr>
        <p:grpSpPr>
          <a:xfrm>
            <a:off x="2122135" y="1696034"/>
            <a:ext cx="701566" cy="925252"/>
            <a:chOff x="2122135" y="1696034"/>
            <a:chExt cx="701566" cy="925252"/>
          </a:xfrm>
        </p:grpSpPr>
        <p:cxnSp>
          <p:nvCxnSpPr>
            <p:cNvPr id="130" name="直線コネクタ 129"/>
            <p:cNvCxnSpPr/>
            <p:nvPr/>
          </p:nvCxnSpPr>
          <p:spPr>
            <a:xfrm flipV="1">
              <a:off x="2441021" y="2310215"/>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2464882" y="2336511"/>
              <a:ext cx="220852" cy="2847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rot="3240000">
              <a:off x="2260212" y="1631710"/>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2187505" y="169603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grpSp>
      <p:grpSp>
        <p:nvGrpSpPr>
          <p:cNvPr id="11" name="グループ化 10"/>
          <p:cNvGrpSpPr/>
          <p:nvPr/>
        </p:nvGrpSpPr>
        <p:grpSpPr>
          <a:xfrm>
            <a:off x="942685" y="1217942"/>
            <a:ext cx="1135460" cy="1408106"/>
            <a:chOff x="942685" y="1217942"/>
            <a:chExt cx="1135460" cy="1408106"/>
          </a:xfrm>
        </p:grpSpPr>
        <p:cxnSp>
          <p:nvCxnSpPr>
            <p:cNvPr id="128" name="直線コネクタ 127"/>
            <p:cNvCxnSpPr/>
            <p:nvPr/>
          </p:nvCxnSpPr>
          <p:spPr>
            <a:xfrm flipH="1">
              <a:off x="942685" y="2315579"/>
              <a:ext cx="4068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a:off x="1133159" y="2333336"/>
              <a:ext cx="194190" cy="2927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flipV="1">
              <a:off x="1694180" y="1219200"/>
              <a:ext cx="154940" cy="2260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a:off x="1912620" y="1217942"/>
              <a:ext cx="165525" cy="2349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rot="18600000">
              <a:off x="1492430" y="1646579"/>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1" name="テキスト ボックス 150"/>
            <p:cNvSpPr txBox="1"/>
            <p:nvPr/>
          </p:nvSpPr>
          <p:spPr>
            <a:xfrm>
              <a:off x="1213850" y="1674098"/>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grpSp>
      <p:grpSp>
        <p:nvGrpSpPr>
          <p:cNvPr id="6" name="グループ化 5"/>
          <p:cNvGrpSpPr/>
          <p:nvPr/>
        </p:nvGrpSpPr>
        <p:grpSpPr>
          <a:xfrm>
            <a:off x="1328712" y="1446521"/>
            <a:ext cx="1121385" cy="916607"/>
            <a:chOff x="1328712" y="1446521"/>
            <a:chExt cx="1121385" cy="916607"/>
          </a:xfrm>
        </p:grpSpPr>
        <p:sp>
          <p:nvSpPr>
            <p:cNvPr id="137" name="二等辺三角形 136"/>
            <p:cNvSpPr/>
            <p:nvPr/>
          </p:nvSpPr>
          <p:spPr>
            <a:xfrm>
              <a:off x="1328712" y="1485523"/>
              <a:ext cx="1121385" cy="82885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a:spLocks noChangeAspect="1"/>
            </p:cNvSpPr>
            <p:nvPr/>
          </p:nvSpPr>
          <p:spPr>
            <a:xfrm>
              <a:off x="1836578" y="1446521"/>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a:spLocks noChangeAspect="1"/>
            </p:cNvSpPr>
            <p:nvPr/>
          </p:nvSpPr>
          <p:spPr>
            <a:xfrm>
              <a:off x="1832544" y="2257474"/>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a:spLocks noChangeAspect="1"/>
            </p:cNvSpPr>
            <p:nvPr/>
          </p:nvSpPr>
          <p:spPr>
            <a:xfrm>
              <a:off x="1832483" y="193889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p:cNvCxnSpPr>
              <a:stCxn id="138" idx="4"/>
              <a:endCxn id="140" idx="0"/>
            </p:cNvCxnSpPr>
            <p:nvPr/>
          </p:nvCxnSpPr>
          <p:spPr>
            <a:xfrm flipH="1">
              <a:off x="1885310" y="1552175"/>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0" idx="3"/>
            </p:cNvCxnSpPr>
            <p:nvPr/>
          </p:nvCxnSpPr>
          <p:spPr>
            <a:xfrm flipH="1">
              <a:off x="1631428" y="2029078"/>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40" idx="5"/>
            </p:cNvCxnSpPr>
            <p:nvPr/>
          </p:nvCxnSpPr>
          <p:spPr>
            <a:xfrm>
              <a:off x="1922664" y="2029078"/>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p:cNvSpPr txBox="1"/>
            <p:nvPr/>
          </p:nvSpPr>
          <p:spPr>
            <a:xfrm>
              <a:off x="1605086" y="1770514"/>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grpSp>
      <p:sp>
        <p:nvSpPr>
          <p:cNvPr id="148" name="フリーフォーム 147"/>
          <p:cNvSpPr/>
          <p:nvPr/>
        </p:nvSpPr>
        <p:spPr>
          <a:xfrm>
            <a:off x="1377372" y="1765445"/>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p:cNvSpPr txBox="1"/>
          <p:nvPr/>
        </p:nvSpPr>
        <p:spPr>
          <a:xfrm>
            <a:off x="7047131" y="1059418"/>
            <a:ext cx="576000" cy="369332"/>
          </a:xfrm>
          <a:prstGeom prst="rect">
            <a:avLst/>
          </a:prstGeom>
          <a:solidFill>
            <a:schemeClr val="accent3">
              <a:lumMod val="40000"/>
              <a:lumOff val="60000"/>
            </a:schemeClr>
          </a:solidFill>
        </p:spPr>
        <p:txBody>
          <a:bodyPr wrap="none" rtlCol="0">
            <a:spAutoFit/>
          </a:bodyPr>
          <a:lstStyle/>
          <a:p>
            <a:pPr algn="ctr"/>
            <a:r>
              <a:rPr kumimoji="1" lang="en-US" altLang="ja-JP" dirty="0" smtClean="0"/>
              <a:t>p</a:t>
            </a:r>
            <a:r>
              <a:rPr kumimoji="1" lang="en-US" altLang="ja-JP" baseline="-25000" dirty="0" smtClean="0"/>
              <a:t>0</a:t>
            </a:r>
            <a:r>
              <a:rPr kumimoji="1" lang="en-US" altLang="ja-JP" dirty="0" smtClean="0"/>
              <a:t>=1</a:t>
            </a:r>
            <a:endParaRPr kumimoji="1" lang="ja-JP" altLang="en-US" dirty="0"/>
          </a:p>
        </p:txBody>
      </p:sp>
      <p:sp>
        <p:nvSpPr>
          <p:cNvPr id="195" name="テキスト ボックス 194"/>
          <p:cNvSpPr txBox="1"/>
          <p:nvPr/>
        </p:nvSpPr>
        <p:spPr>
          <a:xfrm>
            <a:off x="7047131" y="1440418"/>
            <a:ext cx="576000" cy="369332"/>
          </a:xfrm>
          <a:prstGeom prst="rect">
            <a:avLst/>
          </a:prstGeom>
          <a:solidFill>
            <a:schemeClr val="accent6">
              <a:lumMod val="40000"/>
              <a:lumOff val="60000"/>
            </a:schemeClr>
          </a:solidFill>
        </p:spPr>
        <p:txBody>
          <a:bodyPr wrap="none" rtlCol="0">
            <a:spAutoFit/>
          </a:bodyPr>
          <a:lstStyle/>
          <a:p>
            <a:pPr algn="ctr"/>
            <a:r>
              <a:rPr kumimoji="1" lang="en-US" altLang="ja-JP" smtClean="0"/>
              <a:t>p</a:t>
            </a:r>
            <a:r>
              <a:rPr kumimoji="1" lang="en-US" altLang="ja-JP" baseline="-25000" smtClean="0"/>
              <a:t>1</a:t>
            </a:r>
            <a:r>
              <a:rPr kumimoji="1" lang="en-US" altLang="ja-JP" smtClean="0"/>
              <a:t>=2</a:t>
            </a:r>
            <a:endParaRPr kumimoji="1" lang="ja-JP" altLang="en-US" dirty="0"/>
          </a:p>
        </p:txBody>
      </p:sp>
      <p:sp>
        <p:nvSpPr>
          <p:cNvPr id="196" name="テキスト ボックス 195"/>
          <p:cNvSpPr txBox="1"/>
          <p:nvPr/>
        </p:nvSpPr>
        <p:spPr>
          <a:xfrm>
            <a:off x="7047131" y="1821418"/>
            <a:ext cx="576000" cy="369332"/>
          </a:xfrm>
          <a:prstGeom prst="rect">
            <a:avLst/>
          </a:prstGeom>
          <a:solidFill>
            <a:schemeClr val="accent4">
              <a:lumMod val="20000"/>
              <a:lumOff val="80000"/>
            </a:schemeClr>
          </a:solidFill>
        </p:spPr>
        <p:txBody>
          <a:bodyPr wrap="none" rtlCol="0">
            <a:spAutoFit/>
          </a:bodyPr>
          <a:lstStyle/>
          <a:p>
            <a:pPr algn="ctr"/>
            <a:r>
              <a:rPr kumimoji="1" lang="en-US" altLang="ja-JP" dirty="0" smtClean="0"/>
              <a:t>p</a:t>
            </a:r>
            <a:r>
              <a:rPr kumimoji="1" lang="en-US" altLang="ja-JP" baseline="-25000" dirty="0" smtClean="0"/>
              <a:t>2</a:t>
            </a:r>
            <a:r>
              <a:rPr kumimoji="1" lang="en-US" altLang="ja-JP" dirty="0" smtClean="0"/>
              <a:t>=3</a:t>
            </a:r>
            <a:endParaRPr kumimoji="1" lang="ja-JP" altLang="en-US" dirty="0"/>
          </a:p>
        </p:txBody>
      </p:sp>
      <p:sp>
        <p:nvSpPr>
          <p:cNvPr id="197" name="テキスト ボックス 196"/>
          <p:cNvSpPr txBox="1"/>
          <p:nvPr/>
        </p:nvSpPr>
        <p:spPr>
          <a:xfrm>
            <a:off x="7047131" y="2202418"/>
            <a:ext cx="576000" cy="369332"/>
          </a:xfrm>
          <a:prstGeom prst="rect">
            <a:avLst/>
          </a:prstGeom>
          <a:solidFill>
            <a:schemeClr val="accent1">
              <a:lumMod val="20000"/>
              <a:lumOff val="80000"/>
            </a:schemeClr>
          </a:solidFill>
        </p:spPr>
        <p:txBody>
          <a:bodyPr wrap="none" rtlCol="0">
            <a:spAutoFit/>
          </a:bodyPr>
          <a:lstStyle/>
          <a:p>
            <a:pPr algn="ctr"/>
            <a:r>
              <a:rPr kumimoji="1" lang="en-US" altLang="ja-JP" dirty="0" smtClean="0"/>
              <a:t>x=1</a:t>
            </a:r>
            <a:endParaRPr kumimoji="1" lang="ja-JP" altLang="en-US" dirty="0"/>
          </a:p>
        </p:txBody>
      </p:sp>
    </p:spTree>
    <p:extLst>
      <p:ext uri="{BB962C8B-B14F-4D97-AF65-F5344CB8AC3E}">
        <p14:creationId xmlns:p14="http://schemas.microsoft.com/office/powerpoint/2010/main" val="8140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6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9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6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9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3"/>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12"/>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6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5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0" grpId="1" animBg="1"/>
      <p:bldP spid="191" grpId="0" animBg="1"/>
      <p:bldP spid="191" grpId="1" animBg="1"/>
      <p:bldP spid="192" grpId="0" animBg="1"/>
      <p:bldP spid="192" grpId="1" animBg="1"/>
      <p:bldP spid="193" grpId="0" animBg="1"/>
      <p:bldP spid="163" grpId="1" animBg="1"/>
      <p:bldP spid="163" grpId="2" animBg="1"/>
      <p:bldP spid="167" grpId="0" animBg="1"/>
      <p:bldP spid="167" grpId="1" animBg="1"/>
      <p:bldP spid="168" grpId="0" animBg="1"/>
      <p:bldP spid="14" grpId="1" animBg="1"/>
      <p:bldP spid="14" grpId="2" animBg="1"/>
      <p:bldP spid="156" grpId="0" animBg="1"/>
      <p:bldP spid="156" grpId="1" animBg="1"/>
      <p:bldP spid="158" grpId="0" animBg="1"/>
      <p:bldP spid="7" grpId="1" animBg="1"/>
      <p:bldP spid="7" grpId="2" animBg="1"/>
      <p:bldP spid="10" grpId="0" animBg="1"/>
      <p:bldP spid="10"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グループ化 260"/>
          <p:cNvGrpSpPr/>
          <p:nvPr/>
        </p:nvGrpSpPr>
        <p:grpSpPr>
          <a:xfrm>
            <a:off x="7045960" y="3559013"/>
            <a:ext cx="246324" cy="778499"/>
            <a:chOff x="1819235" y="3437093"/>
            <a:chExt cx="246324" cy="778499"/>
          </a:xfrm>
        </p:grpSpPr>
        <p:sp>
          <p:nvSpPr>
            <p:cNvPr id="262" name="正方形/長方形 261"/>
            <p:cNvSpPr/>
            <p:nvPr/>
          </p:nvSpPr>
          <p:spPr>
            <a:xfrm>
              <a:off x="1819235" y="3437093"/>
              <a:ext cx="246324" cy="246021"/>
            </a:xfrm>
            <a:prstGeom prst="rect">
              <a:avLst/>
            </a:prstGeom>
            <a:solidFill>
              <a:schemeClr val="accent3">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p:cNvSpPr/>
            <p:nvPr/>
          </p:nvSpPr>
          <p:spPr>
            <a:xfrm>
              <a:off x="1819235" y="3703332"/>
              <a:ext cx="246324" cy="246021"/>
            </a:xfrm>
            <a:prstGeom prst="rect">
              <a:avLst/>
            </a:prstGeom>
            <a:solidFill>
              <a:schemeClr val="accent6">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p:cNvSpPr/>
            <p:nvPr/>
          </p:nvSpPr>
          <p:spPr>
            <a:xfrm>
              <a:off x="1819235" y="3969571"/>
              <a:ext cx="246324" cy="246021"/>
            </a:xfrm>
            <a:prstGeom prst="rect">
              <a:avLst/>
            </a:prstGeom>
            <a:solidFill>
              <a:schemeClr val="accent4">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6" name="グループ化 255"/>
          <p:cNvGrpSpPr/>
          <p:nvPr/>
        </p:nvGrpSpPr>
        <p:grpSpPr>
          <a:xfrm>
            <a:off x="1819235" y="3437093"/>
            <a:ext cx="246324" cy="1044737"/>
            <a:chOff x="1819235" y="3437093"/>
            <a:chExt cx="246324" cy="1044737"/>
          </a:xfrm>
        </p:grpSpPr>
        <p:sp>
          <p:nvSpPr>
            <p:cNvPr id="257" name="正方形/長方形 256"/>
            <p:cNvSpPr/>
            <p:nvPr/>
          </p:nvSpPr>
          <p:spPr>
            <a:xfrm>
              <a:off x="1819235" y="3437093"/>
              <a:ext cx="246324" cy="246021"/>
            </a:xfrm>
            <a:prstGeom prst="rect">
              <a:avLst/>
            </a:prstGeom>
            <a:solidFill>
              <a:schemeClr val="accent3">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正方形/長方形 257"/>
            <p:cNvSpPr/>
            <p:nvPr/>
          </p:nvSpPr>
          <p:spPr>
            <a:xfrm>
              <a:off x="1819235" y="3703332"/>
              <a:ext cx="246324" cy="246021"/>
            </a:xfrm>
            <a:prstGeom prst="rect">
              <a:avLst/>
            </a:prstGeom>
            <a:solidFill>
              <a:schemeClr val="accent6">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正方形/長方形 258"/>
            <p:cNvSpPr/>
            <p:nvPr/>
          </p:nvSpPr>
          <p:spPr>
            <a:xfrm>
              <a:off x="1819235" y="3969571"/>
              <a:ext cx="246324" cy="246021"/>
            </a:xfrm>
            <a:prstGeom prst="rect">
              <a:avLst/>
            </a:prstGeom>
            <a:solidFill>
              <a:schemeClr val="accent4">
                <a:lumMod val="40000"/>
                <a:lumOff val="6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正方形/長方形 259"/>
            <p:cNvSpPr/>
            <p:nvPr/>
          </p:nvSpPr>
          <p:spPr>
            <a:xfrm>
              <a:off x="1819235" y="4235809"/>
              <a:ext cx="246324" cy="246021"/>
            </a:xfrm>
            <a:prstGeom prst="rect">
              <a:avLst/>
            </a:prstGeom>
            <a:solidFill>
              <a:schemeClr val="accent1">
                <a:lumMod val="40000"/>
                <a:lumOff val="60000"/>
                <a:alpha val="7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2" name="二等辺三角形 161"/>
          <p:cNvSpPr/>
          <p:nvPr/>
        </p:nvSpPr>
        <p:spPr>
          <a:xfrm>
            <a:off x="6115550" y="925987"/>
            <a:ext cx="2291556" cy="1693759"/>
          </a:xfrm>
          <a:prstGeom prst="triangl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8" name="グループ化 247"/>
          <p:cNvGrpSpPr/>
          <p:nvPr/>
        </p:nvGrpSpPr>
        <p:grpSpPr>
          <a:xfrm>
            <a:off x="6124575" y="927734"/>
            <a:ext cx="2287905" cy="1693545"/>
            <a:chOff x="895350" y="1083945"/>
            <a:chExt cx="2287905" cy="1693545"/>
          </a:xfrm>
        </p:grpSpPr>
        <p:sp>
          <p:nvSpPr>
            <p:cNvPr id="249" name="フリーフォーム 248"/>
            <p:cNvSpPr/>
            <p:nvPr/>
          </p:nvSpPr>
          <p:spPr>
            <a:xfrm>
              <a:off x="895350" y="2464434"/>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0" name="フリーフォーム 249"/>
            <p:cNvSpPr/>
            <p:nvPr/>
          </p:nvSpPr>
          <p:spPr>
            <a:xfrm>
              <a:off x="1842135" y="1083945"/>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フリーフォーム 250"/>
            <p:cNvSpPr/>
            <p:nvPr/>
          </p:nvSpPr>
          <p:spPr>
            <a:xfrm>
              <a:off x="897255" y="1083945"/>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6" name="二等辺三角形 125"/>
          <p:cNvSpPr/>
          <p:nvPr/>
        </p:nvSpPr>
        <p:spPr>
          <a:xfrm>
            <a:off x="739361" y="931105"/>
            <a:ext cx="2291556" cy="1693759"/>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1" name="グループ化 140"/>
          <p:cNvGrpSpPr/>
          <p:nvPr/>
        </p:nvGrpSpPr>
        <p:grpSpPr>
          <a:xfrm>
            <a:off x="742950" y="927734"/>
            <a:ext cx="2287905" cy="1693545"/>
            <a:chOff x="895350" y="1083945"/>
            <a:chExt cx="2287905" cy="1693545"/>
          </a:xfrm>
        </p:grpSpPr>
        <p:sp>
          <p:nvSpPr>
            <p:cNvPr id="142" name="フリーフォーム 141"/>
            <p:cNvSpPr/>
            <p:nvPr/>
          </p:nvSpPr>
          <p:spPr>
            <a:xfrm>
              <a:off x="895350" y="2464434"/>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3" name="フリーフォーム 152"/>
            <p:cNvSpPr/>
            <p:nvPr/>
          </p:nvSpPr>
          <p:spPr>
            <a:xfrm>
              <a:off x="1842135" y="1083945"/>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フリーフォーム 154"/>
            <p:cNvSpPr/>
            <p:nvPr/>
          </p:nvSpPr>
          <p:spPr>
            <a:xfrm>
              <a:off x="897255" y="1083945"/>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p:txBody>
          <a:bodyPr/>
          <a:lstStyle/>
          <a:p>
            <a:r>
              <a:rPr kumimoji="1" lang="en-US" altLang="ja-JP" dirty="0"/>
              <a:t>Optimal 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25</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cxnSp>
        <p:nvCxnSpPr>
          <p:cNvPr id="127" name="直線コネクタ 126"/>
          <p:cNvCxnSpPr>
            <a:endCxn id="126" idx="3"/>
          </p:cNvCxnSpPr>
          <p:nvPr/>
        </p:nvCxnSpPr>
        <p:spPr>
          <a:xfrm>
            <a:off x="1885139" y="2363042"/>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942685" y="2315579"/>
            <a:ext cx="4068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a:off x="1133159" y="2333336"/>
            <a:ext cx="194190" cy="2927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V="1">
            <a:off x="2441021" y="2310215"/>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2464882" y="2336511"/>
            <a:ext cx="220852" cy="2847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a:off x="1868595" y="1217942"/>
            <a:ext cx="209549" cy="28892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1808053" y="232871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rot="3240000">
            <a:off x="2260212" y="1631710"/>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rot="18600000">
            <a:off x="1492430" y="1646579"/>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37" name="二等辺三角形 136"/>
          <p:cNvSpPr/>
          <p:nvPr/>
        </p:nvSpPr>
        <p:spPr>
          <a:xfrm>
            <a:off x="1328712" y="1485523"/>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a:spLocks noChangeAspect="1"/>
          </p:cNvSpPr>
          <p:nvPr/>
        </p:nvSpPr>
        <p:spPr>
          <a:xfrm>
            <a:off x="1836578" y="1446521"/>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a:spLocks noChangeAspect="1"/>
          </p:cNvSpPr>
          <p:nvPr/>
        </p:nvSpPr>
        <p:spPr>
          <a:xfrm>
            <a:off x="1832544" y="2257474"/>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a:spLocks noChangeAspect="1"/>
          </p:cNvSpPr>
          <p:nvPr/>
        </p:nvSpPr>
        <p:spPr>
          <a:xfrm>
            <a:off x="1832483" y="193889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p:cNvCxnSpPr>
            <a:stCxn id="138" idx="4"/>
            <a:endCxn id="140" idx="0"/>
          </p:cNvCxnSpPr>
          <p:nvPr/>
        </p:nvCxnSpPr>
        <p:spPr>
          <a:xfrm flipH="1">
            <a:off x="1885310" y="1552175"/>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0" idx="3"/>
          </p:cNvCxnSpPr>
          <p:nvPr/>
        </p:nvCxnSpPr>
        <p:spPr>
          <a:xfrm flipH="1">
            <a:off x="1631428" y="2029078"/>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40" idx="5"/>
          </p:cNvCxnSpPr>
          <p:nvPr/>
        </p:nvCxnSpPr>
        <p:spPr>
          <a:xfrm>
            <a:off x="1922664" y="2029078"/>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1624214" y="2319655"/>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2161634" y="2319655"/>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8" name="フリーフォーム 147"/>
          <p:cNvSpPr/>
          <p:nvPr/>
        </p:nvSpPr>
        <p:spPr>
          <a:xfrm>
            <a:off x="1377372" y="1765445"/>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p:cNvSpPr txBox="1"/>
          <p:nvPr/>
        </p:nvSpPr>
        <p:spPr>
          <a:xfrm>
            <a:off x="2187505" y="169603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sp>
        <p:nvSpPr>
          <p:cNvPr id="152" name="テキスト ボックス 151"/>
          <p:cNvSpPr txBox="1"/>
          <p:nvPr/>
        </p:nvSpPr>
        <p:spPr>
          <a:xfrm>
            <a:off x="1605086" y="1770514"/>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sp>
        <p:nvSpPr>
          <p:cNvPr id="120" name="左中かっこ 119"/>
          <p:cNvSpPr/>
          <p:nvPr/>
        </p:nvSpPr>
        <p:spPr>
          <a:xfrm rot="16200000">
            <a:off x="1805008" y="1695996"/>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1" name="テキスト ボックス 120"/>
          <p:cNvSpPr txBox="1"/>
          <p:nvPr/>
        </p:nvSpPr>
        <p:spPr>
          <a:xfrm>
            <a:off x="1709747" y="2841726"/>
            <a:ext cx="350785"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0</a:t>
            </a:r>
            <a:endParaRPr kumimoji="1" lang="ja-JP" altLang="en-US" baseline="-25000" dirty="0"/>
          </a:p>
        </p:txBody>
      </p:sp>
      <p:sp>
        <p:nvSpPr>
          <p:cNvPr id="122" name="左中かっこ 121"/>
          <p:cNvSpPr/>
          <p:nvPr/>
        </p:nvSpPr>
        <p:spPr>
          <a:xfrm rot="8760000">
            <a:off x="249701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3" name="左中かっこ 122"/>
          <p:cNvSpPr/>
          <p:nvPr/>
        </p:nvSpPr>
        <p:spPr>
          <a:xfrm rot="2040000">
            <a:off x="1103481"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テキスト ボックス 123"/>
          <p:cNvSpPr txBox="1"/>
          <p:nvPr/>
        </p:nvSpPr>
        <p:spPr>
          <a:xfrm>
            <a:off x="2601836" y="143228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1</a:t>
            </a:r>
            <a:endParaRPr kumimoji="1" lang="ja-JP" altLang="en-US" baseline="-25000" dirty="0"/>
          </a:p>
        </p:txBody>
      </p:sp>
      <p:sp>
        <p:nvSpPr>
          <p:cNvPr id="125" name="テキスト ボックス 124"/>
          <p:cNvSpPr txBox="1"/>
          <p:nvPr/>
        </p:nvSpPr>
        <p:spPr>
          <a:xfrm>
            <a:off x="828622" y="1432285"/>
            <a:ext cx="352259" cy="369332"/>
          </a:xfrm>
          <a:prstGeom prst="rect">
            <a:avLst/>
          </a:prstGeom>
          <a:noFill/>
        </p:spPr>
        <p:txBody>
          <a:bodyPr wrap="square" rtlCol="0">
            <a:spAutoFit/>
          </a:bodyPr>
          <a:lstStyle/>
          <a:p>
            <a:r>
              <a:rPr kumimoji="1" lang="en-US" altLang="ja-JP" dirty="0" smtClean="0"/>
              <a:t>l</a:t>
            </a:r>
            <a:r>
              <a:rPr kumimoji="1" lang="en-US" altLang="ja-JP" baseline="-25000" dirty="0" smtClean="0"/>
              <a:t>2</a:t>
            </a:r>
            <a:endParaRPr kumimoji="1" lang="ja-JP" altLang="en-US" baseline="-25000" dirty="0"/>
          </a:p>
        </p:txBody>
      </p:sp>
      <p:sp>
        <p:nvSpPr>
          <p:cNvPr id="163" name="二等辺三角形 162"/>
          <p:cNvSpPr/>
          <p:nvPr/>
        </p:nvSpPr>
        <p:spPr>
          <a:xfrm>
            <a:off x="6700636" y="1480318"/>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a:spLocks noChangeAspect="1"/>
          </p:cNvSpPr>
          <p:nvPr/>
        </p:nvSpPr>
        <p:spPr>
          <a:xfrm>
            <a:off x="7208501" y="2252270"/>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5" name="直線コネクタ 164"/>
          <p:cNvCxnSpPr>
            <a:stCxn id="164" idx="4"/>
            <a:endCxn id="162" idx="3"/>
          </p:cNvCxnSpPr>
          <p:nvPr/>
        </p:nvCxnSpPr>
        <p:spPr>
          <a:xfrm>
            <a:off x="7261328" y="2357924"/>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flipH="1">
            <a:off x="6318874" y="2310461"/>
            <a:ext cx="4068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flipH="1">
            <a:off x="6506173" y="2328218"/>
            <a:ext cx="197365" cy="2896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flipV="1">
            <a:off x="7817210" y="2305097"/>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7841071" y="2331393"/>
            <a:ext cx="217677" cy="28168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flipH="1" flipV="1">
            <a:off x="7060635" y="1190600"/>
            <a:ext cx="190498" cy="28574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flipH="1">
            <a:off x="7244784" y="1212824"/>
            <a:ext cx="209549" cy="28892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a:xfrm rot="3240000">
            <a:off x="7636401" y="1626592"/>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74" name="直線矢印コネクタ 173"/>
          <p:cNvCxnSpPr/>
          <p:nvPr/>
        </p:nvCxnSpPr>
        <p:spPr>
          <a:xfrm rot="18600000">
            <a:off x="6868619" y="1641461"/>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75" name="テキスト ボックス 174"/>
          <p:cNvSpPr txBox="1"/>
          <p:nvPr/>
        </p:nvSpPr>
        <p:spPr>
          <a:xfrm>
            <a:off x="7405441" y="2228693"/>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sp>
        <p:nvSpPr>
          <p:cNvPr id="176" name="テキスト ボックス 175"/>
          <p:cNvSpPr txBox="1"/>
          <p:nvPr/>
        </p:nvSpPr>
        <p:spPr>
          <a:xfrm>
            <a:off x="7567610" y="1663187"/>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sp>
        <p:nvSpPr>
          <p:cNvPr id="177" name="テキスト ボックス 176"/>
          <p:cNvSpPr txBox="1"/>
          <p:nvPr/>
        </p:nvSpPr>
        <p:spPr>
          <a:xfrm>
            <a:off x="6585944" y="1693167"/>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cxnSp>
        <p:nvCxnSpPr>
          <p:cNvPr id="172" name="直線矢印コネクタ 171"/>
          <p:cNvCxnSpPr/>
          <p:nvPr/>
        </p:nvCxnSpPr>
        <p:spPr>
          <a:xfrm>
            <a:off x="7415192" y="231985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6" name="左中かっこ 155"/>
          <p:cNvSpPr/>
          <p:nvPr/>
        </p:nvSpPr>
        <p:spPr>
          <a:xfrm rot="16200000">
            <a:off x="7181197" y="1605771"/>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7" name="テキスト ボックス 156"/>
          <p:cNvSpPr txBox="1"/>
          <p:nvPr/>
        </p:nvSpPr>
        <p:spPr>
          <a:xfrm>
            <a:off x="7085936" y="2751501"/>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0</a:t>
            </a:r>
            <a:endParaRPr kumimoji="1" lang="ja-JP" altLang="en-US" baseline="-25000" dirty="0"/>
          </a:p>
        </p:txBody>
      </p:sp>
      <p:sp>
        <p:nvSpPr>
          <p:cNvPr id="158" name="左中かっこ 157"/>
          <p:cNvSpPr/>
          <p:nvPr/>
        </p:nvSpPr>
        <p:spPr>
          <a:xfrm rot="8760000">
            <a:off x="7873199"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9" name="左中かっこ 158"/>
          <p:cNvSpPr/>
          <p:nvPr/>
        </p:nvSpPr>
        <p:spPr>
          <a:xfrm rot="2040000">
            <a:off x="647967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0" name="テキスト ボックス 159"/>
          <p:cNvSpPr txBox="1"/>
          <p:nvPr/>
        </p:nvSpPr>
        <p:spPr>
          <a:xfrm>
            <a:off x="7937385" y="136116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1</a:t>
            </a:r>
            <a:endParaRPr kumimoji="1" lang="ja-JP" altLang="en-US" baseline="-25000" dirty="0"/>
          </a:p>
        </p:txBody>
      </p:sp>
      <p:sp>
        <p:nvSpPr>
          <p:cNvPr id="161" name="テキスト ボックス 160"/>
          <p:cNvSpPr txBox="1"/>
          <p:nvPr/>
        </p:nvSpPr>
        <p:spPr>
          <a:xfrm>
            <a:off x="6177424" y="136116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2</a:t>
            </a:r>
            <a:endParaRPr kumimoji="1" lang="ja-JP" altLang="en-US" baseline="-25000" dirty="0"/>
          </a:p>
        </p:txBody>
      </p:sp>
      <p:grpSp>
        <p:nvGrpSpPr>
          <p:cNvPr id="207" name="グループ化 206"/>
          <p:cNvGrpSpPr/>
          <p:nvPr/>
        </p:nvGrpSpPr>
        <p:grpSpPr>
          <a:xfrm>
            <a:off x="3583923" y="1341068"/>
            <a:ext cx="1976154" cy="1687882"/>
            <a:chOff x="3428107" y="1413490"/>
            <a:chExt cx="1976154" cy="1687882"/>
          </a:xfrm>
        </p:grpSpPr>
        <p:sp>
          <p:nvSpPr>
            <p:cNvPr id="206" name="正方形/長方形 205"/>
            <p:cNvSpPr/>
            <p:nvPr/>
          </p:nvSpPr>
          <p:spPr>
            <a:xfrm>
              <a:off x="3428107" y="1413490"/>
              <a:ext cx="1976154" cy="1687882"/>
            </a:xfrm>
            <a:prstGeom prst="rect">
              <a:avLst/>
            </a:prstGeom>
            <a:noFill/>
            <a:ln w="127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二等辺三角形 186"/>
            <p:cNvSpPr/>
            <p:nvPr/>
          </p:nvSpPr>
          <p:spPr>
            <a:xfrm>
              <a:off x="3720371" y="1595351"/>
              <a:ext cx="1391626" cy="1103703"/>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8" name="テキスト ボックス 187"/>
            <p:cNvSpPr txBox="1"/>
            <p:nvPr/>
          </p:nvSpPr>
          <p:spPr>
            <a:xfrm>
              <a:off x="4124803" y="2685085"/>
              <a:ext cx="591404" cy="369332"/>
            </a:xfrm>
            <a:prstGeom prst="rect">
              <a:avLst/>
            </a:prstGeom>
            <a:noFill/>
          </p:spPr>
          <p:txBody>
            <a:bodyPr wrap="square" rtlCol="0">
              <a:spAutoFit/>
            </a:bodyPr>
            <a:lstStyle/>
            <a:p>
              <a:r>
                <a:rPr lang="en-US" altLang="ja-JP" dirty="0" smtClean="0">
                  <a:ea typeface="Cambria Math" panose="02040503050406030204" pitchFamily="18" charset="0"/>
                </a:rPr>
                <a:t>l</a:t>
              </a:r>
              <a:r>
                <a:rPr lang="en-US" altLang="ja-JP" baseline="-25000" dirty="0" smtClean="0">
                  <a:ea typeface="Cambria Math" panose="02040503050406030204" pitchFamily="18" charset="0"/>
                </a:rPr>
                <a:t>0</a:t>
              </a:r>
              <a:r>
                <a:rPr lang="en-US" altLang="ja-JP" dirty="0" smtClean="0">
                  <a:ea typeface="Cambria Math" panose="02040503050406030204" pitchFamily="18" charset="0"/>
                </a:rPr>
                <a:t>=4</a:t>
              </a:r>
              <a:endParaRPr kumimoji="1" lang="ja-JP" altLang="en-US" dirty="0"/>
            </a:p>
          </p:txBody>
        </p:sp>
        <p:sp>
          <p:nvSpPr>
            <p:cNvPr id="189" name="テキスト ボックス 188"/>
            <p:cNvSpPr txBox="1"/>
            <p:nvPr/>
          </p:nvSpPr>
          <p:spPr>
            <a:xfrm>
              <a:off x="4798996" y="1977925"/>
              <a:ext cx="591404" cy="369332"/>
            </a:xfrm>
            <a:prstGeom prst="rect">
              <a:avLst/>
            </a:prstGeom>
            <a:noFill/>
          </p:spPr>
          <p:txBody>
            <a:bodyPr wrap="square" rtlCol="0">
              <a:spAutoFit/>
            </a:bodyPr>
            <a:lstStyle/>
            <a:p>
              <a:r>
                <a:rPr lang="en-US" altLang="ja-JP" dirty="0" smtClean="0">
                  <a:ea typeface="Cambria Math" panose="02040503050406030204" pitchFamily="18" charset="0"/>
                </a:rPr>
                <a:t>l</a:t>
              </a:r>
              <a:r>
                <a:rPr lang="en-US" altLang="ja-JP" baseline="-25000" dirty="0" smtClean="0">
                  <a:ea typeface="Cambria Math" panose="02040503050406030204" pitchFamily="18" charset="0"/>
                </a:rPr>
                <a:t>1</a:t>
              </a:r>
              <a:r>
                <a:rPr lang="en-US" altLang="ja-JP" dirty="0" smtClean="0">
                  <a:ea typeface="Cambria Math" panose="02040503050406030204" pitchFamily="18" charset="0"/>
                </a:rPr>
                <a:t>=7</a:t>
              </a:r>
              <a:endParaRPr kumimoji="1" lang="ja-JP" altLang="en-US" dirty="0"/>
            </a:p>
          </p:txBody>
        </p:sp>
        <p:sp>
          <p:nvSpPr>
            <p:cNvPr id="190" name="テキスト ボックス 189"/>
            <p:cNvSpPr txBox="1"/>
            <p:nvPr/>
          </p:nvSpPr>
          <p:spPr>
            <a:xfrm>
              <a:off x="3474200" y="1977925"/>
              <a:ext cx="591404" cy="369332"/>
            </a:xfrm>
            <a:prstGeom prst="rect">
              <a:avLst/>
            </a:prstGeom>
            <a:noFill/>
          </p:spPr>
          <p:txBody>
            <a:bodyPr wrap="square" rtlCol="0">
              <a:spAutoFit/>
            </a:bodyPr>
            <a:lstStyle/>
            <a:p>
              <a:r>
                <a:rPr lang="en-US" altLang="ja-JP" dirty="0" smtClean="0">
                  <a:ea typeface="Cambria Math" panose="02040503050406030204" pitchFamily="18" charset="0"/>
                </a:rPr>
                <a:t>l</a:t>
              </a:r>
              <a:r>
                <a:rPr lang="en-US" altLang="ja-JP" baseline="-25000" dirty="0" smtClean="0">
                  <a:ea typeface="Cambria Math" panose="02040503050406030204" pitchFamily="18" charset="0"/>
                </a:rPr>
                <a:t>2</a:t>
              </a:r>
              <a:r>
                <a:rPr lang="en-US" altLang="ja-JP" dirty="0" smtClean="0">
                  <a:ea typeface="Cambria Math" panose="02040503050406030204" pitchFamily="18" charset="0"/>
                </a:rPr>
                <a:t>=7</a:t>
              </a:r>
              <a:endParaRPr kumimoji="1" lang="ja-JP" altLang="en-US" dirty="0"/>
            </a:p>
          </p:txBody>
        </p:sp>
        <p:sp>
          <p:nvSpPr>
            <p:cNvPr id="191" name="円/楕円 190"/>
            <p:cNvSpPr>
              <a:spLocks noChangeAspect="1"/>
            </p:cNvSpPr>
            <p:nvPr/>
          </p:nvSpPr>
          <p:spPr>
            <a:xfrm>
              <a:off x="4384358" y="266921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91"/>
            <p:cNvSpPr>
              <a:spLocks noChangeAspect="1"/>
            </p:cNvSpPr>
            <p:nvPr/>
          </p:nvSpPr>
          <p:spPr>
            <a:xfrm>
              <a:off x="4038124" y="266921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円/楕円 192"/>
            <p:cNvSpPr>
              <a:spLocks noChangeAspect="1"/>
            </p:cNvSpPr>
            <p:nvPr/>
          </p:nvSpPr>
          <p:spPr>
            <a:xfrm>
              <a:off x="4730592" y="2669210"/>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円/楕円 193"/>
            <p:cNvSpPr>
              <a:spLocks noChangeAspect="1"/>
            </p:cNvSpPr>
            <p:nvPr/>
          </p:nvSpPr>
          <p:spPr>
            <a:xfrm>
              <a:off x="4285380" y="173569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円/楕円 194"/>
            <p:cNvSpPr>
              <a:spLocks noChangeAspect="1"/>
            </p:cNvSpPr>
            <p:nvPr/>
          </p:nvSpPr>
          <p:spPr>
            <a:xfrm>
              <a:off x="4186465" y="1891283"/>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95"/>
            <p:cNvSpPr>
              <a:spLocks noChangeAspect="1"/>
            </p:cNvSpPr>
            <p:nvPr/>
          </p:nvSpPr>
          <p:spPr>
            <a:xfrm>
              <a:off x="4087550" y="2046869"/>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96"/>
            <p:cNvSpPr>
              <a:spLocks noChangeAspect="1"/>
            </p:cNvSpPr>
            <p:nvPr/>
          </p:nvSpPr>
          <p:spPr>
            <a:xfrm>
              <a:off x="3988635" y="220245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97"/>
            <p:cNvSpPr>
              <a:spLocks noChangeAspect="1"/>
            </p:cNvSpPr>
            <p:nvPr/>
          </p:nvSpPr>
          <p:spPr>
            <a:xfrm>
              <a:off x="3889720" y="2358041"/>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98"/>
            <p:cNvSpPr>
              <a:spLocks noChangeAspect="1"/>
            </p:cNvSpPr>
            <p:nvPr/>
          </p:nvSpPr>
          <p:spPr>
            <a:xfrm>
              <a:off x="3790805" y="251362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99"/>
            <p:cNvSpPr>
              <a:spLocks noChangeAspect="1"/>
            </p:cNvSpPr>
            <p:nvPr/>
          </p:nvSpPr>
          <p:spPr>
            <a:xfrm>
              <a:off x="4490849" y="173569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a:spLocks noChangeAspect="1"/>
            </p:cNvSpPr>
            <p:nvPr/>
          </p:nvSpPr>
          <p:spPr>
            <a:xfrm>
              <a:off x="4589782" y="1891283"/>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a:spLocks noChangeAspect="1"/>
            </p:cNvSpPr>
            <p:nvPr/>
          </p:nvSpPr>
          <p:spPr>
            <a:xfrm>
              <a:off x="4688715" y="2046869"/>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a:spLocks noChangeAspect="1"/>
            </p:cNvSpPr>
            <p:nvPr/>
          </p:nvSpPr>
          <p:spPr>
            <a:xfrm>
              <a:off x="4787648" y="2202455"/>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a:spLocks noChangeAspect="1"/>
            </p:cNvSpPr>
            <p:nvPr/>
          </p:nvSpPr>
          <p:spPr>
            <a:xfrm>
              <a:off x="4886581" y="2358041"/>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a:spLocks noChangeAspect="1"/>
            </p:cNvSpPr>
            <p:nvPr/>
          </p:nvSpPr>
          <p:spPr>
            <a:xfrm>
              <a:off x="4985514" y="2513627"/>
              <a:ext cx="63776" cy="63776"/>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382125" y="3472249"/>
            <a:ext cx="306495" cy="923330"/>
          </a:xfrm>
          <a:prstGeom prst="rect">
            <a:avLst/>
          </a:prstGeom>
          <a:noFill/>
          <a:ln>
            <a:noFill/>
          </a:ln>
        </p:spPr>
        <p:txBody>
          <a:bodyPr wrap="none" rtlCol="0">
            <a:spAutoFit/>
          </a:bodyPr>
          <a:lstStyle/>
          <a:p>
            <a:pPr algn="ctr"/>
            <a:r>
              <a:rPr kumimoji="1" lang="en-US" altLang="ja-JP" dirty="0" smtClean="0"/>
              <a:t>0</a:t>
            </a:r>
          </a:p>
          <a:p>
            <a:pPr algn="ctr"/>
            <a:r>
              <a:rPr kumimoji="1" lang="en-US" altLang="ja-JP" dirty="0" smtClean="0"/>
              <a:t>1</a:t>
            </a:r>
          </a:p>
          <a:p>
            <a:pPr algn="ctr"/>
            <a:r>
              <a:rPr kumimoji="1" lang="en-US" altLang="ja-JP" dirty="0"/>
              <a:t>1</a:t>
            </a:r>
            <a:endParaRPr kumimoji="1" lang="ja-JP" altLang="en-US" dirty="0"/>
          </a:p>
        </p:txBody>
      </p:sp>
      <p:sp>
        <p:nvSpPr>
          <p:cNvPr id="22" name="テキスト ボックス 21"/>
          <p:cNvSpPr txBox="1"/>
          <p:nvPr/>
        </p:nvSpPr>
        <p:spPr>
          <a:xfrm>
            <a:off x="691125" y="3472249"/>
            <a:ext cx="306495" cy="923330"/>
          </a:xfrm>
          <a:prstGeom prst="rect">
            <a:avLst/>
          </a:prstGeom>
          <a:noFill/>
        </p:spPr>
        <p:txBody>
          <a:bodyPr wrap="none" rtlCol="0">
            <a:spAutoFit/>
          </a:bodyPr>
          <a:lstStyle/>
          <a:p>
            <a:pPr algn="ctr"/>
            <a:r>
              <a:rPr kumimoji="1" lang="en-US" altLang="ja-JP" dirty="0" smtClean="0"/>
              <a:t>1</a:t>
            </a:r>
          </a:p>
          <a:p>
            <a:pPr algn="ctr"/>
            <a:r>
              <a:rPr kumimoji="1" lang="en-US" altLang="ja-JP" dirty="0" smtClean="0"/>
              <a:t>0</a:t>
            </a:r>
          </a:p>
          <a:p>
            <a:pPr algn="ctr"/>
            <a:r>
              <a:rPr kumimoji="1" lang="en-US" altLang="ja-JP" dirty="0"/>
              <a:t>1</a:t>
            </a:r>
            <a:endParaRPr kumimoji="1" lang="en-US" altLang="ja-JP" dirty="0" smtClean="0"/>
          </a:p>
        </p:txBody>
      </p:sp>
      <p:sp>
        <p:nvSpPr>
          <p:cNvPr id="23" name="テキスト ボックス 22"/>
          <p:cNvSpPr txBox="1"/>
          <p:nvPr/>
        </p:nvSpPr>
        <p:spPr>
          <a:xfrm>
            <a:off x="995925" y="3472249"/>
            <a:ext cx="306495" cy="923330"/>
          </a:xfrm>
          <a:prstGeom prst="rect">
            <a:avLst/>
          </a:prstGeom>
          <a:noFill/>
        </p:spPr>
        <p:txBody>
          <a:bodyPr wrap="none" rtlCol="0">
            <a:spAutoFit/>
          </a:bodyPr>
          <a:lstStyle/>
          <a:p>
            <a:pPr algn="ctr"/>
            <a:r>
              <a:rPr kumimoji="1" lang="en-US" altLang="ja-JP" dirty="0" smtClean="0"/>
              <a:t>1</a:t>
            </a:r>
          </a:p>
          <a:p>
            <a:pPr algn="ctr"/>
            <a:r>
              <a:rPr kumimoji="1" lang="en-US" altLang="ja-JP" dirty="0" smtClean="0"/>
              <a:t>1</a:t>
            </a:r>
          </a:p>
          <a:p>
            <a:pPr algn="ctr"/>
            <a:r>
              <a:rPr kumimoji="1" lang="en-US" altLang="ja-JP" dirty="0"/>
              <a:t>0</a:t>
            </a:r>
            <a:endParaRPr kumimoji="1" lang="en-US" altLang="ja-JP" dirty="0" smtClean="0"/>
          </a:p>
        </p:txBody>
      </p:sp>
      <p:sp>
        <p:nvSpPr>
          <p:cNvPr id="24" name="テキスト ボックス 23"/>
          <p:cNvSpPr txBox="1"/>
          <p:nvPr/>
        </p:nvSpPr>
        <p:spPr>
          <a:xfrm>
            <a:off x="1300725" y="3472249"/>
            <a:ext cx="306495" cy="923330"/>
          </a:xfrm>
          <a:prstGeom prst="rect">
            <a:avLst/>
          </a:prstGeom>
          <a:noFill/>
          <a:ln>
            <a:noFill/>
          </a:ln>
        </p:spPr>
        <p:txBody>
          <a:bodyPr wrap="none" rtlCol="0">
            <a:spAutoFit/>
          </a:bodyPr>
          <a:lstStyle/>
          <a:p>
            <a:pPr algn="ctr"/>
            <a:r>
              <a:rPr kumimoji="1" lang="en-US" altLang="ja-JP" dirty="0" smtClean="0"/>
              <a:t>2</a:t>
            </a:r>
          </a:p>
          <a:p>
            <a:pPr algn="ctr"/>
            <a:r>
              <a:rPr kumimoji="1" lang="en-US" altLang="ja-JP" dirty="0" smtClean="0"/>
              <a:t>0</a:t>
            </a:r>
          </a:p>
          <a:p>
            <a:pPr algn="ctr"/>
            <a:r>
              <a:rPr kumimoji="1" lang="en-US" altLang="ja-JP" dirty="0"/>
              <a:t>0</a:t>
            </a:r>
            <a:endParaRPr kumimoji="1" lang="en-US" altLang="ja-JP" dirty="0" smtClean="0"/>
          </a:p>
        </p:txBody>
      </p:sp>
      <p:sp>
        <p:nvSpPr>
          <p:cNvPr id="25" name="テキスト ボックス 24"/>
          <p:cNvSpPr txBox="1"/>
          <p:nvPr/>
        </p:nvSpPr>
        <p:spPr>
          <a:xfrm>
            <a:off x="1745869" y="3333750"/>
            <a:ext cx="393056" cy="1200329"/>
          </a:xfrm>
          <a:prstGeom prst="rect">
            <a:avLst/>
          </a:prstGeom>
          <a:noFill/>
        </p:spPr>
        <p:txBody>
          <a:bodyPr wrap="none" rtlCol="0">
            <a:spAutoFit/>
          </a:bodyPr>
          <a:lstStyle/>
          <a:p>
            <a:pPr algn="ctr"/>
            <a:r>
              <a:rPr kumimoji="1" lang="en-US" altLang="ja-JP" dirty="0" smtClean="0"/>
              <a:t>p</a:t>
            </a:r>
            <a:r>
              <a:rPr kumimoji="1" lang="en-US" altLang="ja-JP" baseline="-25000" dirty="0" smtClean="0"/>
              <a:t>0</a:t>
            </a:r>
          </a:p>
          <a:p>
            <a:pPr algn="ctr"/>
            <a:r>
              <a:rPr kumimoji="1" lang="en-US" altLang="ja-JP" dirty="0" smtClean="0"/>
              <a:t>p</a:t>
            </a:r>
            <a:r>
              <a:rPr kumimoji="1" lang="en-US" altLang="ja-JP" baseline="-25000" dirty="0" smtClean="0"/>
              <a:t>1</a:t>
            </a:r>
            <a:endParaRPr kumimoji="1" lang="en-US" altLang="ja-JP" baseline="-25000" dirty="0"/>
          </a:p>
          <a:p>
            <a:pPr algn="ctr"/>
            <a:r>
              <a:rPr kumimoji="1" lang="en-US" altLang="ja-JP" dirty="0" smtClean="0"/>
              <a:t>p</a:t>
            </a:r>
            <a:r>
              <a:rPr kumimoji="1" lang="en-US" altLang="ja-JP" baseline="-25000" dirty="0" smtClean="0"/>
              <a:t>2</a:t>
            </a:r>
            <a:endParaRPr kumimoji="1" lang="en-US" altLang="ja-JP" baseline="-25000" dirty="0"/>
          </a:p>
          <a:p>
            <a:pPr algn="ctr"/>
            <a:r>
              <a:rPr kumimoji="1" lang="en-US" altLang="ja-JP" dirty="0" smtClean="0"/>
              <a:t>x</a:t>
            </a:r>
          </a:p>
        </p:txBody>
      </p:sp>
      <p:sp>
        <p:nvSpPr>
          <p:cNvPr id="26" name="テキスト ボックス 25"/>
          <p:cNvSpPr txBox="1"/>
          <p:nvPr/>
        </p:nvSpPr>
        <p:spPr>
          <a:xfrm>
            <a:off x="3057136" y="3472249"/>
            <a:ext cx="332142" cy="923330"/>
          </a:xfrm>
          <a:prstGeom prst="rect">
            <a:avLst/>
          </a:prstGeom>
          <a:noFill/>
          <a:ln>
            <a:noFill/>
          </a:ln>
        </p:spPr>
        <p:txBody>
          <a:bodyPr wrap="none" rtlCol="0">
            <a:spAutoFit/>
          </a:bodyPr>
          <a:lstStyle/>
          <a:p>
            <a:pPr algn="ctr"/>
            <a:r>
              <a:rPr kumimoji="1" lang="en-US" altLang="ja-JP" dirty="0" smtClean="0"/>
              <a:t>l</a:t>
            </a:r>
            <a:r>
              <a:rPr kumimoji="1" lang="en-US" altLang="ja-JP" baseline="-25000" dirty="0" smtClean="0"/>
              <a:t>0</a:t>
            </a:r>
          </a:p>
          <a:p>
            <a:pPr algn="ctr"/>
            <a:r>
              <a:rPr kumimoji="1" lang="en-US" altLang="ja-JP" dirty="0" smtClean="0"/>
              <a:t>l</a:t>
            </a:r>
            <a:r>
              <a:rPr kumimoji="1" lang="en-US" altLang="ja-JP" baseline="-25000" dirty="0" smtClean="0"/>
              <a:t>1</a:t>
            </a:r>
            <a:endParaRPr kumimoji="1" lang="en-US" altLang="ja-JP" baseline="-25000" dirty="0"/>
          </a:p>
          <a:p>
            <a:pPr algn="ctr"/>
            <a:r>
              <a:rPr kumimoji="1" lang="en-US" altLang="ja-JP" dirty="0" smtClean="0"/>
              <a:t>l</a:t>
            </a:r>
            <a:r>
              <a:rPr kumimoji="1" lang="en-US" altLang="ja-JP" baseline="-25000" dirty="0" smtClean="0"/>
              <a:t>2</a:t>
            </a:r>
            <a:endParaRPr kumimoji="1" lang="en-US" altLang="ja-JP" baseline="-25000" dirty="0"/>
          </a:p>
        </p:txBody>
      </p:sp>
      <p:sp>
        <p:nvSpPr>
          <p:cNvPr id="27" name="テキスト ボックス 26"/>
          <p:cNvSpPr txBox="1"/>
          <p:nvPr/>
        </p:nvSpPr>
        <p:spPr>
          <a:xfrm>
            <a:off x="2752335" y="3749248"/>
            <a:ext cx="306494" cy="369332"/>
          </a:xfrm>
          <a:prstGeom prst="rect">
            <a:avLst/>
          </a:prstGeom>
          <a:noFill/>
          <a:ln>
            <a:noFill/>
          </a:ln>
        </p:spPr>
        <p:txBody>
          <a:bodyPr wrap="none" rtlCol="0">
            <a:spAutoFit/>
          </a:bodyPr>
          <a:lstStyle/>
          <a:p>
            <a:pPr algn="ctr"/>
            <a:r>
              <a:rPr kumimoji="1" lang="en-US" altLang="ja-JP" dirty="0" smtClean="0"/>
              <a:t>=</a:t>
            </a:r>
            <a:endParaRPr kumimoji="1" lang="ja-JP" altLang="en-US" dirty="0"/>
          </a:p>
        </p:txBody>
      </p:sp>
      <p:sp>
        <p:nvSpPr>
          <p:cNvPr id="178" name="テキスト ボックス 177"/>
          <p:cNvSpPr txBox="1"/>
          <p:nvPr/>
        </p:nvSpPr>
        <p:spPr>
          <a:xfrm>
            <a:off x="2447535" y="3472249"/>
            <a:ext cx="306494" cy="923330"/>
          </a:xfrm>
          <a:prstGeom prst="rect">
            <a:avLst/>
          </a:prstGeom>
          <a:noFill/>
          <a:ln>
            <a:noFill/>
          </a:ln>
        </p:spPr>
        <p:txBody>
          <a:bodyPr wrap="none" rtlCol="0">
            <a:spAutoFit/>
          </a:bodyPr>
          <a:lstStyle/>
          <a:p>
            <a:pPr algn="ctr"/>
            <a:r>
              <a:rPr kumimoji="1" lang="en-US" altLang="ja-JP" dirty="0" smtClean="0"/>
              <a:t>4</a:t>
            </a:r>
            <a:endParaRPr kumimoji="1" lang="en-US" altLang="ja-JP" baseline="-25000" dirty="0" smtClean="0"/>
          </a:p>
          <a:p>
            <a:pPr algn="ctr"/>
            <a:r>
              <a:rPr kumimoji="1" lang="en-US" altLang="ja-JP" dirty="0" smtClean="0"/>
              <a:t>1</a:t>
            </a:r>
            <a:endParaRPr kumimoji="1" lang="en-US" altLang="ja-JP" baseline="-25000" dirty="0"/>
          </a:p>
          <a:p>
            <a:pPr algn="ctr"/>
            <a:r>
              <a:rPr kumimoji="1" lang="en-US" altLang="ja-JP" dirty="0" smtClean="0"/>
              <a:t>1</a:t>
            </a:r>
            <a:endParaRPr kumimoji="1" lang="en-US" altLang="ja-JP" baseline="-25000" dirty="0"/>
          </a:p>
        </p:txBody>
      </p:sp>
      <p:sp>
        <p:nvSpPr>
          <p:cNvPr id="179" name="テキスト ボックス 178"/>
          <p:cNvSpPr txBox="1"/>
          <p:nvPr/>
        </p:nvSpPr>
        <p:spPr>
          <a:xfrm>
            <a:off x="2138925" y="3749248"/>
            <a:ext cx="306494" cy="369332"/>
          </a:xfrm>
          <a:prstGeom prst="rect">
            <a:avLst/>
          </a:prstGeom>
          <a:noFill/>
          <a:ln>
            <a:noFill/>
          </a:ln>
        </p:spPr>
        <p:txBody>
          <a:bodyPr wrap="none" rtlCol="0">
            <a:spAutoFit/>
          </a:bodyPr>
          <a:lstStyle/>
          <a:p>
            <a:pPr algn="ctr"/>
            <a:r>
              <a:rPr kumimoji="1" lang="en-US" altLang="ja-JP" dirty="0"/>
              <a:t>+</a:t>
            </a:r>
            <a:endParaRPr kumimoji="1" lang="ja-JP" altLang="en-US" dirty="0"/>
          </a:p>
        </p:txBody>
      </p:sp>
      <p:sp>
        <p:nvSpPr>
          <p:cNvPr id="37" name="左大かっこ 36"/>
          <p:cNvSpPr/>
          <p:nvPr/>
        </p:nvSpPr>
        <p:spPr>
          <a:xfrm>
            <a:off x="1741870" y="3389414"/>
            <a:ext cx="72000" cy="1089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右大かっこ 37"/>
          <p:cNvSpPr/>
          <p:nvPr/>
        </p:nvSpPr>
        <p:spPr>
          <a:xfrm>
            <a:off x="2063425" y="3389414"/>
            <a:ext cx="72000" cy="1089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左大かっこ 34"/>
          <p:cNvSpPr/>
          <p:nvPr/>
        </p:nvSpPr>
        <p:spPr>
          <a:xfrm>
            <a:off x="381000"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右大かっこ 35"/>
          <p:cNvSpPr/>
          <p:nvPr/>
        </p:nvSpPr>
        <p:spPr>
          <a:xfrm>
            <a:off x="1533525"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左大かっこ 38"/>
          <p:cNvSpPr/>
          <p:nvPr/>
        </p:nvSpPr>
        <p:spPr>
          <a:xfrm>
            <a:off x="3057135"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右大かっこ 39"/>
          <p:cNvSpPr/>
          <p:nvPr/>
        </p:nvSpPr>
        <p:spPr>
          <a:xfrm>
            <a:off x="3315825"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0" name="左大かっこ 179"/>
          <p:cNvSpPr/>
          <p:nvPr/>
        </p:nvSpPr>
        <p:spPr>
          <a:xfrm>
            <a:off x="2447925"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1" name="右大かっこ 180"/>
          <p:cNvSpPr/>
          <p:nvPr/>
        </p:nvSpPr>
        <p:spPr>
          <a:xfrm>
            <a:off x="2680335"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2" name="テキスト ボックス 101"/>
          <p:cNvSpPr txBox="1"/>
          <p:nvPr/>
        </p:nvSpPr>
        <p:spPr>
          <a:xfrm>
            <a:off x="5912057" y="3472249"/>
            <a:ext cx="306494" cy="923330"/>
          </a:xfrm>
          <a:prstGeom prst="rect">
            <a:avLst/>
          </a:prstGeom>
          <a:noFill/>
          <a:ln>
            <a:noFill/>
          </a:ln>
        </p:spPr>
        <p:txBody>
          <a:bodyPr wrap="none" rtlCol="0">
            <a:spAutoFit/>
          </a:bodyPr>
          <a:lstStyle/>
          <a:p>
            <a:pPr algn="ctr"/>
            <a:r>
              <a:rPr kumimoji="1" lang="en-US" altLang="ja-JP" dirty="0" smtClean="0"/>
              <a:t>0</a:t>
            </a:r>
          </a:p>
          <a:p>
            <a:pPr algn="ctr"/>
            <a:r>
              <a:rPr kumimoji="1" lang="en-US" altLang="ja-JP" dirty="0" smtClean="0"/>
              <a:t>1</a:t>
            </a:r>
          </a:p>
          <a:p>
            <a:pPr algn="ctr"/>
            <a:r>
              <a:rPr kumimoji="1" lang="en-US" altLang="ja-JP" dirty="0"/>
              <a:t>1</a:t>
            </a:r>
            <a:endParaRPr kumimoji="1" lang="ja-JP" altLang="en-US" dirty="0"/>
          </a:p>
        </p:txBody>
      </p:sp>
      <p:sp>
        <p:nvSpPr>
          <p:cNvPr id="103" name="テキスト ボックス 102"/>
          <p:cNvSpPr txBox="1"/>
          <p:nvPr/>
        </p:nvSpPr>
        <p:spPr>
          <a:xfrm>
            <a:off x="6217247" y="3472249"/>
            <a:ext cx="306494" cy="923330"/>
          </a:xfrm>
          <a:prstGeom prst="rect">
            <a:avLst/>
          </a:prstGeom>
          <a:noFill/>
          <a:ln>
            <a:noFill/>
          </a:ln>
        </p:spPr>
        <p:txBody>
          <a:bodyPr wrap="none" rtlCol="0">
            <a:spAutoFit/>
          </a:bodyPr>
          <a:lstStyle/>
          <a:p>
            <a:pPr algn="ctr"/>
            <a:r>
              <a:rPr kumimoji="1" lang="en-US" altLang="ja-JP" dirty="0" smtClean="0"/>
              <a:t>1</a:t>
            </a:r>
          </a:p>
          <a:p>
            <a:pPr algn="ctr"/>
            <a:r>
              <a:rPr kumimoji="1" lang="en-US" altLang="ja-JP" dirty="0" smtClean="0"/>
              <a:t>0</a:t>
            </a:r>
          </a:p>
          <a:p>
            <a:pPr algn="ctr"/>
            <a:r>
              <a:rPr kumimoji="1" lang="en-US" altLang="ja-JP" dirty="0"/>
              <a:t>1</a:t>
            </a:r>
            <a:endParaRPr kumimoji="1" lang="en-US" altLang="ja-JP" dirty="0" smtClean="0"/>
          </a:p>
        </p:txBody>
      </p:sp>
      <p:sp>
        <p:nvSpPr>
          <p:cNvPr id="104" name="テキスト ボックス 103"/>
          <p:cNvSpPr txBox="1"/>
          <p:nvPr/>
        </p:nvSpPr>
        <p:spPr>
          <a:xfrm>
            <a:off x="6522047" y="3472249"/>
            <a:ext cx="306494" cy="923330"/>
          </a:xfrm>
          <a:prstGeom prst="rect">
            <a:avLst/>
          </a:prstGeom>
          <a:noFill/>
          <a:ln>
            <a:noFill/>
          </a:ln>
        </p:spPr>
        <p:txBody>
          <a:bodyPr wrap="none" rtlCol="0">
            <a:spAutoFit/>
          </a:bodyPr>
          <a:lstStyle/>
          <a:p>
            <a:pPr algn="ctr"/>
            <a:r>
              <a:rPr kumimoji="1" lang="en-US" altLang="ja-JP" dirty="0" smtClean="0"/>
              <a:t>1</a:t>
            </a:r>
          </a:p>
          <a:p>
            <a:pPr algn="ctr"/>
            <a:r>
              <a:rPr kumimoji="1" lang="en-US" altLang="ja-JP" dirty="0" smtClean="0"/>
              <a:t>1</a:t>
            </a:r>
          </a:p>
          <a:p>
            <a:pPr algn="ctr"/>
            <a:r>
              <a:rPr kumimoji="1" lang="en-US" altLang="ja-JP" dirty="0"/>
              <a:t>0</a:t>
            </a:r>
            <a:endParaRPr kumimoji="1" lang="en-US" altLang="ja-JP" dirty="0" smtClean="0"/>
          </a:p>
        </p:txBody>
      </p:sp>
      <p:sp>
        <p:nvSpPr>
          <p:cNvPr id="106" name="テキスト ボックス 105"/>
          <p:cNvSpPr txBox="1"/>
          <p:nvPr/>
        </p:nvSpPr>
        <p:spPr>
          <a:xfrm>
            <a:off x="6971001" y="3441120"/>
            <a:ext cx="393056" cy="923330"/>
          </a:xfrm>
          <a:prstGeom prst="rect">
            <a:avLst/>
          </a:prstGeom>
          <a:noFill/>
          <a:ln>
            <a:noFill/>
          </a:ln>
        </p:spPr>
        <p:txBody>
          <a:bodyPr wrap="none" rtlCol="0">
            <a:spAutoFit/>
          </a:bodyPr>
          <a:lstStyle/>
          <a:p>
            <a:pPr algn="ctr"/>
            <a:r>
              <a:rPr kumimoji="1" lang="en-US" altLang="ja-JP" dirty="0" smtClean="0"/>
              <a:t>p</a:t>
            </a:r>
            <a:r>
              <a:rPr kumimoji="1" lang="en-US" altLang="ja-JP" baseline="-25000" dirty="0" smtClean="0"/>
              <a:t>0</a:t>
            </a:r>
          </a:p>
          <a:p>
            <a:pPr algn="ctr"/>
            <a:r>
              <a:rPr kumimoji="1" lang="en-US" altLang="ja-JP" dirty="0" smtClean="0"/>
              <a:t>p</a:t>
            </a:r>
            <a:r>
              <a:rPr kumimoji="1" lang="en-US" altLang="ja-JP" baseline="-25000" dirty="0" smtClean="0"/>
              <a:t>1</a:t>
            </a:r>
            <a:endParaRPr kumimoji="1" lang="en-US" altLang="ja-JP" baseline="-25000" dirty="0"/>
          </a:p>
          <a:p>
            <a:pPr algn="ctr"/>
            <a:r>
              <a:rPr kumimoji="1" lang="en-US" altLang="ja-JP" dirty="0" smtClean="0"/>
              <a:t>p</a:t>
            </a:r>
            <a:r>
              <a:rPr kumimoji="1" lang="en-US" altLang="ja-JP" baseline="-25000" dirty="0" smtClean="0"/>
              <a:t>2</a:t>
            </a:r>
            <a:endParaRPr kumimoji="1" lang="en-US" altLang="ja-JP" baseline="-25000" dirty="0"/>
          </a:p>
        </p:txBody>
      </p:sp>
      <p:sp>
        <p:nvSpPr>
          <p:cNvPr id="107" name="テキスト ボックス 106"/>
          <p:cNvSpPr txBox="1"/>
          <p:nvPr/>
        </p:nvSpPr>
        <p:spPr>
          <a:xfrm>
            <a:off x="8278457" y="3472249"/>
            <a:ext cx="332143" cy="923330"/>
          </a:xfrm>
          <a:prstGeom prst="rect">
            <a:avLst/>
          </a:prstGeom>
          <a:noFill/>
          <a:ln>
            <a:noFill/>
          </a:ln>
        </p:spPr>
        <p:txBody>
          <a:bodyPr wrap="none" rtlCol="0">
            <a:spAutoFit/>
          </a:bodyPr>
          <a:lstStyle/>
          <a:p>
            <a:pPr algn="ctr"/>
            <a:r>
              <a:rPr kumimoji="1" lang="en-US" altLang="ja-JP" dirty="0" smtClean="0"/>
              <a:t>l</a:t>
            </a:r>
            <a:r>
              <a:rPr kumimoji="1" lang="en-US" altLang="ja-JP" baseline="-25000" dirty="0" smtClean="0"/>
              <a:t>0</a:t>
            </a:r>
          </a:p>
          <a:p>
            <a:pPr algn="ctr"/>
            <a:r>
              <a:rPr kumimoji="1" lang="en-US" altLang="ja-JP" dirty="0" smtClean="0"/>
              <a:t>l</a:t>
            </a:r>
            <a:r>
              <a:rPr kumimoji="1" lang="en-US" altLang="ja-JP" baseline="-25000" dirty="0" smtClean="0"/>
              <a:t>1</a:t>
            </a:r>
            <a:endParaRPr kumimoji="1" lang="en-US" altLang="ja-JP" baseline="-25000" dirty="0"/>
          </a:p>
          <a:p>
            <a:pPr algn="ctr"/>
            <a:r>
              <a:rPr kumimoji="1" lang="en-US" altLang="ja-JP" dirty="0" smtClean="0"/>
              <a:t>l</a:t>
            </a:r>
            <a:r>
              <a:rPr kumimoji="1" lang="en-US" altLang="ja-JP" baseline="-25000" dirty="0" smtClean="0"/>
              <a:t>2</a:t>
            </a:r>
            <a:endParaRPr kumimoji="1" lang="en-US" altLang="ja-JP" baseline="-25000" dirty="0"/>
          </a:p>
        </p:txBody>
      </p:sp>
      <p:sp>
        <p:nvSpPr>
          <p:cNvPr id="108" name="テキスト ボックス 107"/>
          <p:cNvSpPr txBox="1"/>
          <p:nvPr/>
        </p:nvSpPr>
        <p:spPr>
          <a:xfrm>
            <a:off x="7973657" y="3749248"/>
            <a:ext cx="306494" cy="369332"/>
          </a:xfrm>
          <a:prstGeom prst="rect">
            <a:avLst/>
          </a:prstGeom>
          <a:noFill/>
          <a:ln>
            <a:noFill/>
          </a:ln>
        </p:spPr>
        <p:txBody>
          <a:bodyPr wrap="none" rtlCol="0">
            <a:spAutoFit/>
          </a:bodyPr>
          <a:lstStyle/>
          <a:p>
            <a:pPr algn="ctr"/>
            <a:r>
              <a:rPr kumimoji="1" lang="en-US" altLang="ja-JP" dirty="0" smtClean="0"/>
              <a:t>=</a:t>
            </a:r>
            <a:endParaRPr kumimoji="1" lang="ja-JP" altLang="en-US" dirty="0"/>
          </a:p>
        </p:txBody>
      </p:sp>
      <p:sp>
        <p:nvSpPr>
          <p:cNvPr id="182" name="テキスト ボックス 181"/>
          <p:cNvSpPr txBox="1"/>
          <p:nvPr/>
        </p:nvSpPr>
        <p:spPr>
          <a:xfrm>
            <a:off x="7668858" y="3472249"/>
            <a:ext cx="306494" cy="923330"/>
          </a:xfrm>
          <a:prstGeom prst="rect">
            <a:avLst/>
          </a:prstGeom>
          <a:noFill/>
          <a:ln>
            <a:noFill/>
          </a:ln>
        </p:spPr>
        <p:txBody>
          <a:bodyPr wrap="none" rtlCol="0">
            <a:spAutoFit/>
          </a:bodyPr>
          <a:lstStyle/>
          <a:p>
            <a:pPr algn="ctr"/>
            <a:r>
              <a:rPr kumimoji="1" lang="en-US" altLang="ja-JP" dirty="0" smtClean="0"/>
              <a:t>2</a:t>
            </a:r>
            <a:endParaRPr kumimoji="1" lang="en-US" altLang="ja-JP" baseline="-25000" dirty="0" smtClean="0"/>
          </a:p>
          <a:p>
            <a:pPr algn="ctr"/>
            <a:r>
              <a:rPr kumimoji="1" lang="en-US" altLang="ja-JP" dirty="0" smtClean="0"/>
              <a:t>1</a:t>
            </a:r>
            <a:endParaRPr kumimoji="1" lang="en-US" altLang="ja-JP" baseline="-25000" dirty="0"/>
          </a:p>
          <a:p>
            <a:pPr algn="ctr"/>
            <a:r>
              <a:rPr kumimoji="1" lang="en-US" altLang="ja-JP" dirty="0" smtClean="0"/>
              <a:t>1</a:t>
            </a:r>
            <a:endParaRPr kumimoji="1" lang="en-US" altLang="ja-JP" baseline="-25000" dirty="0"/>
          </a:p>
        </p:txBody>
      </p:sp>
      <p:sp>
        <p:nvSpPr>
          <p:cNvPr id="183" name="テキスト ボックス 182"/>
          <p:cNvSpPr txBox="1"/>
          <p:nvPr/>
        </p:nvSpPr>
        <p:spPr>
          <a:xfrm>
            <a:off x="7364058" y="3749248"/>
            <a:ext cx="306494" cy="369332"/>
          </a:xfrm>
          <a:prstGeom prst="rect">
            <a:avLst/>
          </a:prstGeom>
          <a:noFill/>
          <a:ln>
            <a:noFill/>
          </a:ln>
        </p:spPr>
        <p:txBody>
          <a:bodyPr wrap="none" rtlCol="0">
            <a:spAutoFit/>
          </a:bodyPr>
          <a:lstStyle/>
          <a:p>
            <a:pPr algn="ctr"/>
            <a:r>
              <a:rPr kumimoji="1" lang="en-US" altLang="ja-JP" dirty="0"/>
              <a:t>+</a:t>
            </a:r>
            <a:endParaRPr kumimoji="1" lang="ja-JP" altLang="en-US" dirty="0"/>
          </a:p>
        </p:txBody>
      </p:sp>
      <p:sp>
        <p:nvSpPr>
          <p:cNvPr id="109" name="左大かっこ 108"/>
          <p:cNvSpPr/>
          <p:nvPr/>
        </p:nvSpPr>
        <p:spPr>
          <a:xfrm>
            <a:off x="5912837"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0" name="右大かっこ 109"/>
          <p:cNvSpPr/>
          <p:nvPr/>
        </p:nvSpPr>
        <p:spPr>
          <a:xfrm>
            <a:off x="6754457"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左大かっこ 112"/>
          <p:cNvSpPr/>
          <p:nvPr/>
        </p:nvSpPr>
        <p:spPr>
          <a:xfrm>
            <a:off x="8278457"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4" name="右大かっこ 113"/>
          <p:cNvSpPr/>
          <p:nvPr/>
        </p:nvSpPr>
        <p:spPr>
          <a:xfrm>
            <a:off x="8538600"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5" name="左大かっこ 114"/>
          <p:cNvSpPr/>
          <p:nvPr/>
        </p:nvSpPr>
        <p:spPr>
          <a:xfrm>
            <a:off x="6971000"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6" name="右大かっこ 115"/>
          <p:cNvSpPr/>
          <p:nvPr/>
        </p:nvSpPr>
        <p:spPr>
          <a:xfrm>
            <a:off x="7291430"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4" name="左大かっこ 183"/>
          <p:cNvSpPr/>
          <p:nvPr/>
        </p:nvSpPr>
        <p:spPr>
          <a:xfrm>
            <a:off x="7668857"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5" name="右大かっこ 184"/>
          <p:cNvSpPr/>
          <p:nvPr/>
        </p:nvSpPr>
        <p:spPr>
          <a:xfrm>
            <a:off x="7903352"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4" name="テキスト ボックス 213"/>
          <p:cNvSpPr txBox="1"/>
          <p:nvPr/>
        </p:nvSpPr>
        <p:spPr>
          <a:xfrm>
            <a:off x="8291914" y="3472249"/>
            <a:ext cx="306494" cy="923330"/>
          </a:xfrm>
          <a:prstGeom prst="rect">
            <a:avLst/>
          </a:prstGeom>
          <a:noFill/>
          <a:ln>
            <a:noFill/>
          </a:ln>
        </p:spPr>
        <p:txBody>
          <a:bodyPr wrap="none" rtlCol="0">
            <a:spAutoFit/>
          </a:bodyPr>
          <a:lstStyle/>
          <a:p>
            <a:pPr algn="ctr"/>
            <a:r>
              <a:rPr kumimoji="1" lang="en-US" altLang="ja-JP" dirty="0" smtClean="0">
                <a:solidFill>
                  <a:srgbClr val="FF0000"/>
                </a:solidFill>
              </a:rPr>
              <a:t>4</a:t>
            </a:r>
          </a:p>
          <a:p>
            <a:pPr algn="ctr"/>
            <a:r>
              <a:rPr kumimoji="1" lang="en-US" altLang="ja-JP" dirty="0" smtClean="0">
                <a:solidFill>
                  <a:srgbClr val="FF0000"/>
                </a:solidFill>
              </a:rPr>
              <a:t>7</a:t>
            </a:r>
          </a:p>
          <a:p>
            <a:pPr algn="ctr"/>
            <a:r>
              <a:rPr kumimoji="1" lang="en-US" altLang="ja-JP" dirty="0" smtClean="0">
                <a:solidFill>
                  <a:srgbClr val="FF0000"/>
                </a:solidFill>
              </a:rPr>
              <a:t>7</a:t>
            </a:r>
            <a:endParaRPr kumimoji="1" lang="en-US" altLang="ja-JP" baseline="-25000" dirty="0">
              <a:solidFill>
                <a:srgbClr val="FF0000"/>
              </a:solidFill>
            </a:endParaRPr>
          </a:p>
        </p:txBody>
      </p:sp>
      <p:sp>
        <p:nvSpPr>
          <p:cNvPr id="215" name="テキスト ボックス 214"/>
          <p:cNvSpPr txBox="1"/>
          <p:nvPr/>
        </p:nvSpPr>
        <p:spPr>
          <a:xfrm>
            <a:off x="3066288" y="3472249"/>
            <a:ext cx="306494" cy="923330"/>
          </a:xfrm>
          <a:prstGeom prst="rect">
            <a:avLst/>
          </a:prstGeom>
          <a:noFill/>
          <a:ln>
            <a:noFill/>
          </a:ln>
        </p:spPr>
        <p:txBody>
          <a:bodyPr wrap="none" rtlCol="0">
            <a:spAutoFit/>
          </a:bodyPr>
          <a:lstStyle/>
          <a:p>
            <a:pPr algn="ctr"/>
            <a:r>
              <a:rPr kumimoji="1" lang="en-US" altLang="ja-JP" dirty="0" smtClean="0">
                <a:solidFill>
                  <a:srgbClr val="FF0000"/>
                </a:solidFill>
              </a:rPr>
              <a:t>4</a:t>
            </a:r>
          </a:p>
          <a:p>
            <a:pPr algn="ctr"/>
            <a:r>
              <a:rPr kumimoji="1" lang="en-US" altLang="ja-JP" dirty="0" smtClean="0">
                <a:solidFill>
                  <a:srgbClr val="FF0000"/>
                </a:solidFill>
              </a:rPr>
              <a:t>7</a:t>
            </a:r>
          </a:p>
          <a:p>
            <a:pPr algn="ctr"/>
            <a:r>
              <a:rPr kumimoji="1" lang="en-US" altLang="ja-JP" dirty="0" smtClean="0">
                <a:solidFill>
                  <a:srgbClr val="FF0000"/>
                </a:solidFill>
              </a:rPr>
              <a:t>7</a:t>
            </a:r>
            <a:endParaRPr kumimoji="1" lang="en-US" altLang="ja-JP" baseline="-25000" dirty="0">
              <a:solidFill>
                <a:srgbClr val="FF0000"/>
              </a:solidFill>
            </a:endParaRPr>
          </a:p>
        </p:txBody>
      </p:sp>
      <p:cxnSp>
        <p:nvCxnSpPr>
          <p:cNvPr id="217" name="直線矢印コネクタ 216"/>
          <p:cNvCxnSpPr/>
          <p:nvPr/>
        </p:nvCxnSpPr>
        <p:spPr>
          <a:xfrm flipH="1">
            <a:off x="3220034" y="2757104"/>
            <a:ext cx="365176" cy="664884"/>
          </a:xfrm>
          <a:prstGeom prst="straightConnector1">
            <a:avLst/>
          </a:prstGeom>
          <a:ln w="1270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9" name="直線矢印コネクタ 218"/>
          <p:cNvCxnSpPr/>
          <p:nvPr/>
        </p:nvCxnSpPr>
        <p:spPr>
          <a:xfrm>
            <a:off x="5560060" y="2757104"/>
            <a:ext cx="2759297" cy="653664"/>
          </a:xfrm>
          <a:prstGeom prst="straightConnector1">
            <a:avLst/>
          </a:prstGeom>
          <a:ln w="1270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7" name="二等辺三角形 246"/>
          <p:cNvSpPr/>
          <p:nvPr/>
        </p:nvSpPr>
        <p:spPr>
          <a:xfrm>
            <a:off x="739361" y="931105"/>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二等辺三角形 251"/>
          <p:cNvSpPr/>
          <p:nvPr/>
        </p:nvSpPr>
        <p:spPr>
          <a:xfrm>
            <a:off x="6115550" y="925987"/>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テキスト ボックス 252"/>
          <p:cNvSpPr txBox="1"/>
          <p:nvPr/>
        </p:nvSpPr>
        <p:spPr>
          <a:xfrm>
            <a:off x="1834880" y="225654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sp>
        <p:nvSpPr>
          <p:cNvPr id="254" name="テキスト ボックス 253"/>
          <p:cNvSpPr txBox="1"/>
          <p:nvPr/>
        </p:nvSpPr>
        <p:spPr>
          <a:xfrm>
            <a:off x="1213850" y="1674098"/>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cxnSp>
        <p:nvCxnSpPr>
          <p:cNvPr id="255" name="直線コネクタ 254"/>
          <p:cNvCxnSpPr/>
          <p:nvPr/>
        </p:nvCxnSpPr>
        <p:spPr>
          <a:xfrm flipH="1" flipV="1">
            <a:off x="1694180" y="1219200"/>
            <a:ext cx="154940" cy="2260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7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7" grpId="0"/>
      <p:bldP spid="214" grpId="0"/>
      <p:bldP spid="2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6168069" y="3474016"/>
            <a:ext cx="2077424" cy="920163"/>
            <a:chOff x="6168069" y="3474016"/>
            <a:chExt cx="2077424" cy="920163"/>
          </a:xfrm>
        </p:grpSpPr>
        <p:sp>
          <p:nvSpPr>
            <p:cNvPr id="290" name="正方形/長方形 289"/>
            <p:cNvSpPr/>
            <p:nvPr/>
          </p:nvSpPr>
          <p:spPr>
            <a:xfrm>
              <a:off x="7919416" y="3475743"/>
              <a:ext cx="326077" cy="914881"/>
            </a:xfrm>
            <a:prstGeom prst="rect">
              <a:avLst/>
            </a:prstGeom>
            <a:solidFill>
              <a:schemeClr val="bg1">
                <a:lumMod val="85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正方形/長方形 290"/>
            <p:cNvSpPr/>
            <p:nvPr/>
          </p:nvSpPr>
          <p:spPr>
            <a:xfrm>
              <a:off x="7221855" y="3479562"/>
              <a:ext cx="409932" cy="911052"/>
            </a:xfrm>
            <a:prstGeom prst="rect">
              <a:avLst/>
            </a:prstGeom>
            <a:solidFill>
              <a:schemeClr val="accent2">
                <a:lumMod val="20000"/>
                <a:lumOff val="8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正方形/長方形 291"/>
            <p:cNvSpPr/>
            <p:nvPr/>
          </p:nvSpPr>
          <p:spPr>
            <a:xfrm>
              <a:off x="6168069" y="3474016"/>
              <a:ext cx="915833" cy="920163"/>
            </a:xfrm>
            <a:prstGeom prst="rect">
              <a:avLst/>
            </a:prstGeom>
            <a:solidFill>
              <a:schemeClr val="accent1">
                <a:lumMod val="20000"/>
                <a:lumOff val="8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p:cNvGrpSpPr/>
          <p:nvPr/>
        </p:nvGrpSpPr>
        <p:grpSpPr>
          <a:xfrm>
            <a:off x="677957" y="3382728"/>
            <a:ext cx="2416076" cy="1102373"/>
            <a:chOff x="677957" y="3382728"/>
            <a:chExt cx="2416076" cy="1102373"/>
          </a:xfrm>
        </p:grpSpPr>
        <p:sp>
          <p:nvSpPr>
            <p:cNvPr id="286" name="正方形/長方形 285"/>
            <p:cNvSpPr/>
            <p:nvPr/>
          </p:nvSpPr>
          <p:spPr>
            <a:xfrm>
              <a:off x="2744435" y="3475709"/>
              <a:ext cx="349598" cy="924030"/>
            </a:xfrm>
            <a:prstGeom prst="rect">
              <a:avLst/>
            </a:prstGeom>
            <a:solidFill>
              <a:schemeClr val="bg1">
                <a:lumMod val="85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正方形/長方形 284"/>
            <p:cNvSpPr/>
            <p:nvPr/>
          </p:nvSpPr>
          <p:spPr>
            <a:xfrm>
              <a:off x="2038689" y="3382728"/>
              <a:ext cx="409932" cy="1102373"/>
            </a:xfrm>
            <a:prstGeom prst="rect">
              <a:avLst/>
            </a:prstGeom>
            <a:solidFill>
              <a:schemeClr val="accent2">
                <a:lumMod val="20000"/>
                <a:lumOff val="8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77957" y="3474747"/>
              <a:ext cx="1243475" cy="920163"/>
            </a:xfrm>
            <a:prstGeom prst="rect">
              <a:avLst/>
            </a:prstGeom>
            <a:solidFill>
              <a:schemeClr val="accent1">
                <a:lumMod val="20000"/>
                <a:lumOff val="8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2" name="二等辺三角形 161"/>
          <p:cNvSpPr/>
          <p:nvPr/>
        </p:nvSpPr>
        <p:spPr>
          <a:xfrm>
            <a:off x="6115550" y="925987"/>
            <a:ext cx="2291556" cy="1693759"/>
          </a:xfrm>
          <a:prstGeom prst="triangl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8" name="グループ化 247"/>
          <p:cNvGrpSpPr/>
          <p:nvPr/>
        </p:nvGrpSpPr>
        <p:grpSpPr>
          <a:xfrm>
            <a:off x="6124575" y="927734"/>
            <a:ext cx="2287905" cy="1693545"/>
            <a:chOff x="895350" y="1083945"/>
            <a:chExt cx="2287905" cy="1693545"/>
          </a:xfrm>
        </p:grpSpPr>
        <p:sp>
          <p:nvSpPr>
            <p:cNvPr id="249" name="フリーフォーム 248"/>
            <p:cNvSpPr/>
            <p:nvPr/>
          </p:nvSpPr>
          <p:spPr>
            <a:xfrm>
              <a:off x="895350" y="2464434"/>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0" name="フリーフォーム 249"/>
            <p:cNvSpPr/>
            <p:nvPr/>
          </p:nvSpPr>
          <p:spPr>
            <a:xfrm>
              <a:off x="1842135" y="1083945"/>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フリーフォーム 250"/>
            <p:cNvSpPr/>
            <p:nvPr/>
          </p:nvSpPr>
          <p:spPr>
            <a:xfrm>
              <a:off x="897255" y="1083945"/>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6" name="二等辺三角形 125"/>
          <p:cNvSpPr/>
          <p:nvPr/>
        </p:nvSpPr>
        <p:spPr>
          <a:xfrm>
            <a:off x="739361" y="931105"/>
            <a:ext cx="2291556" cy="1693759"/>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1" name="グループ化 140"/>
          <p:cNvGrpSpPr/>
          <p:nvPr/>
        </p:nvGrpSpPr>
        <p:grpSpPr>
          <a:xfrm>
            <a:off x="742950" y="927734"/>
            <a:ext cx="2287905" cy="1693545"/>
            <a:chOff x="895350" y="1083945"/>
            <a:chExt cx="2287905" cy="1693545"/>
          </a:xfrm>
        </p:grpSpPr>
        <p:sp>
          <p:nvSpPr>
            <p:cNvPr id="142" name="フリーフォーム 141"/>
            <p:cNvSpPr/>
            <p:nvPr/>
          </p:nvSpPr>
          <p:spPr>
            <a:xfrm>
              <a:off x="895350" y="2464434"/>
              <a:ext cx="2279632" cy="309245"/>
            </a:xfrm>
            <a:custGeom>
              <a:avLst/>
              <a:gdLst>
                <a:gd name="connsiteX0" fmla="*/ 193040 w 1557020"/>
                <a:gd name="connsiteY0" fmla="*/ 0 h 317500"/>
                <a:gd name="connsiteX1" fmla="*/ 0 w 1557020"/>
                <a:gd name="connsiteY1" fmla="*/ 317500 h 317500"/>
                <a:gd name="connsiteX2" fmla="*/ 1557020 w 1557020"/>
                <a:gd name="connsiteY2" fmla="*/ 317500 h 317500"/>
                <a:gd name="connsiteX3" fmla="*/ 1308100 w 1557020"/>
                <a:gd name="connsiteY3" fmla="*/ 10160 h 317500"/>
                <a:gd name="connsiteX4" fmla="*/ 193040 w 1557020"/>
                <a:gd name="connsiteY4" fmla="*/ 0 h 317500"/>
                <a:gd name="connsiteX0" fmla="*/ 202565 w 1557020"/>
                <a:gd name="connsiteY0" fmla="*/ 0 h 307975"/>
                <a:gd name="connsiteX1" fmla="*/ 0 w 1557020"/>
                <a:gd name="connsiteY1" fmla="*/ 307975 h 307975"/>
                <a:gd name="connsiteX2" fmla="*/ 1557020 w 1557020"/>
                <a:gd name="connsiteY2" fmla="*/ 307975 h 307975"/>
                <a:gd name="connsiteX3" fmla="*/ 1308100 w 1557020"/>
                <a:gd name="connsiteY3" fmla="*/ 635 h 307975"/>
                <a:gd name="connsiteX4" fmla="*/ 202565 w 1557020"/>
                <a:gd name="connsiteY4" fmla="*/ 0 h 307975"/>
                <a:gd name="connsiteX0" fmla="*/ 196850 w 1557020"/>
                <a:gd name="connsiteY0" fmla="*/ 0 h 309880"/>
                <a:gd name="connsiteX1" fmla="*/ 0 w 1557020"/>
                <a:gd name="connsiteY1" fmla="*/ 309880 h 309880"/>
                <a:gd name="connsiteX2" fmla="*/ 1557020 w 1557020"/>
                <a:gd name="connsiteY2" fmla="*/ 309880 h 309880"/>
                <a:gd name="connsiteX3" fmla="*/ 1308100 w 1557020"/>
                <a:gd name="connsiteY3" fmla="*/ 2540 h 309880"/>
                <a:gd name="connsiteX4" fmla="*/ 196850 w 1557020"/>
                <a:gd name="connsiteY4" fmla="*/ 0 h 309880"/>
                <a:gd name="connsiteX0" fmla="*/ 142202 w 1557020"/>
                <a:gd name="connsiteY0" fmla="*/ 5080 h 307340"/>
                <a:gd name="connsiteX1" fmla="*/ 0 w 1557020"/>
                <a:gd name="connsiteY1" fmla="*/ 307340 h 307340"/>
                <a:gd name="connsiteX2" fmla="*/ 1557020 w 1557020"/>
                <a:gd name="connsiteY2" fmla="*/ 307340 h 307340"/>
                <a:gd name="connsiteX3" fmla="*/ 1308100 w 1557020"/>
                <a:gd name="connsiteY3" fmla="*/ 0 h 307340"/>
                <a:gd name="connsiteX4" fmla="*/ 142202 w 1557020"/>
                <a:gd name="connsiteY4" fmla="*/ 5080 h 307340"/>
                <a:gd name="connsiteX0" fmla="*/ 142202 w 1557020"/>
                <a:gd name="connsiteY0" fmla="*/ 6985 h 309245"/>
                <a:gd name="connsiteX1" fmla="*/ 0 w 1557020"/>
                <a:gd name="connsiteY1" fmla="*/ 309245 h 309245"/>
                <a:gd name="connsiteX2" fmla="*/ 1557020 w 1557020"/>
                <a:gd name="connsiteY2" fmla="*/ 309245 h 309245"/>
                <a:gd name="connsiteX3" fmla="*/ 1421299 w 1557020"/>
                <a:gd name="connsiteY3" fmla="*/ 0 h 309245"/>
                <a:gd name="connsiteX4" fmla="*/ 142202 w 1557020"/>
                <a:gd name="connsiteY4" fmla="*/ 6985 h 30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020" h="309245">
                  <a:moveTo>
                    <a:pt x="142202" y="6985"/>
                  </a:moveTo>
                  <a:lnTo>
                    <a:pt x="0" y="309245"/>
                  </a:lnTo>
                  <a:lnTo>
                    <a:pt x="1557020" y="309245"/>
                  </a:lnTo>
                  <a:lnTo>
                    <a:pt x="1421299" y="0"/>
                  </a:lnTo>
                  <a:lnTo>
                    <a:pt x="142202" y="6985"/>
                  </a:lnTo>
                  <a:close/>
                </a:path>
              </a:pathLst>
            </a:custGeom>
            <a:solidFill>
              <a:schemeClr val="accent3">
                <a:alpha val="50000"/>
              </a:schemeClr>
            </a:solidFill>
            <a:ln w="190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3" name="フリーフォーム 152"/>
            <p:cNvSpPr/>
            <p:nvPr/>
          </p:nvSpPr>
          <p:spPr>
            <a:xfrm>
              <a:off x="1842135" y="1083945"/>
              <a:ext cx="1341120" cy="1689735"/>
            </a:xfrm>
            <a:custGeom>
              <a:avLst/>
              <a:gdLst>
                <a:gd name="connsiteX0" fmla="*/ 196215 w 1341120"/>
                <a:gd name="connsiteY0" fmla="*/ 0 h 1689735"/>
                <a:gd name="connsiteX1" fmla="*/ 0 w 1341120"/>
                <a:gd name="connsiteY1" fmla="*/ 285750 h 1689735"/>
                <a:gd name="connsiteX2" fmla="*/ 982980 w 1341120"/>
                <a:gd name="connsiteY2" fmla="*/ 1689735 h 1689735"/>
                <a:gd name="connsiteX3" fmla="*/ 1341120 w 1341120"/>
                <a:gd name="connsiteY3" fmla="*/ 1689735 h 1689735"/>
                <a:gd name="connsiteX4" fmla="*/ 196215 w 1341120"/>
                <a:gd name="connsiteY4" fmla="*/ 0 h 168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0" h="1689735">
                  <a:moveTo>
                    <a:pt x="196215" y="0"/>
                  </a:moveTo>
                  <a:lnTo>
                    <a:pt x="0" y="285750"/>
                  </a:lnTo>
                  <a:lnTo>
                    <a:pt x="982980" y="1689735"/>
                  </a:lnTo>
                  <a:lnTo>
                    <a:pt x="1341120" y="1689735"/>
                  </a:lnTo>
                  <a:lnTo>
                    <a:pt x="196215" y="0"/>
                  </a:lnTo>
                  <a:close/>
                </a:path>
              </a:pathLst>
            </a:custGeom>
            <a:solidFill>
              <a:schemeClr val="accent6">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フリーフォーム 154"/>
            <p:cNvSpPr/>
            <p:nvPr/>
          </p:nvSpPr>
          <p:spPr>
            <a:xfrm>
              <a:off x="897255" y="1083945"/>
              <a:ext cx="1327785" cy="1693545"/>
            </a:xfrm>
            <a:custGeom>
              <a:avLst/>
              <a:gdLst>
                <a:gd name="connsiteX0" fmla="*/ 1137285 w 1327785"/>
                <a:gd name="connsiteY0" fmla="*/ 0 h 1693545"/>
                <a:gd name="connsiteX1" fmla="*/ 0 w 1327785"/>
                <a:gd name="connsiteY1" fmla="*/ 1691640 h 1693545"/>
                <a:gd name="connsiteX2" fmla="*/ 390525 w 1327785"/>
                <a:gd name="connsiteY2" fmla="*/ 1693545 h 1693545"/>
                <a:gd name="connsiteX3" fmla="*/ 1327785 w 1327785"/>
                <a:gd name="connsiteY3" fmla="*/ 289560 h 1693545"/>
                <a:gd name="connsiteX4" fmla="*/ 1137285 w 1327785"/>
                <a:gd name="connsiteY4" fmla="*/ 0 h 16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85" h="1693545">
                  <a:moveTo>
                    <a:pt x="1137285" y="0"/>
                  </a:moveTo>
                  <a:lnTo>
                    <a:pt x="0" y="1691640"/>
                  </a:lnTo>
                  <a:lnTo>
                    <a:pt x="390525" y="1693545"/>
                  </a:lnTo>
                  <a:lnTo>
                    <a:pt x="1327785" y="289560"/>
                  </a:lnTo>
                  <a:lnTo>
                    <a:pt x="1137285" y="0"/>
                  </a:lnTo>
                  <a:close/>
                </a:path>
              </a:pathLst>
            </a:custGeom>
            <a:solidFill>
              <a:schemeClr val="accent4">
                <a:lumMod val="60000"/>
                <a:lumOff val="40000"/>
                <a:alpha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p:txBody>
          <a:bodyPr/>
          <a:lstStyle/>
          <a:p>
            <a:r>
              <a:rPr kumimoji="1" lang="en-US" altLang="ja-JP" dirty="0"/>
              <a:t>Optimal trimming</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26</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dirty="0" smtClean="0"/>
              <a:t>Kenshi Takayama</a:t>
            </a:r>
            <a:endParaRPr lang="en-US" dirty="0"/>
          </a:p>
        </p:txBody>
      </p:sp>
      <p:cxnSp>
        <p:nvCxnSpPr>
          <p:cNvPr id="127" name="直線コネクタ 126"/>
          <p:cNvCxnSpPr>
            <a:endCxn id="126" idx="3"/>
          </p:cNvCxnSpPr>
          <p:nvPr/>
        </p:nvCxnSpPr>
        <p:spPr>
          <a:xfrm>
            <a:off x="1885139" y="2363042"/>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942685" y="2315579"/>
            <a:ext cx="4068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a:off x="1133159" y="2333336"/>
            <a:ext cx="194190" cy="2927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V="1">
            <a:off x="2441021" y="2310215"/>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2464882" y="2336511"/>
            <a:ext cx="220852" cy="2847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a:off x="1868595" y="1217942"/>
            <a:ext cx="209549" cy="28892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1808053" y="232871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rot="3240000">
            <a:off x="2260212" y="1631710"/>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rot="18600000">
            <a:off x="1492430" y="1646579"/>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37" name="二等辺三角形 136"/>
          <p:cNvSpPr/>
          <p:nvPr/>
        </p:nvSpPr>
        <p:spPr>
          <a:xfrm>
            <a:off x="1328712" y="1485523"/>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a:spLocks noChangeAspect="1"/>
          </p:cNvSpPr>
          <p:nvPr/>
        </p:nvSpPr>
        <p:spPr>
          <a:xfrm>
            <a:off x="1836578" y="1446521"/>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a:spLocks noChangeAspect="1"/>
          </p:cNvSpPr>
          <p:nvPr/>
        </p:nvSpPr>
        <p:spPr>
          <a:xfrm>
            <a:off x="1832544" y="2257474"/>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a:spLocks noChangeAspect="1"/>
          </p:cNvSpPr>
          <p:nvPr/>
        </p:nvSpPr>
        <p:spPr>
          <a:xfrm>
            <a:off x="1832483" y="193889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p:cNvCxnSpPr>
            <a:stCxn id="138" idx="4"/>
            <a:endCxn id="140" idx="0"/>
          </p:cNvCxnSpPr>
          <p:nvPr/>
        </p:nvCxnSpPr>
        <p:spPr>
          <a:xfrm flipH="1">
            <a:off x="1885310" y="1552175"/>
            <a:ext cx="4095" cy="386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0" idx="3"/>
          </p:cNvCxnSpPr>
          <p:nvPr/>
        </p:nvCxnSpPr>
        <p:spPr>
          <a:xfrm flipH="1">
            <a:off x="1631428" y="2029078"/>
            <a:ext cx="216528"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40" idx="5"/>
          </p:cNvCxnSpPr>
          <p:nvPr/>
        </p:nvCxnSpPr>
        <p:spPr>
          <a:xfrm>
            <a:off x="1922664" y="2029078"/>
            <a:ext cx="232861" cy="2758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1624214" y="2319655"/>
            <a:ext cx="1106" cy="3044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2161634" y="2319655"/>
            <a:ext cx="4740" cy="3140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8" name="フリーフォーム 147"/>
          <p:cNvSpPr/>
          <p:nvPr/>
        </p:nvSpPr>
        <p:spPr>
          <a:xfrm>
            <a:off x="1377372" y="1765445"/>
            <a:ext cx="1013334" cy="1039916"/>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200"/>
              <a:gd name="connsiteY0" fmla="*/ 450508 h 450508"/>
              <a:gd name="connsiteX1" fmla="*/ 313795 w 629200"/>
              <a:gd name="connsiteY1" fmla="*/ 1 h 450508"/>
              <a:gd name="connsiteX2" fmla="*/ 629178 w 629200"/>
              <a:gd name="connsiteY2" fmla="*/ 448734 h 450508"/>
            </a:gdLst>
            <a:ahLst/>
            <a:cxnLst>
              <a:cxn ang="0">
                <a:pos x="connsiteX0" y="connsiteY0"/>
              </a:cxn>
              <a:cxn ang="0">
                <a:pos x="connsiteX1" y="connsiteY1"/>
              </a:cxn>
              <a:cxn ang="0">
                <a:pos x="connsiteX2" y="connsiteY2"/>
              </a:cxn>
            </a:cxnLst>
            <a:rect l="l" t="t" r="r" b="b"/>
            <a:pathLst>
              <a:path w="629200" h="450508">
                <a:moveTo>
                  <a:pt x="0" y="450508"/>
                </a:moveTo>
                <a:cubicBezTo>
                  <a:pt x="5973" y="272394"/>
                  <a:pt x="175594" y="297"/>
                  <a:pt x="313795" y="1"/>
                </a:cubicBezTo>
                <a:cubicBezTo>
                  <a:pt x="451996" y="-295"/>
                  <a:pt x="631533" y="262044"/>
                  <a:pt x="629178" y="448734"/>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p:cNvSpPr txBox="1"/>
          <p:nvPr/>
        </p:nvSpPr>
        <p:spPr>
          <a:xfrm>
            <a:off x="2187505" y="169603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sp>
        <p:nvSpPr>
          <p:cNvPr id="152" name="テキスト ボックス 151"/>
          <p:cNvSpPr txBox="1"/>
          <p:nvPr/>
        </p:nvSpPr>
        <p:spPr>
          <a:xfrm>
            <a:off x="1605086" y="1770514"/>
            <a:ext cx="312979" cy="369332"/>
          </a:xfrm>
          <a:prstGeom prst="rect">
            <a:avLst/>
          </a:prstGeom>
          <a:noFill/>
        </p:spPr>
        <p:txBody>
          <a:bodyPr wrap="square" rtlCol="0">
            <a:spAutoFit/>
          </a:bodyPr>
          <a:lstStyle/>
          <a:p>
            <a:r>
              <a:rPr kumimoji="1" lang="en-US" altLang="ja-JP" i="1" dirty="0" smtClean="0">
                <a:solidFill>
                  <a:schemeClr val="accent1"/>
                </a:solidFill>
              </a:rPr>
              <a:t>x</a:t>
            </a:r>
            <a:endParaRPr kumimoji="1" lang="ja-JP" altLang="en-US" i="1" dirty="0">
              <a:solidFill>
                <a:schemeClr val="accent1"/>
              </a:solidFill>
            </a:endParaRPr>
          </a:p>
        </p:txBody>
      </p:sp>
      <p:sp>
        <p:nvSpPr>
          <p:cNvPr id="120" name="左中かっこ 119"/>
          <p:cNvSpPr/>
          <p:nvPr/>
        </p:nvSpPr>
        <p:spPr>
          <a:xfrm rot="16200000">
            <a:off x="1805008" y="1695996"/>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1" name="テキスト ボックス 120"/>
          <p:cNvSpPr txBox="1"/>
          <p:nvPr/>
        </p:nvSpPr>
        <p:spPr>
          <a:xfrm>
            <a:off x="1709747" y="2841726"/>
            <a:ext cx="350785" cy="369332"/>
          </a:xfrm>
          <a:prstGeom prst="rect">
            <a:avLst/>
          </a:prstGeom>
          <a:noFill/>
        </p:spPr>
        <p:txBody>
          <a:bodyPr wrap="square" rtlCol="0">
            <a:spAutoFit/>
          </a:bodyPr>
          <a:lstStyle/>
          <a:p>
            <a:pPr algn="ctr"/>
            <a:r>
              <a:rPr kumimoji="1" lang="en-US" altLang="ja-JP" dirty="0" smtClean="0"/>
              <a:t>l</a:t>
            </a:r>
            <a:r>
              <a:rPr kumimoji="1" lang="en-US" altLang="ja-JP" baseline="-25000" dirty="0" smtClean="0"/>
              <a:t>0</a:t>
            </a:r>
            <a:endParaRPr kumimoji="1" lang="ja-JP" altLang="en-US" baseline="-25000" dirty="0"/>
          </a:p>
        </p:txBody>
      </p:sp>
      <p:sp>
        <p:nvSpPr>
          <p:cNvPr id="122" name="左中かっこ 121"/>
          <p:cNvSpPr/>
          <p:nvPr/>
        </p:nvSpPr>
        <p:spPr>
          <a:xfrm rot="8760000">
            <a:off x="249701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3" name="左中かっこ 122"/>
          <p:cNvSpPr/>
          <p:nvPr/>
        </p:nvSpPr>
        <p:spPr>
          <a:xfrm rot="2040000">
            <a:off x="1103481"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テキスト ボックス 123"/>
          <p:cNvSpPr txBox="1"/>
          <p:nvPr/>
        </p:nvSpPr>
        <p:spPr>
          <a:xfrm>
            <a:off x="2601836" y="143228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1</a:t>
            </a:r>
            <a:endParaRPr kumimoji="1" lang="ja-JP" altLang="en-US" baseline="-25000" dirty="0"/>
          </a:p>
        </p:txBody>
      </p:sp>
      <p:sp>
        <p:nvSpPr>
          <p:cNvPr id="125" name="テキスト ボックス 124"/>
          <p:cNvSpPr txBox="1"/>
          <p:nvPr/>
        </p:nvSpPr>
        <p:spPr>
          <a:xfrm>
            <a:off x="828622" y="1432285"/>
            <a:ext cx="352259" cy="369332"/>
          </a:xfrm>
          <a:prstGeom prst="rect">
            <a:avLst/>
          </a:prstGeom>
          <a:noFill/>
        </p:spPr>
        <p:txBody>
          <a:bodyPr wrap="square" rtlCol="0">
            <a:spAutoFit/>
          </a:bodyPr>
          <a:lstStyle/>
          <a:p>
            <a:r>
              <a:rPr kumimoji="1" lang="en-US" altLang="ja-JP" dirty="0" smtClean="0"/>
              <a:t>l</a:t>
            </a:r>
            <a:r>
              <a:rPr kumimoji="1" lang="en-US" altLang="ja-JP" baseline="-25000" dirty="0" smtClean="0"/>
              <a:t>2</a:t>
            </a:r>
            <a:endParaRPr kumimoji="1" lang="ja-JP" altLang="en-US" baseline="-25000" dirty="0"/>
          </a:p>
        </p:txBody>
      </p:sp>
      <p:sp>
        <p:nvSpPr>
          <p:cNvPr id="163" name="二等辺三角形 162"/>
          <p:cNvSpPr/>
          <p:nvPr/>
        </p:nvSpPr>
        <p:spPr>
          <a:xfrm>
            <a:off x="6700636" y="1480318"/>
            <a:ext cx="1121385" cy="828850"/>
          </a:xfrm>
          <a:prstGeom prst="triangl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a:spLocks noChangeAspect="1"/>
          </p:cNvSpPr>
          <p:nvPr/>
        </p:nvSpPr>
        <p:spPr>
          <a:xfrm>
            <a:off x="7208501" y="2252270"/>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5" name="直線コネクタ 164"/>
          <p:cNvCxnSpPr>
            <a:stCxn id="164" idx="4"/>
            <a:endCxn id="162" idx="3"/>
          </p:cNvCxnSpPr>
          <p:nvPr/>
        </p:nvCxnSpPr>
        <p:spPr>
          <a:xfrm>
            <a:off x="7261328" y="2357924"/>
            <a:ext cx="0" cy="2618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flipH="1">
            <a:off x="6318874" y="2310461"/>
            <a:ext cx="4068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flipH="1">
            <a:off x="6506173" y="2328218"/>
            <a:ext cx="197365" cy="2896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flipV="1">
            <a:off x="7817210" y="2305097"/>
            <a:ext cx="382680" cy="407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7841071" y="2331393"/>
            <a:ext cx="217677" cy="28168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flipH="1" flipV="1">
            <a:off x="7060635" y="1190600"/>
            <a:ext cx="190498" cy="28574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flipH="1">
            <a:off x="7244784" y="1212824"/>
            <a:ext cx="209549" cy="28892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a:xfrm rot="3240000">
            <a:off x="7636401" y="1626592"/>
            <a:ext cx="0" cy="276153"/>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74" name="直線矢印コネクタ 173"/>
          <p:cNvCxnSpPr/>
          <p:nvPr/>
        </p:nvCxnSpPr>
        <p:spPr>
          <a:xfrm rot="18600000">
            <a:off x="6868619" y="1641461"/>
            <a:ext cx="0" cy="287366"/>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75" name="テキスト ボックス 174"/>
          <p:cNvSpPr txBox="1"/>
          <p:nvPr/>
        </p:nvSpPr>
        <p:spPr>
          <a:xfrm>
            <a:off x="7405441" y="2228693"/>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sp>
        <p:nvSpPr>
          <p:cNvPr id="176" name="テキスト ボックス 175"/>
          <p:cNvSpPr txBox="1"/>
          <p:nvPr/>
        </p:nvSpPr>
        <p:spPr>
          <a:xfrm>
            <a:off x="7567610" y="1663187"/>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1</a:t>
            </a:r>
            <a:endParaRPr kumimoji="1" lang="ja-JP" altLang="en-US" baseline="-25000" dirty="0"/>
          </a:p>
        </p:txBody>
      </p:sp>
      <p:sp>
        <p:nvSpPr>
          <p:cNvPr id="177" name="テキスト ボックス 176"/>
          <p:cNvSpPr txBox="1"/>
          <p:nvPr/>
        </p:nvSpPr>
        <p:spPr>
          <a:xfrm>
            <a:off x="6585944" y="1693167"/>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cxnSp>
        <p:nvCxnSpPr>
          <p:cNvPr id="172" name="直線矢印コネクタ 171"/>
          <p:cNvCxnSpPr/>
          <p:nvPr/>
        </p:nvCxnSpPr>
        <p:spPr>
          <a:xfrm>
            <a:off x="7415192" y="2319853"/>
            <a:ext cx="0" cy="284521"/>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6" name="左中かっこ 155"/>
          <p:cNvSpPr/>
          <p:nvPr/>
        </p:nvSpPr>
        <p:spPr>
          <a:xfrm rot="16200000">
            <a:off x="7181197" y="1605771"/>
            <a:ext cx="160262" cy="2282480"/>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7" name="テキスト ボックス 156"/>
          <p:cNvSpPr txBox="1"/>
          <p:nvPr/>
        </p:nvSpPr>
        <p:spPr>
          <a:xfrm>
            <a:off x="7085936" y="2751501"/>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0</a:t>
            </a:r>
            <a:endParaRPr kumimoji="1" lang="ja-JP" altLang="en-US" baseline="-25000" dirty="0"/>
          </a:p>
        </p:txBody>
      </p:sp>
      <p:sp>
        <p:nvSpPr>
          <p:cNvPr id="158" name="左中かっこ 157"/>
          <p:cNvSpPr/>
          <p:nvPr/>
        </p:nvSpPr>
        <p:spPr>
          <a:xfrm rot="8760000">
            <a:off x="7873199"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9" name="左中かっこ 158"/>
          <p:cNvSpPr/>
          <p:nvPr/>
        </p:nvSpPr>
        <p:spPr>
          <a:xfrm rot="2040000">
            <a:off x="6479670" y="694088"/>
            <a:ext cx="160262" cy="20025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0" name="テキスト ボックス 159"/>
          <p:cNvSpPr txBox="1"/>
          <p:nvPr/>
        </p:nvSpPr>
        <p:spPr>
          <a:xfrm>
            <a:off x="7937385" y="136116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1</a:t>
            </a:r>
            <a:endParaRPr kumimoji="1" lang="ja-JP" altLang="en-US" baseline="-25000" dirty="0"/>
          </a:p>
        </p:txBody>
      </p:sp>
      <p:sp>
        <p:nvSpPr>
          <p:cNvPr id="161" name="テキスト ボックス 160"/>
          <p:cNvSpPr txBox="1"/>
          <p:nvPr/>
        </p:nvSpPr>
        <p:spPr>
          <a:xfrm>
            <a:off x="6177424" y="1361165"/>
            <a:ext cx="350785" cy="369332"/>
          </a:xfrm>
          <a:prstGeom prst="rect">
            <a:avLst/>
          </a:prstGeom>
          <a:noFill/>
        </p:spPr>
        <p:txBody>
          <a:bodyPr wrap="square" rtlCol="0">
            <a:spAutoFit/>
          </a:bodyPr>
          <a:lstStyle/>
          <a:p>
            <a:r>
              <a:rPr kumimoji="1" lang="en-US" altLang="ja-JP" dirty="0" smtClean="0"/>
              <a:t>l</a:t>
            </a:r>
            <a:r>
              <a:rPr kumimoji="1" lang="en-US" altLang="ja-JP" baseline="-25000" dirty="0" smtClean="0"/>
              <a:t>2</a:t>
            </a:r>
            <a:endParaRPr kumimoji="1" lang="ja-JP" altLang="en-US" baseline="-25000" dirty="0"/>
          </a:p>
        </p:txBody>
      </p:sp>
      <p:sp>
        <p:nvSpPr>
          <p:cNvPr id="247" name="二等辺三角形 246"/>
          <p:cNvSpPr/>
          <p:nvPr/>
        </p:nvSpPr>
        <p:spPr>
          <a:xfrm>
            <a:off x="739361" y="931105"/>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二等辺三角形 251"/>
          <p:cNvSpPr/>
          <p:nvPr/>
        </p:nvSpPr>
        <p:spPr>
          <a:xfrm>
            <a:off x="6115550" y="925987"/>
            <a:ext cx="2291556" cy="1693759"/>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テキスト ボックス 252"/>
          <p:cNvSpPr txBox="1"/>
          <p:nvPr/>
        </p:nvSpPr>
        <p:spPr>
          <a:xfrm>
            <a:off x="1834880" y="2256544"/>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0</a:t>
            </a:r>
            <a:endParaRPr kumimoji="1" lang="ja-JP" altLang="en-US" baseline="-25000" dirty="0"/>
          </a:p>
        </p:txBody>
      </p:sp>
      <p:sp>
        <p:nvSpPr>
          <p:cNvPr id="254" name="テキスト ボックス 253"/>
          <p:cNvSpPr txBox="1"/>
          <p:nvPr/>
        </p:nvSpPr>
        <p:spPr>
          <a:xfrm>
            <a:off x="1213850" y="1674098"/>
            <a:ext cx="424450" cy="369332"/>
          </a:xfrm>
          <a:prstGeom prst="rect">
            <a:avLst/>
          </a:prstGeom>
          <a:noFill/>
        </p:spPr>
        <p:txBody>
          <a:bodyPr wrap="square" rtlCol="0">
            <a:spAutoFit/>
          </a:bodyPr>
          <a:lstStyle/>
          <a:p>
            <a:r>
              <a:rPr kumimoji="1" lang="en-US" altLang="ja-JP" dirty="0" smtClean="0"/>
              <a:t>p</a:t>
            </a:r>
            <a:r>
              <a:rPr kumimoji="1" lang="en-US" altLang="ja-JP" baseline="-25000" dirty="0" smtClean="0"/>
              <a:t>2</a:t>
            </a:r>
            <a:endParaRPr kumimoji="1" lang="ja-JP" altLang="en-US" baseline="-25000" dirty="0"/>
          </a:p>
        </p:txBody>
      </p:sp>
      <p:cxnSp>
        <p:nvCxnSpPr>
          <p:cNvPr id="255" name="直線コネクタ 254"/>
          <p:cNvCxnSpPr/>
          <p:nvPr/>
        </p:nvCxnSpPr>
        <p:spPr>
          <a:xfrm flipH="1" flipV="1">
            <a:off x="1694180" y="1219200"/>
            <a:ext cx="154940" cy="2260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2" name="テキスト ボックス 131"/>
          <p:cNvSpPr txBox="1"/>
          <p:nvPr/>
        </p:nvSpPr>
        <p:spPr>
          <a:xfrm>
            <a:off x="6172200" y="3472249"/>
            <a:ext cx="306494" cy="923330"/>
          </a:xfrm>
          <a:prstGeom prst="rect">
            <a:avLst/>
          </a:prstGeom>
          <a:noFill/>
          <a:ln>
            <a:noFill/>
          </a:ln>
        </p:spPr>
        <p:txBody>
          <a:bodyPr wrap="none" rtlCol="0">
            <a:spAutoFit/>
          </a:bodyPr>
          <a:lstStyle/>
          <a:p>
            <a:pPr algn="ctr"/>
            <a:r>
              <a:rPr kumimoji="1" lang="en-US" altLang="ja-JP" dirty="0" smtClean="0"/>
              <a:t>0</a:t>
            </a:r>
          </a:p>
          <a:p>
            <a:pPr algn="ctr"/>
            <a:r>
              <a:rPr kumimoji="1" lang="en-US" altLang="ja-JP" dirty="0" smtClean="0"/>
              <a:t>1</a:t>
            </a:r>
          </a:p>
          <a:p>
            <a:pPr algn="ctr"/>
            <a:r>
              <a:rPr kumimoji="1" lang="en-US" altLang="ja-JP" dirty="0"/>
              <a:t>1</a:t>
            </a:r>
            <a:endParaRPr kumimoji="1" lang="ja-JP" altLang="en-US" dirty="0"/>
          </a:p>
        </p:txBody>
      </p:sp>
      <p:sp>
        <p:nvSpPr>
          <p:cNvPr id="149" name="テキスト ボックス 148"/>
          <p:cNvSpPr txBox="1"/>
          <p:nvPr/>
        </p:nvSpPr>
        <p:spPr>
          <a:xfrm>
            <a:off x="6477390" y="3472249"/>
            <a:ext cx="306494" cy="923330"/>
          </a:xfrm>
          <a:prstGeom prst="rect">
            <a:avLst/>
          </a:prstGeom>
          <a:noFill/>
          <a:ln>
            <a:noFill/>
          </a:ln>
        </p:spPr>
        <p:txBody>
          <a:bodyPr wrap="none" rtlCol="0">
            <a:spAutoFit/>
          </a:bodyPr>
          <a:lstStyle/>
          <a:p>
            <a:pPr algn="ctr"/>
            <a:r>
              <a:rPr kumimoji="1" lang="en-US" altLang="ja-JP" dirty="0" smtClean="0"/>
              <a:t>1</a:t>
            </a:r>
          </a:p>
          <a:p>
            <a:pPr algn="ctr"/>
            <a:r>
              <a:rPr kumimoji="1" lang="en-US" altLang="ja-JP" dirty="0" smtClean="0"/>
              <a:t>0</a:t>
            </a:r>
          </a:p>
          <a:p>
            <a:pPr algn="ctr"/>
            <a:r>
              <a:rPr kumimoji="1" lang="en-US" altLang="ja-JP" dirty="0"/>
              <a:t>1</a:t>
            </a:r>
            <a:endParaRPr kumimoji="1" lang="en-US" altLang="ja-JP" dirty="0" smtClean="0"/>
          </a:p>
        </p:txBody>
      </p:sp>
      <p:sp>
        <p:nvSpPr>
          <p:cNvPr id="151" name="テキスト ボックス 150"/>
          <p:cNvSpPr txBox="1"/>
          <p:nvPr/>
        </p:nvSpPr>
        <p:spPr>
          <a:xfrm>
            <a:off x="6782190" y="3472249"/>
            <a:ext cx="306494" cy="923330"/>
          </a:xfrm>
          <a:prstGeom prst="rect">
            <a:avLst/>
          </a:prstGeom>
          <a:noFill/>
          <a:ln>
            <a:noFill/>
          </a:ln>
        </p:spPr>
        <p:txBody>
          <a:bodyPr wrap="none" rtlCol="0">
            <a:spAutoFit/>
          </a:bodyPr>
          <a:lstStyle/>
          <a:p>
            <a:pPr algn="ctr"/>
            <a:r>
              <a:rPr kumimoji="1" lang="en-US" altLang="ja-JP" dirty="0" smtClean="0"/>
              <a:t>1</a:t>
            </a:r>
          </a:p>
          <a:p>
            <a:pPr algn="ctr"/>
            <a:r>
              <a:rPr kumimoji="1" lang="en-US" altLang="ja-JP" dirty="0" smtClean="0"/>
              <a:t>1</a:t>
            </a:r>
          </a:p>
          <a:p>
            <a:pPr algn="ctr"/>
            <a:r>
              <a:rPr kumimoji="1" lang="en-US" altLang="ja-JP" dirty="0"/>
              <a:t>0</a:t>
            </a:r>
            <a:endParaRPr kumimoji="1" lang="en-US" altLang="ja-JP" dirty="0" smtClean="0"/>
          </a:p>
        </p:txBody>
      </p:sp>
      <p:sp>
        <p:nvSpPr>
          <p:cNvPr id="154" name="テキスト ボックス 153"/>
          <p:cNvSpPr txBox="1"/>
          <p:nvPr/>
        </p:nvSpPr>
        <p:spPr>
          <a:xfrm>
            <a:off x="7231144" y="3440430"/>
            <a:ext cx="393056" cy="923330"/>
          </a:xfrm>
          <a:prstGeom prst="rect">
            <a:avLst/>
          </a:prstGeom>
          <a:noFill/>
          <a:ln>
            <a:noFill/>
          </a:ln>
        </p:spPr>
        <p:txBody>
          <a:bodyPr wrap="none" rtlCol="0">
            <a:spAutoFit/>
          </a:bodyPr>
          <a:lstStyle/>
          <a:p>
            <a:pPr algn="ctr"/>
            <a:r>
              <a:rPr kumimoji="1" lang="en-US" altLang="ja-JP" dirty="0" smtClean="0"/>
              <a:t>p</a:t>
            </a:r>
            <a:r>
              <a:rPr kumimoji="1" lang="en-US" altLang="ja-JP" baseline="-25000" dirty="0" smtClean="0"/>
              <a:t>0</a:t>
            </a:r>
          </a:p>
          <a:p>
            <a:pPr algn="ctr"/>
            <a:r>
              <a:rPr kumimoji="1" lang="en-US" altLang="ja-JP" dirty="0" smtClean="0"/>
              <a:t>p</a:t>
            </a:r>
            <a:r>
              <a:rPr kumimoji="1" lang="en-US" altLang="ja-JP" baseline="-25000" dirty="0" smtClean="0"/>
              <a:t>1</a:t>
            </a:r>
            <a:endParaRPr kumimoji="1" lang="en-US" altLang="ja-JP" baseline="-25000" dirty="0"/>
          </a:p>
          <a:p>
            <a:pPr algn="ctr"/>
            <a:r>
              <a:rPr kumimoji="1" lang="en-US" altLang="ja-JP" dirty="0" smtClean="0"/>
              <a:t>p</a:t>
            </a:r>
            <a:r>
              <a:rPr kumimoji="1" lang="en-US" altLang="ja-JP" baseline="-25000" dirty="0" smtClean="0"/>
              <a:t>2</a:t>
            </a:r>
            <a:endParaRPr kumimoji="1" lang="en-US" altLang="ja-JP" baseline="-25000" dirty="0"/>
          </a:p>
        </p:txBody>
      </p:sp>
      <p:sp>
        <p:nvSpPr>
          <p:cNvPr id="186" name="テキスト ボックス 185"/>
          <p:cNvSpPr txBox="1"/>
          <p:nvPr/>
        </p:nvSpPr>
        <p:spPr>
          <a:xfrm>
            <a:off x="7624200" y="3749248"/>
            <a:ext cx="306494" cy="369332"/>
          </a:xfrm>
          <a:prstGeom prst="rect">
            <a:avLst/>
          </a:prstGeom>
          <a:noFill/>
          <a:ln>
            <a:noFill/>
          </a:ln>
        </p:spPr>
        <p:txBody>
          <a:bodyPr wrap="none" rtlCol="0">
            <a:spAutoFit/>
          </a:bodyPr>
          <a:lstStyle/>
          <a:p>
            <a:pPr algn="ctr"/>
            <a:r>
              <a:rPr kumimoji="1" lang="en-US" altLang="ja-JP" dirty="0" smtClean="0"/>
              <a:t>=</a:t>
            </a:r>
            <a:endParaRPr kumimoji="1" lang="ja-JP" altLang="en-US" dirty="0"/>
          </a:p>
        </p:txBody>
      </p:sp>
      <p:sp>
        <p:nvSpPr>
          <p:cNvPr id="208" name="左大かっこ 207"/>
          <p:cNvSpPr/>
          <p:nvPr/>
        </p:nvSpPr>
        <p:spPr>
          <a:xfrm>
            <a:off x="6172980"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9" name="右大かっこ 208"/>
          <p:cNvSpPr/>
          <p:nvPr/>
        </p:nvSpPr>
        <p:spPr>
          <a:xfrm>
            <a:off x="7014600"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0" name="左大かっこ 209"/>
          <p:cNvSpPr/>
          <p:nvPr/>
        </p:nvSpPr>
        <p:spPr>
          <a:xfrm>
            <a:off x="7929000"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1" name="右大かっこ 210"/>
          <p:cNvSpPr/>
          <p:nvPr/>
        </p:nvSpPr>
        <p:spPr>
          <a:xfrm>
            <a:off x="8163494"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2" name="左大かっこ 211"/>
          <p:cNvSpPr/>
          <p:nvPr/>
        </p:nvSpPr>
        <p:spPr>
          <a:xfrm>
            <a:off x="7231143"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3" name="右大かっこ 212"/>
          <p:cNvSpPr/>
          <p:nvPr/>
        </p:nvSpPr>
        <p:spPr>
          <a:xfrm>
            <a:off x="7551573"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6" name="テキスト ボックス 215"/>
          <p:cNvSpPr txBox="1"/>
          <p:nvPr/>
        </p:nvSpPr>
        <p:spPr>
          <a:xfrm>
            <a:off x="7929000" y="3472249"/>
            <a:ext cx="306494" cy="923330"/>
          </a:xfrm>
          <a:prstGeom prst="rect">
            <a:avLst/>
          </a:prstGeom>
          <a:noFill/>
          <a:ln>
            <a:noFill/>
          </a:ln>
        </p:spPr>
        <p:txBody>
          <a:bodyPr wrap="none" rtlCol="0">
            <a:spAutoFit/>
          </a:bodyPr>
          <a:lstStyle/>
          <a:p>
            <a:pPr algn="ctr"/>
            <a:r>
              <a:rPr kumimoji="1" lang="en-US" altLang="ja-JP" dirty="0" smtClean="0"/>
              <a:t>2</a:t>
            </a:r>
          </a:p>
          <a:p>
            <a:pPr algn="ctr"/>
            <a:r>
              <a:rPr kumimoji="1" lang="en-US" altLang="ja-JP" dirty="0" smtClean="0"/>
              <a:t>6</a:t>
            </a:r>
          </a:p>
          <a:p>
            <a:pPr algn="ctr"/>
            <a:r>
              <a:rPr kumimoji="1" lang="en-US" altLang="ja-JP" dirty="0" smtClean="0"/>
              <a:t>6</a:t>
            </a:r>
            <a:endParaRPr kumimoji="1" lang="en-US" altLang="ja-JP" baseline="-25000" dirty="0"/>
          </a:p>
        </p:txBody>
      </p:sp>
      <p:sp>
        <p:nvSpPr>
          <p:cNvPr id="218" name="テキスト ボックス 217"/>
          <p:cNvSpPr txBox="1"/>
          <p:nvPr/>
        </p:nvSpPr>
        <p:spPr>
          <a:xfrm>
            <a:off x="686925" y="3472249"/>
            <a:ext cx="306495" cy="923330"/>
          </a:xfrm>
          <a:prstGeom prst="rect">
            <a:avLst/>
          </a:prstGeom>
          <a:noFill/>
          <a:ln>
            <a:noFill/>
          </a:ln>
        </p:spPr>
        <p:txBody>
          <a:bodyPr wrap="none" rtlCol="0">
            <a:spAutoFit/>
          </a:bodyPr>
          <a:lstStyle/>
          <a:p>
            <a:pPr algn="ctr"/>
            <a:r>
              <a:rPr kumimoji="1" lang="en-US" altLang="ja-JP" dirty="0" smtClean="0"/>
              <a:t>0</a:t>
            </a:r>
          </a:p>
          <a:p>
            <a:pPr algn="ctr"/>
            <a:r>
              <a:rPr kumimoji="1" lang="en-US" altLang="ja-JP" dirty="0" smtClean="0"/>
              <a:t>1</a:t>
            </a:r>
          </a:p>
          <a:p>
            <a:pPr algn="ctr"/>
            <a:r>
              <a:rPr kumimoji="1" lang="en-US" altLang="ja-JP" dirty="0"/>
              <a:t>1</a:t>
            </a:r>
            <a:endParaRPr kumimoji="1" lang="ja-JP" altLang="en-US" dirty="0"/>
          </a:p>
        </p:txBody>
      </p:sp>
      <p:sp>
        <p:nvSpPr>
          <p:cNvPr id="220" name="テキスト ボックス 219"/>
          <p:cNvSpPr txBox="1"/>
          <p:nvPr/>
        </p:nvSpPr>
        <p:spPr>
          <a:xfrm>
            <a:off x="995925" y="3472249"/>
            <a:ext cx="306495" cy="923330"/>
          </a:xfrm>
          <a:prstGeom prst="rect">
            <a:avLst/>
          </a:prstGeom>
          <a:noFill/>
        </p:spPr>
        <p:txBody>
          <a:bodyPr wrap="none" rtlCol="0">
            <a:spAutoFit/>
          </a:bodyPr>
          <a:lstStyle/>
          <a:p>
            <a:pPr algn="ctr"/>
            <a:r>
              <a:rPr kumimoji="1" lang="en-US" altLang="ja-JP" dirty="0" smtClean="0"/>
              <a:t>1</a:t>
            </a:r>
          </a:p>
          <a:p>
            <a:pPr algn="ctr"/>
            <a:r>
              <a:rPr kumimoji="1" lang="en-US" altLang="ja-JP" dirty="0" smtClean="0"/>
              <a:t>0</a:t>
            </a:r>
          </a:p>
          <a:p>
            <a:pPr algn="ctr"/>
            <a:r>
              <a:rPr kumimoji="1" lang="en-US" altLang="ja-JP" dirty="0"/>
              <a:t>1</a:t>
            </a:r>
            <a:endParaRPr kumimoji="1" lang="en-US" altLang="ja-JP" dirty="0" smtClean="0"/>
          </a:p>
        </p:txBody>
      </p:sp>
      <p:sp>
        <p:nvSpPr>
          <p:cNvPr id="221" name="テキスト ボックス 220"/>
          <p:cNvSpPr txBox="1"/>
          <p:nvPr/>
        </p:nvSpPr>
        <p:spPr>
          <a:xfrm>
            <a:off x="1300725" y="3472249"/>
            <a:ext cx="306495" cy="923330"/>
          </a:xfrm>
          <a:prstGeom prst="rect">
            <a:avLst/>
          </a:prstGeom>
          <a:noFill/>
        </p:spPr>
        <p:txBody>
          <a:bodyPr wrap="none" rtlCol="0">
            <a:spAutoFit/>
          </a:bodyPr>
          <a:lstStyle/>
          <a:p>
            <a:pPr algn="ctr"/>
            <a:r>
              <a:rPr kumimoji="1" lang="en-US" altLang="ja-JP" dirty="0" smtClean="0"/>
              <a:t>1</a:t>
            </a:r>
          </a:p>
          <a:p>
            <a:pPr algn="ctr"/>
            <a:r>
              <a:rPr kumimoji="1" lang="en-US" altLang="ja-JP" dirty="0" smtClean="0"/>
              <a:t>1</a:t>
            </a:r>
          </a:p>
          <a:p>
            <a:pPr algn="ctr"/>
            <a:r>
              <a:rPr kumimoji="1" lang="en-US" altLang="ja-JP" dirty="0"/>
              <a:t>0</a:t>
            </a:r>
            <a:endParaRPr kumimoji="1" lang="en-US" altLang="ja-JP" dirty="0" smtClean="0"/>
          </a:p>
        </p:txBody>
      </p:sp>
      <p:sp>
        <p:nvSpPr>
          <p:cNvPr id="222" name="テキスト ボックス 221"/>
          <p:cNvSpPr txBox="1"/>
          <p:nvPr/>
        </p:nvSpPr>
        <p:spPr>
          <a:xfrm>
            <a:off x="1605525" y="3472249"/>
            <a:ext cx="306495" cy="923330"/>
          </a:xfrm>
          <a:prstGeom prst="rect">
            <a:avLst/>
          </a:prstGeom>
          <a:noFill/>
          <a:ln>
            <a:noFill/>
          </a:ln>
        </p:spPr>
        <p:txBody>
          <a:bodyPr wrap="none" rtlCol="0">
            <a:spAutoFit/>
          </a:bodyPr>
          <a:lstStyle/>
          <a:p>
            <a:pPr algn="ctr"/>
            <a:r>
              <a:rPr kumimoji="1" lang="en-US" altLang="ja-JP" dirty="0" smtClean="0"/>
              <a:t>2</a:t>
            </a:r>
          </a:p>
          <a:p>
            <a:pPr algn="ctr"/>
            <a:r>
              <a:rPr kumimoji="1" lang="en-US" altLang="ja-JP" dirty="0" smtClean="0"/>
              <a:t>0</a:t>
            </a:r>
          </a:p>
          <a:p>
            <a:pPr algn="ctr"/>
            <a:r>
              <a:rPr kumimoji="1" lang="en-US" altLang="ja-JP" dirty="0"/>
              <a:t>0</a:t>
            </a:r>
            <a:endParaRPr kumimoji="1" lang="en-US" altLang="ja-JP" dirty="0" smtClean="0"/>
          </a:p>
        </p:txBody>
      </p:sp>
      <p:sp>
        <p:nvSpPr>
          <p:cNvPr id="223" name="テキスト ボックス 222"/>
          <p:cNvSpPr txBox="1"/>
          <p:nvPr/>
        </p:nvSpPr>
        <p:spPr>
          <a:xfrm>
            <a:off x="2447590" y="3749248"/>
            <a:ext cx="306494" cy="369332"/>
          </a:xfrm>
          <a:prstGeom prst="rect">
            <a:avLst/>
          </a:prstGeom>
          <a:noFill/>
          <a:ln>
            <a:noFill/>
          </a:ln>
        </p:spPr>
        <p:txBody>
          <a:bodyPr wrap="none" rtlCol="0">
            <a:spAutoFit/>
          </a:bodyPr>
          <a:lstStyle/>
          <a:p>
            <a:pPr algn="ctr"/>
            <a:r>
              <a:rPr kumimoji="1" lang="en-US" altLang="ja-JP" dirty="0" smtClean="0"/>
              <a:t>=</a:t>
            </a:r>
            <a:endParaRPr kumimoji="1" lang="ja-JP" altLang="en-US" dirty="0"/>
          </a:p>
        </p:txBody>
      </p:sp>
      <p:sp>
        <p:nvSpPr>
          <p:cNvPr id="224" name="テキスト ボックス 223"/>
          <p:cNvSpPr txBox="1"/>
          <p:nvPr/>
        </p:nvSpPr>
        <p:spPr>
          <a:xfrm>
            <a:off x="2050669" y="3333750"/>
            <a:ext cx="393056" cy="1200329"/>
          </a:xfrm>
          <a:prstGeom prst="rect">
            <a:avLst/>
          </a:prstGeom>
          <a:noFill/>
        </p:spPr>
        <p:txBody>
          <a:bodyPr wrap="none" rtlCol="0">
            <a:spAutoFit/>
          </a:bodyPr>
          <a:lstStyle/>
          <a:p>
            <a:pPr algn="ctr"/>
            <a:r>
              <a:rPr kumimoji="1" lang="en-US" altLang="ja-JP" dirty="0" smtClean="0"/>
              <a:t>p</a:t>
            </a:r>
            <a:r>
              <a:rPr kumimoji="1" lang="en-US" altLang="ja-JP" baseline="-25000" dirty="0" smtClean="0"/>
              <a:t>0</a:t>
            </a:r>
          </a:p>
          <a:p>
            <a:pPr algn="ctr"/>
            <a:r>
              <a:rPr kumimoji="1" lang="en-US" altLang="ja-JP" dirty="0" smtClean="0"/>
              <a:t>p</a:t>
            </a:r>
            <a:r>
              <a:rPr kumimoji="1" lang="en-US" altLang="ja-JP" baseline="-25000" dirty="0" smtClean="0"/>
              <a:t>1</a:t>
            </a:r>
            <a:endParaRPr kumimoji="1" lang="en-US" altLang="ja-JP" baseline="-25000" dirty="0"/>
          </a:p>
          <a:p>
            <a:pPr algn="ctr"/>
            <a:r>
              <a:rPr kumimoji="1" lang="en-US" altLang="ja-JP" dirty="0" smtClean="0"/>
              <a:t>p</a:t>
            </a:r>
            <a:r>
              <a:rPr kumimoji="1" lang="en-US" altLang="ja-JP" baseline="-25000" dirty="0" smtClean="0"/>
              <a:t>2</a:t>
            </a:r>
            <a:endParaRPr kumimoji="1" lang="en-US" altLang="ja-JP" baseline="-25000" dirty="0"/>
          </a:p>
          <a:p>
            <a:pPr algn="ctr"/>
            <a:r>
              <a:rPr kumimoji="1" lang="en-US" altLang="ja-JP" dirty="0" smtClean="0"/>
              <a:t>x</a:t>
            </a:r>
          </a:p>
        </p:txBody>
      </p:sp>
      <p:sp>
        <p:nvSpPr>
          <p:cNvPr id="225" name="左大かっこ 224"/>
          <p:cNvSpPr/>
          <p:nvPr/>
        </p:nvSpPr>
        <p:spPr>
          <a:xfrm>
            <a:off x="2046670" y="3389414"/>
            <a:ext cx="72000" cy="1089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6" name="右大かっこ 225"/>
          <p:cNvSpPr/>
          <p:nvPr/>
        </p:nvSpPr>
        <p:spPr>
          <a:xfrm>
            <a:off x="2368225" y="3389414"/>
            <a:ext cx="72000" cy="1089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7" name="左大かっこ 226"/>
          <p:cNvSpPr/>
          <p:nvPr/>
        </p:nvSpPr>
        <p:spPr>
          <a:xfrm>
            <a:off x="685800"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8" name="右大かっこ 227"/>
          <p:cNvSpPr/>
          <p:nvPr/>
        </p:nvSpPr>
        <p:spPr>
          <a:xfrm>
            <a:off x="1838325"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9" name="左大かっこ 228"/>
          <p:cNvSpPr/>
          <p:nvPr/>
        </p:nvSpPr>
        <p:spPr>
          <a:xfrm>
            <a:off x="2752390" y="3483914"/>
            <a:ext cx="72000" cy="90000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0" name="右大かっこ 229"/>
          <p:cNvSpPr/>
          <p:nvPr/>
        </p:nvSpPr>
        <p:spPr>
          <a:xfrm>
            <a:off x="3011080" y="3483914"/>
            <a:ext cx="72000" cy="90000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1" name="テキスト ボックス 230"/>
          <p:cNvSpPr txBox="1"/>
          <p:nvPr/>
        </p:nvSpPr>
        <p:spPr>
          <a:xfrm>
            <a:off x="2752390" y="3472249"/>
            <a:ext cx="306494" cy="923330"/>
          </a:xfrm>
          <a:prstGeom prst="rect">
            <a:avLst/>
          </a:prstGeom>
          <a:noFill/>
          <a:ln>
            <a:noFill/>
          </a:ln>
        </p:spPr>
        <p:txBody>
          <a:bodyPr wrap="none" rtlCol="0">
            <a:spAutoFit/>
          </a:bodyPr>
          <a:lstStyle/>
          <a:p>
            <a:pPr algn="ctr"/>
            <a:r>
              <a:rPr kumimoji="1" lang="en-US" altLang="ja-JP" dirty="0" smtClean="0"/>
              <a:t>0</a:t>
            </a:r>
          </a:p>
          <a:p>
            <a:pPr algn="ctr"/>
            <a:r>
              <a:rPr kumimoji="1" lang="en-US" altLang="ja-JP" dirty="0" smtClean="0"/>
              <a:t>6</a:t>
            </a:r>
          </a:p>
          <a:p>
            <a:pPr algn="ctr"/>
            <a:r>
              <a:rPr kumimoji="1" lang="en-US" altLang="ja-JP" dirty="0" smtClean="0"/>
              <a:t>6</a:t>
            </a:r>
            <a:endParaRPr kumimoji="1" lang="en-US" altLang="ja-JP" baseline="-25000" dirty="0"/>
          </a:p>
        </p:txBody>
      </p:sp>
      <p:sp>
        <p:nvSpPr>
          <p:cNvPr id="233" name="テキスト ボックス 232"/>
          <p:cNvSpPr txBox="1"/>
          <p:nvPr/>
        </p:nvSpPr>
        <p:spPr>
          <a:xfrm>
            <a:off x="7274425" y="3472249"/>
            <a:ext cx="306494" cy="923330"/>
          </a:xfrm>
          <a:prstGeom prst="rect">
            <a:avLst/>
          </a:prstGeom>
          <a:noFill/>
          <a:ln>
            <a:noFill/>
          </a:ln>
        </p:spPr>
        <p:txBody>
          <a:bodyPr wrap="none" rtlCol="0">
            <a:spAutoFit/>
          </a:bodyPr>
          <a:lstStyle/>
          <a:p>
            <a:pPr algn="ctr"/>
            <a:r>
              <a:rPr kumimoji="1" lang="en-US" altLang="ja-JP" dirty="0" smtClean="0">
                <a:solidFill>
                  <a:srgbClr val="FF0000"/>
                </a:solidFill>
              </a:rPr>
              <a:t>5</a:t>
            </a:r>
          </a:p>
          <a:p>
            <a:pPr algn="ctr"/>
            <a:r>
              <a:rPr kumimoji="1" lang="en-US" altLang="ja-JP" dirty="0" smtClean="0">
                <a:solidFill>
                  <a:srgbClr val="FF0000"/>
                </a:solidFill>
              </a:rPr>
              <a:t>1</a:t>
            </a:r>
          </a:p>
          <a:p>
            <a:pPr algn="ctr"/>
            <a:r>
              <a:rPr kumimoji="1" lang="en-US" altLang="ja-JP" dirty="0" smtClean="0">
                <a:solidFill>
                  <a:srgbClr val="FF0000"/>
                </a:solidFill>
              </a:rPr>
              <a:t>1</a:t>
            </a:r>
            <a:endParaRPr kumimoji="1" lang="en-US" altLang="ja-JP" baseline="-25000" dirty="0">
              <a:solidFill>
                <a:srgbClr val="FF0000"/>
              </a:solidFill>
            </a:endParaRPr>
          </a:p>
        </p:txBody>
      </p:sp>
      <p:sp>
        <p:nvSpPr>
          <p:cNvPr id="234" name="テキスト ボックス 233"/>
          <p:cNvSpPr txBox="1"/>
          <p:nvPr/>
        </p:nvSpPr>
        <p:spPr>
          <a:xfrm>
            <a:off x="2093950" y="3333750"/>
            <a:ext cx="306494" cy="1200329"/>
          </a:xfrm>
          <a:prstGeom prst="rect">
            <a:avLst/>
          </a:prstGeom>
          <a:noFill/>
        </p:spPr>
        <p:txBody>
          <a:bodyPr wrap="none" rtlCol="0">
            <a:spAutoFit/>
          </a:bodyPr>
          <a:lstStyle/>
          <a:p>
            <a:pPr algn="ctr"/>
            <a:r>
              <a:rPr kumimoji="1" lang="en-US" altLang="ja-JP" dirty="0" smtClean="0">
                <a:solidFill>
                  <a:srgbClr val="FF0000"/>
                </a:solidFill>
              </a:rPr>
              <a:t>6</a:t>
            </a:r>
          </a:p>
          <a:p>
            <a:pPr algn="ctr"/>
            <a:r>
              <a:rPr kumimoji="1" lang="en-US" altLang="ja-JP" dirty="0" smtClean="0">
                <a:solidFill>
                  <a:srgbClr val="FF0000"/>
                </a:solidFill>
              </a:rPr>
              <a:t>0</a:t>
            </a:r>
          </a:p>
          <a:p>
            <a:pPr algn="ctr"/>
            <a:r>
              <a:rPr kumimoji="1" lang="en-US" altLang="ja-JP" dirty="0" smtClean="0">
                <a:solidFill>
                  <a:srgbClr val="FF0000"/>
                </a:solidFill>
              </a:rPr>
              <a:t>0</a:t>
            </a:r>
          </a:p>
          <a:p>
            <a:pPr algn="ctr"/>
            <a:r>
              <a:rPr kumimoji="1" lang="en-US" altLang="ja-JP" dirty="0">
                <a:solidFill>
                  <a:srgbClr val="FF0000"/>
                </a:solidFill>
              </a:rPr>
              <a:t>0</a:t>
            </a:r>
            <a:endParaRPr kumimoji="1" lang="en-US" altLang="ja-JP" dirty="0" smtClean="0">
              <a:solidFill>
                <a:srgbClr val="FF0000"/>
              </a:solidFill>
            </a:endParaRPr>
          </a:p>
        </p:txBody>
      </p:sp>
      <p:grpSp>
        <p:nvGrpSpPr>
          <p:cNvPr id="237" name="グループ化 236"/>
          <p:cNvGrpSpPr>
            <a:grpSpLocks noChangeAspect="1"/>
          </p:cNvGrpSpPr>
          <p:nvPr/>
        </p:nvGrpSpPr>
        <p:grpSpPr>
          <a:xfrm>
            <a:off x="8353675" y="3710056"/>
            <a:ext cx="714125" cy="614294"/>
            <a:chOff x="5807315" y="2576356"/>
            <a:chExt cx="1391626" cy="1197083"/>
          </a:xfrm>
        </p:grpSpPr>
        <p:sp>
          <p:nvSpPr>
            <p:cNvPr id="238" name="二等辺三角形 237"/>
            <p:cNvSpPr/>
            <p:nvPr/>
          </p:nvSpPr>
          <p:spPr>
            <a:xfrm>
              <a:off x="5807315" y="2576356"/>
              <a:ext cx="1391626" cy="1103703"/>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39" name="直線コネクタ 238"/>
            <p:cNvCxnSpPr/>
            <p:nvPr/>
          </p:nvCxnSpPr>
          <p:spPr>
            <a:xfrm>
              <a:off x="6120706" y="3193758"/>
              <a:ext cx="7741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a:off x="6042626" y="3316647"/>
              <a:ext cx="935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a:off x="5967444" y="3439536"/>
              <a:ext cx="10829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a:off x="5885537" y="3562426"/>
              <a:ext cx="1246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a:off x="6208156" y="3051370"/>
              <a:ext cx="6052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rot="18120000">
              <a:off x="5731710" y="3197383"/>
              <a:ext cx="11333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rot="14220000">
              <a:off x="6161158" y="3201081"/>
              <a:ext cx="11447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p:cNvCxnSpPr/>
            <p:nvPr/>
          </p:nvCxnSpPr>
          <p:spPr>
            <a:xfrm>
              <a:off x="6508897" y="3051131"/>
              <a:ext cx="0" cy="627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円/楕円 255"/>
            <p:cNvSpPr>
              <a:spLocks noChangeAspect="1"/>
            </p:cNvSpPr>
            <p:nvPr/>
          </p:nvSpPr>
          <p:spPr>
            <a:xfrm>
              <a:off x="6468565" y="3012434"/>
              <a:ext cx="80119" cy="80119"/>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7" name="グループ化 256"/>
          <p:cNvGrpSpPr>
            <a:grpSpLocks noChangeAspect="1"/>
          </p:cNvGrpSpPr>
          <p:nvPr/>
        </p:nvGrpSpPr>
        <p:grpSpPr>
          <a:xfrm>
            <a:off x="3212137" y="3710056"/>
            <a:ext cx="714125" cy="579244"/>
            <a:chOff x="9713984" y="2921078"/>
            <a:chExt cx="1391626" cy="1128782"/>
          </a:xfrm>
        </p:grpSpPr>
        <p:sp>
          <p:nvSpPr>
            <p:cNvPr id="258" name="二等辺三角形 257"/>
            <p:cNvSpPr/>
            <p:nvPr/>
          </p:nvSpPr>
          <p:spPr>
            <a:xfrm>
              <a:off x="9713984" y="2946157"/>
              <a:ext cx="1391626" cy="1103703"/>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59" name="直線コネクタ 258"/>
            <p:cNvCxnSpPr/>
            <p:nvPr/>
          </p:nvCxnSpPr>
          <p:spPr>
            <a:xfrm>
              <a:off x="10018064" y="3572704"/>
              <a:ext cx="7822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a:off x="9866466" y="3811282"/>
              <a:ext cx="10854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9943524" y="3691993"/>
              <a:ext cx="9313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a:off x="9789907" y="3930571"/>
              <a:ext cx="1238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a:off x="10097740" y="3453415"/>
              <a:ext cx="6228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p:cNvCxnSpPr/>
            <p:nvPr/>
          </p:nvCxnSpPr>
          <p:spPr>
            <a:xfrm flipH="1">
              <a:off x="10056067" y="3340476"/>
              <a:ext cx="233846" cy="708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a:xfrm>
              <a:off x="10409186" y="3334126"/>
              <a:ext cx="0" cy="715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p:cNvCxnSpPr/>
            <p:nvPr/>
          </p:nvCxnSpPr>
          <p:spPr>
            <a:xfrm>
              <a:off x="10523275" y="3335714"/>
              <a:ext cx="213802" cy="710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直線コネクタ 266"/>
            <p:cNvCxnSpPr/>
            <p:nvPr/>
          </p:nvCxnSpPr>
          <p:spPr>
            <a:xfrm>
              <a:off x="10167690" y="3337374"/>
              <a:ext cx="4869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a:off x="10409797" y="2990522"/>
              <a:ext cx="0" cy="178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flipH="1">
              <a:off x="10291017" y="3181350"/>
              <a:ext cx="121396" cy="157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a:off x="10412413" y="3179763"/>
              <a:ext cx="112712"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円/楕円 270"/>
            <p:cNvSpPr>
              <a:spLocks noChangeAspect="1"/>
            </p:cNvSpPr>
            <p:nvPr/>
          </p:nvSpPr>
          <p:spPr>
            <a:xfrm>
              <a:off x="10369738" y="3306842"/>
              <a:ext cx="80119" cy="80119"/>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円/楕円 271"/>
            <p:cNvSpPr>
              <a:spLocks noChangeAspect="1"/>
            </p:cNvSpPr>
            <p:nvPr/>
          </p:nvSpPr>
          <p:spPr>
            <a:xfrm>
              <a:off x="10369738" y="3140148"/>
              <a:ext cx="80119" cy="80119"/>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円/楕円 272"/>
            <p:cNvSpPr>
              <a:spLocks noChangeAspect="1"/>
            </p:cNvSpPr>
            <p:nvPr/>
          </p:nvSpPr>
          <p:spPr>
            <a:xfrm>
              <a:off x="10369738" y="2921078"/>
              <a:ext cx="80119" cy="8011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0" name="グループ化 279"/>
          <p:cNvGrpSpPr/>
          <p:nvPr/>
        </p:nvGrpSpPr>
        <p:grpSpPr>
          <a:xfrm>
            <a:off x="2685734" y="1897618"/>
            <a:ext cx="4112435" cy="1436132"/>
            <a:chOff x="2685734" y="1897618"/>
            <a:chExt cx="4112435" cy="1436132"/>
          </a:xfrm>
        </p:grpSpPr>
        <p:sp>
          <p:nvSpPr>
            <p:cNvPr id="281" name="テキスト ボックス 280"/>
            <p:cNvSpPr txBox="1"/>
            <p:nvPr/>
          </p:nvSpPr>
          <p:spPr>
            <a:xfrm>
              <a:off x="2902612" y="1897618"/>
              <a:ext cx="3345788" cy="369332"/>
            </a:xfrm>
            <a:prstGeom prst="rect">
              <a:avLst/>
            </a:prstGeom>
            <a:noFill/>
          </p:spPr>
          <p:txBody>
            <a:bodyPr wrap="none" rtlCol="0">
              <a:spAutoFit/>
            </a:bodyPr>
            <a:lstStyle/>
            <a:p>
              <a:r>
                <a:rPr kumimoji="1" lang="en-US" altLang="ja-JP" dirty="0" smtClean="0">
                  <a:solidFill>
                    <a:srgbClr val="FF0000"/>
                  </a:solidFill>
                </a:rPr>
                <a:t>Non-negative integer solution?</a:t>
              </a:r>
              <a:endParaRPr kumimoji="1" lang="ja-JP" altLang="en-US" dirty="0">
                <a:solidFill>
                  <a:srgbClr val="FF0000"/>
                </a:solidFill>
              </a:endParaRPr>
            </a:p>
          </p:txBody>
        </p:sp>
        <p:cxnSp>
          <p:nvCxnSpPr>
            <p:cNvPr id="282" name="直線矢印コネクタ 281"/>
            <p:cNvCxnSpPr/>
            <p:nvPr/>
          </p:nvCxnSpPr>
          <p:spPr>
            <a:xfrm flipH="1">
              <a:off x="2685734" y="2262851"/>
              <a:ext cx="989228" cy="1070899"/>
            </a:xfrm>
            <a:prstGeom prst="straightConnector1">
              <a:avLst/>
            </a:prstGeom>
            <a:ln w="1270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3" name="直線矢印コネクタ 282"/>
            <p:cNvCxnSpPr/>
            <p:nvPr/>
          </p:nvCxnSpPr>
          <p:spPr>
            <a:xfrm>
              <a:off x="5486400" y="2266950"/>
              <a:ext cx="1311769" cy="1066800"/>
            </a:xfrm>
            <a:prstGeom prst="straightConnector1">
              <a:avLst/>
            </a:prstGeom>
            <a:ln w="1270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3169214" y="1143421"/>
            <a:ext cx="2926786" cy="1961729"/>
            <a:chOff x="3169214" y="1143421"/>
            <a:chExt cx="2926786" cy="1961729"/>
          </a:xfrm>
        </p:grpSpPr>
        <p:sp>
          <p:nvSpPr>
            <p:cNvPr id="232" name="テキスト ボックス 231"/>
            <p:cNvSpPr txBox="1"/>
            <p:nvPr/>
          </p:nvSpPr>
          <p:spPr>
            <a:xfrm>
              <a:off x="3169214" y="2766596"/>
              <a:ext cx="2805576" cy="338554"/>
            </a:xfrm>
            <a:prstGeom prst="rect">
              <a:avLst/>
            </a:prstGeom>
            <a:noFill/>
          </p:spPr>
          <p:txBody>
            <a:bodyPr wrap="none" rtlCol="0">
              <a:spAutoFit/>
            </a:bodyPr>
            <a:lstStyle/>
            <a:p>
              <a:pPr algn="ctr"/>
              <a:r>
                <a:rPr kumimoji="1" lang="en-US" altLang="ja-JP" sz="1600" dirty="0" smtClean="0">
                  <a:solidFill>
                    <a:srgbClr val="FF0000"/>
                  </a:solidFill>
                </a:rPr>
                <a:t>Integer Linear Programming</a:t>
              </a:r>
              <a:endParaRPr kumimoji="1" lang="ja-JP" altLang="en-US" sz="1600" dirty="0">
                <a:solidFill>
                  <a:srgbClr val="FF0000"/>
                </a:solidFill>
              </a:endParaRPr>
            </a:p>
          </p:txBody>
        </p:sp>
        <p:sp>
          <p:nvSpPr>
            <p:cNvPr id="277" name="正方形/長方形 276"/>
            <p:cNvSpPr/>
            <p:nvPr/>
          </p:nvSpPr>
          <p:spPr>
            <a:xfrm>
              <a:off x="3240043" y="1143421"/>
              <a:ext cx="2663915" cy="1656841"/>
            </a:xfrm>
            <a:prstGeom prst="rect">
              <a:avLst/>
            </a:prstGeom>
            <a:solidFill>
              <a:schemeClr val="bg1"/>
            </a:solidFill>
            <a:ln w="127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f</a:t>
              </a:r>
              <a:endParaRPr kumimoji="1" lang="ja-JP" altLang="en-US" dirty="0"/>
            </a:p>
          </p:txBody>
        </p:sp>
        <p:sp>
          <p:nvSpPr>
            <p:cNvPr id="278" name="テキスト ボックス 277"/>
            <p:cNvSpPr txBox="1"/>
            <p:nvPr/>
          </p:nvSpPr>
          <p:spPr>
            <a:xfrm>
              <a:off x="3406410" y="1233504"/>
              <a:ext cx="1317990" cy="923330"/>
            </a:xfrm>
            <a:prstGeom prst="rect">
              <a:avLst/>
            </a:prstGeom>
            <a:noFill/>
          </p:spPr>
          <p:txBody>
            <a:bodyPr wrap="none" rtlCol="0">
              <a:spAutoFit/>
            </a:bodyPr>
            <a:lstStyle/>
            <a:p>
              <a:r>
                <a:rPr kumimoji="1" lang="en-US" altLang="ja-JP" dirty="0" smtClean="0"/>
                <a:t>maximize:</a:t>
              </a:r>
            </a:p>
            <a:p>
              <a:endParaRPr kumimoji="1" lang="en-US" altLang="ja-JP" dirty="0"/>
            </a:p>
            <a:p>
              <a:r>
                <a:rPr kumimoji="1" lang="en-US" altLang="ja-JP" dirty="0" smtClean="0"/>
                <a:t>subject to:</a:t>
              </a:r>
              <a:endParaRPr kumimoji="1" lang="ja-JP" altLang="en-US" dirty="0"/>
            </a:p>
          </p:txBody>
        </p:sp>
        <p:sp>
          <p:nvSpPr>
            <p:cNvPr id="293" name="正方形/長方形 292"/>
            <p:cNvSpPr/>
            <p:nvPr/>
          </p:nvSpPr>
          <p:spPr>
            <a:xfrm>
              <a:off x="5410737" y="1835307"/>
              <a:ext cx="166226" cy="283960"/>
            </a:xfrm>
            <a:prstGeom prst="rect">
              <a:avLst/>
            </a:prstGeom>
            <a:solidFill>
              <a:schemeClr val="bg1">
                <a:lumMod val="8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正方形/長方形 293"/>
            <p:cNvSpPr/>
            <p:nvPr/>
          </p:nvSpPr>
          <p:spPr>
            <a:xfrm>
              <a:off x="5026608" y="1835307"/>
              <a:ext cx="166226" cy="283960"/>
            </a:xfrm>
            <a:prstGeom prst="rect">
              <a:avLst/>
            </a:prstGeom>
            <a:solidFill>
              <a:schemeClr val="accent2">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正方形/長方形 294"/>
            <p:cNvSpPr/>
            <p:nvPr/>
          </p:nvSpPr>
          <p:spPr>
            <a:xfrm>
              <a:off x="4719024" y="1835307"/>
              <a:ext cx="278579" cy="283960"/>
            </a:xfrm>
            <a:prstGeom prst="rect">
              <a:avLst/>
            </a:prstGeom>
            <a:solidFill>
              <a:schemeClr val="accent1">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テキスト ボックス 278"/>
            <p:cNvSpPr txBox="1"/>
            <p:nvPr/>
          </p:nvSpPr>
          <p:spPr>
            <a:xfrm>
              <a:off x="4637306" y="1233504"/>
              <a:ext cx="1458694" cy="1754326"/>
            </a:xfrm>
            <a:prstGeom prst="rect">
              <a:avLst/>
            </a:prstGeom>
            <a:noFill/>
          </p:spPr>
          <p:txBody>
            <a:bodyPr wrap="square" rtlCol="0">
              <a:spAutoFit/>
            </a:bodyPr>
            <a:lstStyle/>
            <a:p>
              <a:r>
                <a:rPr lang="en-US" altLang="ja-JP" dirty="0"/>
                <a:t>∑</a:t>
              </a:r>
              <a:r>
                <a:rPr lang="en-US" altLang="ja-JP" baseline="-25000" dirty="0" err="1"/>
                <a:t>i</a:t>
              </a:r>
              <a:r>
                <a:rPr lang="en-US" altLang="ja-JP" dirty="0"/>
                <a:t> </a:t>
              </a:r>
              <a:r>
                <a:rPr lang="en-US" altLang="ja-JP" dirty="0" smtClean="0"/>
                <a:t>p</a:t>
              </a:r>
              <a:r>
                <a:rPr lang="en-US" altLang="ja-JP" baseline="-25000" dirty="0" smtClean="0"/>
                <a:t>i</a:t>
              </a:r>
            </a:p>
            <a:p>
              <a:endParaRPr kumimoji="1" lang="en-US" altLang="ja-JP" b="1" dirty="0" smtClean="0"/>
            </a:p>
            <a:p>
              <a:r>
                <a:rPr kumimoji="1" lang="en-US" altLang="ja-JP" b="1" dirty="0" smtClean="0"/>
                <a:t> A  y </a:t>
              </a:r>
              <a:r>
                <a:rPr kumimoji="1" lang="en-US" altLang="ja-JP" dirty="0" smtClean="0"/>
                <a:t>= </a:t>
              </a:r>
              <a:r>
                <a:rPr kumimoji="1" lang="en-US" altLang="ja-JP" b="1" dirty="0" smtClean="0"/>
                <a:t>b</a:t>
              </a:r>
            </a:p>
            <a:p>
              <a:r>
                <a:rPr kumimoji="1" lang="en-US" altLang="ja-JP" b="1" dirty="0" smtClean="0"/>
                <a:t>y </a:t>
              </a:r>
              <a:r>
                <a:rPr kumimoji="1" lang="en-US" altLang="ja-JP" dirty="0" smtClean="0">
                  <a:sym typeface="Mathematica1"/>
                </a:rPr>
                <a:t> </a:t>
              </a:r>
              <a:r>
                <a:rPr kumimoji="1" lang="en-US" altLang="ja-JP" dirty="0" smtClean="0">
                  <a:latin typeface="Mathematica7Mono"/>
                  <a:ea typeface="Mathematica7Mono"/>
                  <a:sym typeface="Mathematica1"/>
                </a:rPr>
                <a:t></a:t>
              </a:r>
              <a:r>
                <a:rPr kumimoji="1" lang="en-US" altLang="ja-JP" baseline="30000" dirty="0" smtClean="0"/>
                <a:t>M</a:t>
              </a:r>
              <a:endParaRPr kumimoji="1" lang="en-US" altLang="ja-JP" dirty="0" smtClean="0"/>
            </a:p>
            <a:p>
              <a:r>
                <a:rPr kumimoji="1" lang="en-US" altLang="ja-JP" b="1" dirty="0" smtClean="0"/>
                <a:t>y </a:t>
              </a:r>
              <a:r>
                <a:rPr kumimoji="1" lang="en-US" altLang="ja-JP" dirty="0" smtClean="0"/>
                <a:t>≥ </a:t>
              </a:r>
              <a:r>
                <a:rPr kumimoji="1" lang="en-US" altLang="ja-JP" b="1" dirty="0" smtClean="0"/>
                <a:t>0</a:t>
              </a:r>
              <a:endParaRPr kumimoji="1" lang="ja-JP" altLang="en-US" b="1" dirty="0"/>
            </a:p>
          </p:txBody>
        </p:sp>
      </p:grpSp>
    </p:spTree>
    <p:extLst>
      <p:ext uri="{BB962C8B-B14F-4D97-AF65-F5344CB8AC3E}">
        <p14:creationId xmlns:p14="http://schemas.microsoft.com/office/powerpoint/2010/main" val="19877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8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5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2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224" grpId="0"/>
      <p:bldP spid="233" grpId="0"/>
      <p:bldP spid="2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Underconstrained system</a:t>
            </a:r>
            <a:endParaRPr lang="ja-JP" altLang="en-US" dirty="0"/>
          </a:p>
        </p:txBody>
      </p:sp>
      <p:sp>
        <p:nvSpPr>
          <p:cNvPr id="6" name="コンテンツ プレースホルダー 5"/>
          <p:cNvSpPr>
            <a:spLocks noGrp="1"/>
          </p:cNvSpPr>
          <p:nvPr>
            <p:ph idx="1"/>
          </p:nvPr>
        </p:nvSpPr>
        <p:spPr/>
        <p:txBody>
          <a:bodyPr/>
          <a:lstStyle/>
          <a:p>
            <a:r>
              <a:rPr lang="en-US" altLang="ja-JP" dirty="0" smtClean="0"/>
              <a:t>M</a:t>
            </a:r>
            <a:r>
              <a:rPr lang="en-US" altLang="ja-JP" dirty="0" smtClean="0">
                <a:sym typeface="Wingdings" panose="05000000000000000000" pitchFamily="2" charset="2"/>
              </a:rPr>
              <a:t>ultiple feasible solutions</a:t>
            </a:r>
          </a:p>
          <a:p>
            <a:r>
              <a:rPr lang="en-US" altLang="ja-JP" dirty="0" smtClean="0">
                <a:sym typeface="Wingdings" panose="05000000000000000000" pitchFamily="2" charset="2"/>
              </a:rPr>
              <a:t>UI for exploring the solution space</a:t>
            </a:r>
          </a:p>
          <a:p>
            <a:pPr lvl="1"/>
            <a:r>
              <a:rPr lang="en-US" altLang="ja-JP" dirty="0" smtClean="0"/>
              <a:t>Increment/decrement selected parameter</a:t>
            </a:r>
          </a:p>
          <a:p>
            <a:pPr lvl="1"/>
            <a:r>
              <a:rPr lang="en-US" altLang="ja-JP" dirty="0" smtClean="0"/>
              <a:t>Different constraint &amp; objective in ILP</a:t>
            </a:r>
            <a:endParaRPr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pPr/>
              <a:t>27</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7" name="正方形/長方形 6"/>
          <p:cNvSpPr/>
          <p:nvPr/>
        </p:nvSpPr>
        <p:spPr>
          <a:xfrm>
            <a:off x="5947200" y="1051990"/>
            <a:ext cx="1080000" cy="720000"/>
          </a:xfrm>
          <a:prstGeom prst="rect">
            <a:avLst/>
          </a:prstGeom>
          <a:solidFill>
            <a:schemeClr val="accent1">
              <a:lumMod val="20000"/>
              <a:lumOff val="80000"/>
              <a:alpha val="50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chemeClr val="tx1"/>
                </a:solidFill>
              </a:rPr>
              <a:t>A</a:t>
            </a:r>
            <a:endParaRPr kumimoji="1" lang="ja-JP" altLang="en-US" b="1" dirty="0">
              <a:solidFill>
                <a:schemeClr val="tx1"/>
              </a:solidFill>
            </a:endParaRPr>
          </a:p>
        </p:txBody>
      </p:sp>
      <p:sp>
        <p:nvSpPr>
          <p:cNvPr id="8" name="正方形/長方形 7"/>
          <p:cNvSpPr/>
          <p:nvPr/>
        </p:nvSpPr>
        <p:spPr>
          <a:xfrm>
            <a:off x="7120200" y="871990"/>
            <a:ext cx="288000" cy="1080000"/>
          </a:xfrm>
          <a:prstGeom prst="rect">
            <a:avLst/>
          </a:prstGeom>
          <a:solidFill>
            <a:schemeClr val="accent2">
              <a:lumMod val="20000"/>
              <a:lumOff val="80000"/>
              <a:alpha val="50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chemeClr val="tx1"/>
                </a:solidFill>
              </a:rPr>
              <a:t>y</a:t>
            </a:r>
            <a:endParaRPr kumimoji="1" lang="ja-JP" altLang="en-US" b="1" dirty="0">
              <a:solidFill>
                <a:schemeClr val="tx1"/>
              </a:solidFill>
            </a:endParaRPr>
          </a:p>
        </p:txBody>
      </p:sp>
      <p:sp>
        <p:nvSpPr>
          <p:cNvPr id="9" name="正方形/長方形 8"/>
          <p:cNvSpPr/>
          <p:nvPr/>
        </p:nvSpPr>
        <p:spPr>
          <a:xfrm>
            <a:off x="7713000" y="1051990"/>
            <a:ext cx="288000" cy="720000"/>
          </a:xfrm>
          <a:prstGeom prst="rect">
            <a:avLst/>
          </a:prstGeom>
          <a:solidFill>
            <a:schemeClr val="bg1">
              <a:lumMod val="85000"/>
              <a:alpha val="50000"/>
            </a:schemeClr>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b</a:t>
            </a:r>
            <a:endParaRPr kumimoji="1" lang="ja-JP" altLang="en-US" b="1" dirty="0">
              <a:solidFill>
                <a:schemeClr val="tx1"/>
              </a:solidFill>
            </a:endParaRPr>
          </a:p>
        </p:txBody>
      </p:sp>
      <p:sp>
        <p:nvSpPr>
          <p:cNvPr id="10" name="テキスト ボックス 9"/>
          <p:cNvSpPr txBox="1"/>
          <p:nvPr/>
        </p:nvSpPr>
        <p:spPr>
          <a:xfrm>
            <a:off x="7408200" y="1227324"/>
            <a:ext cx="306494" cy="369332"/>
          </a:xfrm>
          <a:prstGeom prst="rect">
            <a:avLst/>
          </a:prstGeom>
          <a:noFill/>
        </p:spPr>
        <p:txBody>
          <a:bodyPr wrap="none" rtlCol="0">
            <a:spAutoFit/>
          </a:bodyPr>
          <a:lstStyle/>
          <a:p>
            <a:r>
              <a:rPr kumimoji="1" lang="en-US" altLang="ja-JP" dirty="0" smtClean="0"/>
              <a:t>=</a:t>
            </a:r>
            <a:endParaRPr kumimoji="1" lang="ja-JP" altLang="en-US" dirty="0"/>
          </a:p>
        </p:txBody>
      </p:sp>
      <p:grpSp>
        <p:nvGrpSpPr>
          <p:cNvPr id="199" name="グループ化 198"/>
          <p:cNvGrpSpPr/>
          <p:nvPr/>
        </p:nvGrpSpPr>
        <p:grpSpPr>
          <a:xfrm>
            <a:off x="1066800" y="2677570"/>
            <a:ext cx="6858000" cy="1590460"/>
            <a:chOff x="1066800" y="2876550"/>
            <a:chExt cx="6858000" cy="1590460"/>
          </a:xfrm>
        </p:grpSpPr>
        <p:grpSp>
          <p:nvGrpSpPr>
            <p:cNvPr id="194" name="グループ化 193"/>
            <p:cNvGrpSpPr/>
            <p:nvPr/>
          </p:nvGrpSpPr>
          <p:grpSpPr>
            <a:xfrm>
              <a:off x="3780041" y="2883091"/>
              <a:ext cx="1583918" cy="1583919"/>
              <a:chOff x="3780041" y="2352890"/>
              <a:chExt cx="1583918" cy="1583919"/>
            </a:xfrm>
          </p:grpSpPr>
          <p:sp>
            <p:nvSpPr>
              <p:cNvPr id="15" name="Freeform 652"/>
              <p:cNvSpPr>
                <a:spLocks/>
              </p:cNvSpPr>
              <p:nvPr/>
            </p:nvSpPr>
            <p:spPr bwMode="auto">
              <a:xfrm>
                <a:off x="4572000" y="3525361"/>
                <a:ext cx="114464" cy="142305"/>
              </a:xfrm>
              <a:custGeom>
                <a:avLst/>
                <a:gdLst>
                  <a:gd name="T0" fmla="*/ 0 w 109"/>
                  <a:gd name="T1" fmla="*/ 0 h 137"/>
                  <a:gd name="T2" fmla="*/ 0 w 109"/>
                  <a:gd name="T3" fmla="*/ 92 h 137"/>
                  <a:gd name="T4" fmla="*/ 60 w 109"/>
                  <a:gd name="T5" fmla="*/ 137 h 137"/>
                  <a:gd name="T6" fmla="*/ 109 w 109"/>
                  <a:gd name="T7" fmla="*/ 54 h 137"/>
                  <a:gd name="T8" fmla="*/ 0 w 109"/>
                  <a:gd name="T9" fmla="*/ 0 h 137"/>
                </a:gdLst>
                <a:ahLst/>
                <a:cxnLst>
                  <a:cxn ang="0">
                    <a:pos x="T0" y="T1"/>
                  </a:cxn>
                  <a:cxn ang="0">
                    <a:pos x="T2" y="T3"/>
                  </a:cxn>
                  <a:cxn ang="0">
                    <a:pos x="T4" y="T5"/>
                  </a:cxn>
                  <a:cxn ang="0">
                    <a:pos x="T6" y="T7"/>
                  </a:cxn>
                  <a:cxn ang="0">
                    <a:pos x="T8" y="T9"/>
                  </a:cxn>
                </a:cxnLst>
                <a:rect l="0" t="0" r="r" b="b"/>
                <a:pathLst>
                  <a:path w="109" h="137">
                    <a:moveTo>
                      <a:pt x="0" y="0"/>
                    </a:moveTo>
                    <a:lnTo>
                      <a:pt x="0" y="92"/>
                    </a:lnTo>
                    <a:lnTo>
                      <a:pt x="60" y="137"/>
                    </a:lnTo>
                    <a:lnTo>
                      <a:pt x="109" y="54"/>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653"/>
              <p:cNvSpPr>
                <a:spLocks/>
              </p:cNvSpPr>
              <p:nvPr/>
            </p:nvSpPr>
            <p:spPr bwMode="auto">
              <a:xfrm>
                <a:off x="4438977" y="3667666"/>
                <a:ext cx="133025" cy="114464"/>
              </a:xfrm>
              <a:custGeom>
                <a:avLst/>
                <a:gdLst>
                  <a:gd name="T0" fmla="*/ 69 w 130"/>
                  <a:gd name="T1" fmla="*/ 0 h 112"/>
                  <a:gd name="T2" fmla="*/ 0 w 130"/>
                  <a:gd name="T3" fmla="*/ 73 h 112"/>
                  <a:gd name="T4" fmla="*/ 74 w 130"/>
                  <a:gd name="T5" fmla="*/ 112 h 112"/>
                  <a:gd name="T6" fmla="*/ 130 w 130"/>
                  <a:gd name="T7" fmla="*/ 56 h 112"/>
                  <a:gd name="T8" fmla="*/ 69 w 130"/>
                  <a:gd name="T9" fmla="*/ 0 h 112"/>
                </a:gdLst>
                <a:ahLst/>
                <a:cxnLst>
                  <a:cxn ang="0">
                    <a:pos x="T0" y="T1"/>
                  </a:cxn>
                  <a:cxn ang="0">
                    <a:pos x="T2" y="T3"/>
                  </a:cxn>
                  <a:cxn ang="0">
                    <a:pos x="T4" y="T5"/>
                  </a:cxn>
                  <a:cxn ang="0">
                    <a:pos x="T6" y="T7"/>
                  </a:cxn>
                  <a:cxn ang="0">
                    <a:pos x="T8" y="T9"/>
                  </a:cxn>
                </a:cxnLst>
                <a:rect l="0" t="0" r="r" b="b"/>
                <a:pathLst>
                  <a:path w="130" h="112">
                    <a:moveTo>
                      <a:pt x="69" y="0"/>
                    </a:moveTo>
                    <a:lnTo>
                      <a:pt x="0" y="73"/>
                    </a:lnTo>
                    <a:lnTo>
                      <a:pt x="74" y="112"/>
                    </a:lnTo>
                    <a:lnTo>
                      <a:pt x="130" y="56"/>
                    </a:lnTo>
                    <a:lnTo>
                      <a:pt x="6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654"/>
              <p:cNvSpPr>
                <a:spLocks/>
              </p:cNvSpPr>
              <p:nvPr/>
            </p:nvSpPr>
            <p:spPr bwMode="auto">
              <a:xfrm>
                <a:off x="4358543" y="3581045"/>
                <a:ext cx="151587" cy="160867"/>
              </a:xfrm>
              <a:custGeom>
                <a:avLst/>
                <a:gdLst>
                  <a:gd name="T0" fmla="*/ 0 w 148"/>
                  <a:gd name="T1" fmla="*/ 98 h 156"/>
                  <a:gd name="T2" fmla="*/ 79 w 148"/>
                  <a:gd name="T3" fmla="*/ 156 h 156"/>
                  <a:gd name="T4" fmla="*/ 148 w 148"/>
                  <a:gd name="T5" fmla="*/ 83 h 156"/>
                  <a:gd name="T6" fmla="*/ 99 w 148"/>
                  <a:gd name="T7" fmla="*/ 0 h 156"/>
                  <a:gd name="T8" fmla="*/ 0 w 148"/>
                  <a:gd name="T9" fmla="*/ 98 h 156"/>
                </a:gdLst>
                <a:ahLst/>
                <a:cxnLst>
                  <a:cxn ang="0">
                    <a:pos x="T0" y="T1"/>
                  </a:cxn>
                  <a:cxn ang="0">
                    <a:pos x="T2" y="T3"/>
                  </a:cxn>
                  <a:cxn ang="0">
                    <a:pos x="T4" y="T5"/>
                  </a:cxn>
                  <a:cxn ang="0">
                    <a:pos x="T6" y="T7"/>
                  </a:cxn>
                  <a:cxn ang="0">
                    <a:pos x="T8" y="T9"/>
                  </a:cxn>
                </a:cxnLst>
                <a:rect l="0" t="0" r="r" b="b"/>
                <a:pathLst>
                  <a:path w="148" h="156">
                    <a:moveTo>
                      <a:pt x="0" y="98"/>
                    </a:moveTo>
                    <a:lnTo>
                      <a:pt x="79" y="156"/>
                    </a:lnTo>
                    <a:lnTo>
                      <a:pt x="148" y="83"/>
                    </a:lnTo>
                    <a:lnTo>
                      <a:pt x="99" y="0"/>
                    </a:lnTo>
                    <a:lnTo>
                      <a:pt x="0" y="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655"/>
              <p:cNvSpPr>
                <a:spLocks/>
              </p:cNvSpPr>
              <p:nvPr/>
            </p:nvSpPr>
            <p:spPr bwMode="auto">
              <a:xfrm>
                <a:off x="4265736" y="3451115"/>
                <a:ext cx="194897" cy="232020"/>
              </a:xfrm>
              <a:custGeom>
                <a:avLst/>
                <a:gdLst>
                  <a:gd name="T0" fmla="*/ 187 w 187"/>
                  <a:gd name="T1" fmla="*/ 128 h 226"/>
                  <a:gd name="T2" fmla="*/ 127 w 187"/>
                  <a:gd name="T3" fmla="*/ 0 h 226"/>
                  <a:gd name="T4" fmla="*/ 0 w 187"/>
                  <a:gd name="T5" fmla="*/ 147 h 226"/>
                  <a:gd name="T6" fmla="*/ 88 w 187"/>
                  <a:gd name="T7" fmla="*/ 226 h 226"/>
                  <a:gd name="T8" fmla="*/ 187 w 187"/>
                  <a:gd name="T9" fmla="*/ 128 h 226"/>
                </a:gdLst>
                <a:ahLst/>
                <a:cxnLst>
                  <a:cxn ang="0">
                    <a:pos x="T0" y="T1"/>
                  </a:cxn>
                  <a:cxn ang="0">
                    <a:pos x="T2" y="T3"/>
                  </a:cxn>
                  <a:cxn ang="0">
                    <a:pos x="T4" y="T5"/>
                  </a:cxn>
                  <a:cxn ang="0">
                    <a:pos x="T6" y="T7"/>
                  </a:cxn>
                  <a:cxn ang="0">
                    <a:pos x="T8" y="T9"/>
                  </a:cxn>
                </a:cxnLst>
                <a:rect l="0" t="0" r="r" b="b"/>
                <a:pathLst>
                  <a:path w="187" h="226">
                    <a:moveTo>
                      <a:pt x="187" y="128"/>
                    </a:moveTo>
                    <a:lnTo>
                      <a:pt x="127" y="0"/>
                    </a:lnTo>
                    <a:lnTo>
                      <a:pt x="0" y="147"/>
                    </a:lnTo>
                    <a:lnTo>
                      <a:pt x="88" y="226"/>
                    </a:lnTo>
                    <a:lnTo>
                      <a:pt x="187" y="12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656"/>
              <p:cNvSpPr>
                <a:spLocks/>
              </p:cNvSpPr>
              <p:nvPr/>
            </p:nvSpPr>
            <p:spPr bwMode="auto">
              <a:xfrm>
                <a:off x="4572000" y="3321184"/>
                <a:ext cx="176336" cy="259861"/>
              </a:xfrm>
              <a:custGeom>
                <a:avLst/>
                <a:gdLst>
                  <a:gd name="T0" fmla="*/ 109 w 170"/>
                  <a:gd name="T1" fmla="*/ 253 h 253"/>
                  <a:gd name="T2" fmla="*/ 170 w 170"/>
                  <a:gd name="T3" fmla="*/ 125 h 253"/>
                  <a:gd name="T4" fmla="*/ 0 w 170"/>
                  <a:gd name="T5" fmla="*/ 0 h 253"/>
                  <a:gd name="T6" fmla="*/ 0 w 170"/>
                  <a:gd name="T7" fmla="*/ 199 h 253"/>
                  <a:gd name="T8" fmla="*/ 109 w 170"/>
                  <a:gd name="T9" fmla="*/ 253 h 253"/>
                </a:gdLst>
                <a:ahLst/>
                <a:cxnLst>
                  <a:cxn ang="0">
                    <a:pos x="T0" y="T1"/>
                  </a:cxn>
                  <a:cxn ang="0">
                    <a:pos x="T2" y="T3"/>
                  </a:cxn>
                  <a:cxn ang="0">
                    <a:pos x="T4" y="T5"/>
                  </a:cxn>
                  <a:cxn ang="0">
                    <a:pos x="T6" y="T7"/>
                  </a:cxn>
                  <a:cxn ang="0">
                    <a:pos x="T8" y="T9"/>
                  </a:cxn>
                </a:cxnLst>
                <a:rect l="0" t="0" r="r" b="b"/>
                <a:pathLst>
                  <a:path w="170" h="253">
                    <a:moveTo>
                      <a:pt x="109" y="253"/>
                    </a:moveTo>
                    <a:lnTo>
                      <a:pt x="170" y="125"/>
                    </a:lnTo>
                    <a:lnTo>
                      <a:pt x="0" y="0"/>
                    </a:lnTo>
                    <a:lnTo>
                      <a:pt x="0" y="199"/>
                    </a:lnTo>
                    <a:lnTo>
                      <a:pt x="109" y="2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657"/>
              <p:cNvSpPr>
                <a:spLocks/>
              </p:cNvSpPr>
              <p:nvPr/>
            </p:nvSpPr>
            <p:spPr bwMode="auto">
              <a:xfrm>
                <a:off x="4686464" y="3451115"/>
                <a:ext cx="191803" cy="232020"/>
              </a:xfrm>
              <a:custGeom>
                <a:avLst/>
                <a:gdLst>
                  <a:gd name="T0" fmla="*/ 0 w 188"/>
                  <a:gd name="T1" fmla="*/ 128 h 226"/>
                  <a:gd name="T2" fmla="*/ 100 w 188"/>
                  <a:gd name="T3" fmla="*/ 226 h 226"/>
                  <a:gd name="T4" fmla="*/ 188 w 188"/>
                  <a:gd name="T5" fmla="*/ 147 h 226"/>
                  <a:gd name="T6" fmla="*/ 61 w 188"/>
                  <a:gd name="T7" fmla="*/ 0 h 226"/>
                  <a:gd name="T8" fmla="*/ 0 w 188"/>
                  <a:gd name="T9" fmla="*/ 128 h 226"/>
                </a:gdLst>
                <a:ahLst/>
                <a:cxnLst>
                  <a:cxn ang="0">
                    <a:pos x="T0" y="T1"/>
                  </a:cxn>
                  <a:cxn ang="0">
                    <a:pos x="T2" y="T3"/>
                  </a:cxn>
                  <a:cxn ang="0">
                    <a:pos x="T4" y="T5"/>
                  </a:cxn>
                  <a:cxn ang="0">
                    <a:pos x="T6" y="T7"/>
                  </a:cxn>
                  <a:cxn ang="0">
                    <a:pos x="T8" y="T9"/>
                  </a:cxn>
                </a:cxnLst>
                <a:rect l="0" t="0" r="r" b="b"/>
                <a:pathLst>
                  <a:path w="188" h="226">
                    <a:moveTo>
                      <a:pt x="0" y="128"/>
                    </a:moveTo>
                    <a:lnTo>
                      <a:pt x="100" y="226"/>
                    </a:lnTo>
                    <a:lnTo>
                      <a:pt x="188" y="147"/>
                    </a:lnTo>
                    <a:lnTo>
                      <a:pt x="61" y="0"/>
                    </a:lnTo>
                    <a:lnTo>
                      <a:pt x="0" y="12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658"/>
              <p:cNvSpPr>
                <a:spLocks/>
              </p:cNvSpPr>
              <p:nvPr/>
            </p:nvSpPr>
            <p:spPr bwMode="auto">
              <a:xfrm>
                <a:off x="4633872" y="3581045"/>
                <a:ext cx="154679" cy="160867"/>
              </a:xfrm>
              <a:custGeom>
                <a:avLst/>
                <a:gdLst>
                  <a:gd name="T0" fmla="*/ 0 w 149"/>
                  <a:gd name="T1" fmla="*/ 83 h 156"/>
                  <a:gd name="T2" fmla="*/ 69 w 149"/>
                  <a:gd name="T3" fmla="*/ 156 h 156"/>
                  <a:gd name="T4" fmla="*/ 149 w 149"/>
                  <a:gd name="T5" fmla="*/ 98 h 156"/>
                  <a:gd name="T6" fmla="*/ 49 w 149"/>
                  <a:gd name="T7" fmla="*/ 0 h 156"/>
                  <a:gd name="T8" fmla="*/ 0 w 149"/>
                  <a:gd name="T9" fmla="*/ 83 h 156"/>
                </a:gdLst>
                <a:ahLst/>
                <a:cxnLst>
                  <a:cxn ang="0">
                    <a:pos x="T0" y="T1"/>
                  </a:cxn>
                  <a:cxn ang="0">
                    <a:pos x="T2" y="T3"/>
                  </a:cxn>
                  <a:cxn ang="0">
                    <a:pos x="T4" y="T5"/>
                  </a:cxn>
                  <a:cxn ang="0">
                    <a:pos x="T6" y="T7"/>
                  </a:cxn>
                  <a:cxn ang="0">
                    <a:pos x="T8" y="T9"/>
                  </a:cxn>
                </a:cxnLst>
                <a:rect l="0" t="0" r="r" b="b"/>
                <a:pathLst>
                  <a:path w="149" h="156">
                    <a:moveTo>
                      <a:pt x="0" y="83"/>
                    </a:moveTo>
                    <a:lnTo>
                      <a:pt x="69" y="156"/>
                    </a:lnTo>
                    <a:lnTo>
                      <a:pt x="149" y="98"/>
                    </a:lnTo>
                    <a:lnTo>
                      <a:pt x="49" y="0"/>
                    </a:lnTo>
                    <a:lnTo>
                      <a:pt x="0" y="8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659"/>
              <p:cNvSpPr>
                <a:spLocks/>
              </p:cNvSpPr>
              <p:nvPr/>
            </p:nvSpPr>
            <p:spPr bwMode="auto">
              <a:xfrm>
                <a:off x="4516315" y="3726443"/>
                <a:ext cx="114464" cy="83528"/>
              </a:xfrm>
              <a:custGeom>
                <a:avLst/>
                <a:gdLst>
                  <a:gd name="T0" fmla="*/ 56 w 112"/>
                  <a:gd name="T1" fmla="*/ 0 h 83"/>
                  <a:gd name="T2" fmla="*/ 0 w 112"/>
                  <a:gd name="T3" fmla="*/ 56 h 83"/>
                  <a:gd name="T4" fmla="*/ 56 w 112"/>
                  <a:gd name="T5" fmla="*/ 83 h 83"/>
                  <a:gd name="T6" fmla="*/ 112 w 112"/>
                  <a:gd name="T7" fmla="*/ 56 h 83"/>
                  <a:gd name="T8" fmla="*/ 56 w 112"/>
                  <a:gd name="T9" fmla="*/ 0 h 83"/>
                </a:gdLst>
                <a:ahLst/>
                <a:cxnLst>
                  <a:cxn ang="0">
                    <a:pos x="T0" y="T1"/>
                  </a:cxn>
                  <a:cxn ang="0">
                    <a:pos x="T2" y="T3"/>
                  </a:cxn>
                  <a:cxn ang="0">
                    <a:pos x="T4" y="T5"/>
                  </a:cxn>
                  <a:cxn ang="0">
                    <a:pos x="T6" y="T7"/>
                  </a:cxn>
                  <a:cxn ang="0">
                    <a:pos x="T8" y="T9"/>
                  </a:cxn>
                </a:cxnLst>
                <a:rect l="0" t="0" r="r" b="b"/>
                <a:pathLst>
                  <a:path w="112" h="83">
                    <a:moveTo>
                      <a:pt x="56" y="0"/>
                    </a:moveTo>
                    <a:lnTo>
                      <a:pt x="0" y="56"/>
                    </a:lnTo>
                    <a:lnTo>
                      <a:pt x="56" y="83"/>
                    </a:lnTo>
                    <a:lnTo>
                      <a:pt x="112" y="56"/>
                    </a:lnTo>
                    <a:lnTo>
                      <a:pt x="5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660"/>
              <p:cNvSpPr>
                <a:spLocks/>
              </p:cNvSpPr>
              <p:nvPr/>
            </p:nvSpPr>
            <p:spPr bwMode="auto">
              <a:xfrm>
                <a:off x="4398759" y="3321184"/>
                <a:ext cx="173241" cy="259861"/>
              </a:xfrm>
              <a:custGeom>
                <a:avLst/>
                <a:gdLst>
                  <a:gd name="T0" fmla="*/ 60 w 170"/>
                  <a:gd name="T1" fmla="*/ 253 h 253"/>
                  <a:gd name="T2" fmla="*/ 170 w 170"/>
                  <a:gd name="T3" fmla="*/ 199 h 253"/>
                  <a:gd name="T4" fmla="*/ 170 w 170"/>
                  <a:gd name="T5" fmla="*/ 0 h 253"/>
                  <a:gd name="T6" fmla="*/ 0 w 170"/>
                  <a:gd name="T7" fmla="*/ 125 h 253"/>
                  <a:gd name="T8" fmla="*/ 60 w 170"/>
                  <a:gd name="T9" fmla="*/ 253 h 253"/>
                </a:gdLst>
                <a:ahLst/>
                <a:cxnLst>
                  <a:cxn ang="0">
                    <a:pos x="T0" y="T1"/>
                  </a:cxn>
                  <a:cxn ang="0">
                    <a:pos x="T2" y="T3"/>
                  </a:cxn>
                  <a:cxn ang="0">
                    <a:pos x="T4" y="T5"/>
                  </a:cxn>
                  <a:cxn ang="0">
                    <a:pos x="T6" y="T7"/>
                  </a:cxn>
                  <a:cxn ang="0">
                    <a:pos x="T8" y="T9"/>
                  </a:cxn>
                </a:cxnLst>
                <a:rect l="0" t="0" r="r" b="b"/>
                <a:pathLst>
                  <a:path w="170" h="253">
                    <a:moveTo>
                      <a:pt x="60" y="253"/>
                    </a:moveTo>
                    <a:lnTo>
                      <a:pt x="170" y="199"/>
                    </a:lnTo>
                    <a:lnTo>
                      <a:pt x="170" y="0"/>
                    </a:lnTo>
                    <a:lnTo>
                      <a:pt x="0" y="125"/>
                    </a:lnTo>
                    <a:lnTo>
                      <a:pt x="60" y="2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661"/>
              <p:cNvSpPr>
                <a:spLocks/>
              </p:cNvSpPr>
              <p:nvPr/>
            </p:nvSpPr>
            <p:spPr bwMode="auto">
              <a:xfrm>
                <a:off x="4460631" y="3525361"/>
                <a:ext cx="111369" cy="142305"/>
              </a:xfrm>
              <a:custGeom>
                <a:avLst/>
                <a:gdLst>
                  <a:gd name="T0" fmla="*/ 49 w 110"/>
                  <a:gd name="T1" fmla="*/ 137 h 137"/>
                  <a:gd name="T2" fmla="*/ 110 w 110"/>
                  <a:gd name="T3" fmla="*/ 92 h 137"/>
                  <a:gd name="T4" fmla="*/ 110 w 110"/>
                  <a:gd name="T5" fmla="*/ 0 h 137"/>
                  <a:gd name="T6" fmla="*/ 0 w 110"/>
                  <a:gd name="T7" fmla="*/ 54 h 137"/>
                  <a:gd name="T8" fmla="*/ 49 w 110"/>
                  <a:gd name="T9" fmla="*/ 137 h 137"/>
                </a:gdLst>
                <a:ahLst/>
                <a:cxnLst>
                  <a:cxn ang="0">
                    <a:pos x="T0" y="T1"/>
                  </a:cxn>
                  <a:cxn ang="0">
                    <a:pos x="T2" y="T3"/>
                  </a:cxn>
                  <a:cxn ang="0">
                    <a:pos x="T4" y="T5"/>
                  </a:cxn>
                  <a:cxn ang="0">
                    <a:pos x="T6" y="T7"/>
                  </a:cxn>
                  <a:cxn ang="0">
                    <a:pos x="T8" y="T9"/>
                  </a:cxn>
                </a:cxnLst>
                <a:rect l="0" t="0" r="r" b="b"/>
                <a:pathLst>
                  <a:path w="110" h="137">
                    <a:moveTo>
                      <a:pt x="49" y="137"/>
                    </a:moveTo>
                    <a:lnTo>
                      <a:pt x="110" y="92"/>
                    </a:lnTo>
                    <a:lnTo>
                      <a:pt x="110" y="0"/>
                    </a:lnTo>
                    <a:lnTo>
                      <a:pt x="0" y="54"/>
                    </a:lnTo>
                    <a:lnTo>
                      <a:pt x="49" y="13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662"/>
              <p:cNvSpPr>
                <a:spLocks/>
              </p:cNvSpPr>
              <p:nvPr/>
            </p:nvSpPr>
            <p:spPr bwMode="auto">
              <a:xfrm>
                <a:off x="4510128" y="3621261"/>
                <a:ext cx="123744" cy="105182"/>
              </a:xfrm>
              <a:custGeom>
                <a:avLst/>
                <a:gdLst>
                  <a:gd name="T0" fmla="*/ 61 w 121"/>
                  <a:gd name="T1" fmla="*/ 101 h 101"/>
                  <a:gd name="T2" fmla="*/ 121 w 121"/>
                  <a:gd name="T3" fmla="*/ 45 h 101"/>
                  <a:gd name="T4" fmla="*/ 61 w 121"/>
                  <a:gd name="T5" fmla="*/ 0 h 101"/>
                  <a:gd name="T6" fmla="*/ 0 w 121"/>
                  <a:gd name="T7" fmla="*/ 45 h 101"/>
                  <a:gd name="T8" fmla="*/ 61 w 121"/>
                  <a:gd name="T9" fmla="*/ 101 h 101"/>
                </a:gdLst>
                <a:ahLst/>
                <a:cxnLst>
                  <a:cxn ang="0">
                    <a:pos x="T0" y="T1"/>
                  </a:cxn>
                  <a:cxn ang="0">
                    <a:pos x="T2" y="T3"/>
                  </a:cxn>
                  <a:cxn ang="0">
                    <a:pos x="T4" y="T5"/>
                  </a:cxn>
                  <a:cxn ang="0">
                    <a:pos x="T6" y="T7"/>
                  </a:cxn>
                  <a:cxn ang="0">
                    <a:pos x="T8" y="T9"/>
                  </a:cxn>
                </a:cxnLst>
                <a:rect l="0" t="0" r="r" b="b"/>
                <a:pathLst>
                  <a:path w="121" h="101">
                    <a:moveTo>
                      <a:pt x="61" y="101"/>
                    </a:moveTo>
                    <a:lnTo>
                      <a:pt x="121" y="45"/>
                    </a:lnTo>
                    <a:lnTo>
                      <a:pt x="61" y="0"/>
                    </a:lnTo>
                    <a:lnTo>
                      <a:pt x="0" y="45"/>
                    </a:lnTo>
                    <a:lnTo>
                      <a:pt x="61" y="10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663"/>
              <p:cNvSpPr>
                <a:spLocks/>
              </p:cNvSpPr>
              <p:nvPr/>
            </p:nvSpPr>
            <p:spPr bwMode="auto">
              <a:xfrm>
                <a:off x="4572000" y="3667666"/>
                <a:ext cx="133025" cy="114464"/>
              </a:xfrm>
              <a:custGeom>
                <a:avLst/>
                <a:gdLst>
                  <a:gd name="T0" fmla="*/ 56 w 129"/>
                  <a:gd name="T1" fmla="*/ 112 h 112"/>
                  <a:gd name="T2" fmla="*/ 129 w 129"/>
                  <a:gd name="T3" fmla="*/ 73 h 112"/>
                  <a:gd name="T4" fmla="*/ 60 w 129"/>
                  <a:gd name="T5" fmla="*/ 0 h 112"/>
                  <a:gd name="T6" fmla="*/ 0 w 129"/>
                  <a:gd name="T7" fmla="*/ 56 h 112"/>
                  <a:gd name="T8" fmla="*/ 56 w 129"/>
                  <a:gd name="T9" fmla="*/ 112 h 112"/>
                </a:gdLst>
                <a:ahLst/>
                <a:cxnLst>
                  <a:cxn ang="0">
                    <a:pos x="T0" y="T1"/>
                  </a:cxn>
                  <a:cxn ang="0">
                    <a:pos x="T2" y="T3"/>
                  </a:cxn>
                  <a:cxn ang="0">
                    <a:pos x="T4" y="T5"/>
                  </a:cxn>
                  <a:cxn ang="0">
                    <a:pos x="T6" y="T7"/>
                  </a:cxn>
                  <a:cxn ang="0">
                    <a:pos x="T8" y="T9"/>
                  </a:cxn>
                </a:cxnLst>
                <a:rect l="0" t="0" r="r" b="b"/>
                <a:pathLst>
                  <a:path w="129" h="112">
                    <a:moveTo>
                      <a:pt x="56" y="112"/>
                    </a:moveTo>
                    <a:lnTo>
                      <a:pt x="129" y="73"/>
                    </a:lnTo>
                    <a:lnTo>
                      <a:pt x="60" y="0"/>
                    </a:lnTo>
                    <a:lnTo>
                      <a:pt x="0" y="56"/>
                    </a:lnTo>
                    <a:lnTo>
                      <a:pt x="56" y="11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664"/>
              <p:cNvSpPr>
                <a:spLocks/>
              </p:cNvSpPr>
              <p:nvPr/>
            </p:nvSpPr>
            <p:spPr bwMode="auto">
              <a:xfrm>
                <a:off x="4748336" y="3299528"/>
                <a:ext cx="238207" cy="303172"/>
              </a:xfrm>
              <a:custGeom>
                <a:avLst/>
                <a:gdLst>
                  <a:gd name="T0" fmla="*/ 230 w 230"/>
                  <a:gd name="T1" fmla="*/ 203 h 294"/>
                  <a:gd name="T2" fmla="*/ 101 w 230"/>
                  <a:gd name="T3" fmla="*/ 0 h 294"/>
                  <a:gd name="T4" fmla="*/ 0 w 230"/>
                  <a:gd name="T5" fmla="*/ 147 h 294"/>
                  <a:gd name="T6" fmla="*/ 127 w 230"/>
                  <a:gd name="T7" fmla="*/ 294 h 294"/>
                  <a:gd name="T8" fmla="*/ 230 w 230"/>
                  <a:gd name="T9" fmla="*/ 203 h 294"/>
                </a:gdLst>
                <a:ahLst/>
                <a:cxnLst>
                  <a:cxn ang="0">
                    <a:pos x="T0" y="T1"/>
                  </a:cxn>
                  <a:cxn ang="0">
                    <a:pos x="T2" y="T3"/>
                  </a:cxn>
                  <a:cxn ang="0">
                    <a:pos x="T4" y="T5"/>
                  </a:cxn>
                  <a:cxn ang="0">
                    <a:pos x="T6" y="T7"/>
                  </a:cxn>
                  <a:cxn ang="0">
                    <a:pos x="T8" y="T9"/>
                  </a:cxn>
                </a:cxnLst>
                <a:rect l="0" t="0" r="r" b="b"/>
                <a:pathLst>
                  <a:path w="230" h="294">
                    <a:moveTo>
                      <a:pt x="230" y="203"/>
                    </a:moveTo>
                    <a:lnTo>
                      <a:pt x="101" y="0"/>
                    </a:lnTo>
                    <a:lnTo>
                      <a:pt x="0" y="147"/>
                    </a:lnTo>
                    <a:lnTo>
                      <a:pt x="127" y="294"/>
                    </a:lnTo>
                    <a:lnTo>
                      <a:pt x="230" y="20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665"/>
              <p:cNvSpPr>
                <a:spLocks/>
              </p:cNvSpPr>
              <p:nvPr/>
            </p:nvSpPr>
            <p:spPr bwMode="auto">
              <a:xfrm>
                <a:off x="4572000" y="3089164"/>
                <a:ext cx="281518" cy="361951"/>
              </a:xfrm>
              <a:custGeom>
                <a:avLst/>
                <a:gdLst>
                  <a:gd name="T0" fmla="*/ 271 w 271"/>
                  <a:gd name="T1" fmla="*/ 203 h 350"/>
                  <a:gd name="T2" fmla="*/ 132 w 271"/>
                  <a:gd name="T3" fmla="*/ 0 h 350"/>
                  <a:gd name="T4" fmla="*/ 0 w 271"/>
                  <a:gd name="T5" fmla="*/ 225 h 350"/>
                  <a:gd name="T6" fmla="*/ 170 w 271"/>
                  <a:gd name="T7" fmla="*/ 350 h 350"/>
                  <a:gd name="T8" fmla="*/ 271 w 271"/>
                  <a:gd name="T9" fmla="*/ 203 h 350"/>
                </a:gdLst>
                <a:ahLst/>
                <a:cxnLst>
                  <a:cxn ang="0">
                    <a:pos x="T0" y="T1"/>
                  </a:cxn>
                  <a:cxn ang="0">
                    <a:pos x="T2" y="T3"/>
                  </a:cxn>
                  <a:cxn ang="0">
                    <a:pos x="T4" y="T5"/>
                  </a:cxn>
                  <a:cxn ang="0">
                    <a:pos x="T6" y="T7"/>
                  </a:cxn>
                  <a:cxn ang="0">
                    <a:pos x="T8" y="T9"/>
                  </a:cxn>
                </a:cxnLst>
                <a:rect l="0" t="0" r="r" b="b"/>
                <a:pathLst>
                  <a:path w="271" h="350">
                    <a:moveTo>
                      <a:pt x="271" y="203"/>
                    </a:moveTo>
                    <a:lnTo>
                      <a:pt x="132" y="0"/>
                    </a:lnTo>
                    <a:lnTo>
                      <a:pt x="0" y="225"/>
                    </a:lnTo>
                    <a:lnTo>
                      <a:pt x="170" y="350"/>
                    </a:lnTo>
                    <a:lnTo>
                      <a:pt x="271" y="20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666"/>
              <p:cNvSpPr>
                <a:spLocks/>
              </p:cNvSpPr>
              <p:nvPr/>
            </p:nvSpPr>
            <p:spPr bwMode="auto">
              <a:xfrm>
                <a:off x="4853518" y="3144849"/>
                <a:ext cx="247487" cy="361951"/>
              </a:xfrm>
              <a:custGeom>
                <a:avLst/>
                <a:gdLst>
                  <a:gd name="T0" fmla="*/ 242 w 242"/>
                  <a:gd name="T1" fmla="*/ 256 h 351"/>
                  <a:gd name="T2" fmla="*/ 114 w 242"/>
                  <a:gd name="T3" fmla="*/ 0 h 351"/>
                  <a:gd name="T4" fmla="*/ 0 w 242"/>
                  <a:gd name="T5" fmla="*/ 148 h 351"/>
                  <a:gd name="T6" fmla="*/ 129 w 242"/>
                  <a:gd name="T7" fmla="*/ 351 h 351"/>
                  <a:gd name="T8" fmla="*/ 242 w 242"/>
                  <a:gd name="T9" fmla="*/ 256 h 351"/>
                </a:gdLst>
                <a:ahLst/>
                <a:cxnLst>
                  <a:cxn ang="0">
                    <a:pos x="T0" y="T1"/>
                  </a:cxn>
                  <a:cxn ang="0">
                    <a:pos x="T2" y="T3"/>
                  </a:cxn>
                  <a:cxn ang="0">
                    <a:pos x="T4" y="T5"/>
                  </a:cxn>
                  <a:cxn ang="0">
                    <a:pos x="T6" y="T7"/>
                  </a:cxn>
                  <a:cxn ang="0">
                    <a:pos x="T8" y="T9"/>
                  </a:cxn>
                </a:cxnLst>
                <a:rect l="0" t="0" r="r" b="b"/>
                <a:pathLst>
                  <a:path w="242" h="351">
                    <a:moveTo>
                      <a:pt x="242" y="256"/>
                    </a:moveTo>
                    <a:lnTo>
                      <a:pt x="114" y="0"/>
                    </a:lnTo>
                    <a:lnTo>
                      <a:pt x="0" y="148"/>
                    </a:lnTo>
                    <a:lnTo>
                      <a:pt x="129" y="351"/>
                    </a:lnTo>
                    <a:lnTo>
                      <a:pt x="242" y="25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667"/>
              <p:cNvSpPr>
                <a:spLocks/>
              </p:cNvSpPr>
              <p:nvPr/>
            </p:nvSpPr>
            <p:spPr bwMode="auto">
              <a:xfrm>
                <a:off x="4708118" y="2881895"/>
                <a:ext cx="262956" cy="417635"/>
              </a:xfrm>
              <a:custGeom>
                <a:avLst/>
                <a:gdLst>
                  <a:gd name="T0" fmla="*/ 253 w 253"/>
                  <a:gd name="T1" fmla="*/ 257 h 405"/>
                  <a:gd name="T2" fmla="*/ 124 w 253"/>
                  <a:gd name="T3" fmla="*/ 0 h 405"/>
                  <a:gd name="T4" fmla="*/ 0 w 253"/>
                  <a:gd name="T5" fmla="*/ 202 h 405"/>
                  <a:gd name="T6" fmla="*/ 139 w 253"/>
                  <a:gd name="T7" fmla="*/ 405 h 405"/>
                  <a:gd name="T8" fmla="*/ 253 w 253"/>
                  <a:gd name="T9" fmla="*/ 257 h 405"/>
                </a:gdLst>
                <a:ahLst/>
                <a:cxnLst>
                  <a:cxn ang="0">
                    <a:pos x="T0" y="T1"/>
                  </a:cxn>
                  <a:cxn ang="0">
                    <a:pos x="T2" y="T3"/>
                  </a:cxn>
                  <a:cxn ang="0">
                    <a:pos x="T4" y="T5"/>
                  </a:cxn>
                  <a:cxn ang="0">
                    <a:pos x="T6" y="T7"/>
                  </a:cxn>
                  <a:cxn ang="0">
                    <a:pos x="T8" y="T9"/>
                  </a:cxn>
                </a:cxnLst>
                <a:rect l="0" t="0" r="r" b="b"/>
                <a:pathLst>
                  <a:path w="253" h="405">
                    <a:moveTo>
                      <a:pt x="253" y="257"/>
                    </a:moveTo>
                    <a:lnTo>
                      <a:pt x="124" y="0"/>
                    </a:lnTo>
                    <a:lnTo>
                      <a:pt x="0" y="202"/>
                    </a:lnTo>
                    <a:lnTo>
                      <a:pt x="139" y="405"/>
                    </a:lnTo>
                    <a:lnTo>
                      <a:pt x="253" y="2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668"/>
              <p:cNvSpPr>
                <a:spLocks/>
              </p:cNvSpPr>
              <p:nvPr/>
            </p:nvSpPr>
            <p:spPr bwMode="auto">
              <a:xfrm>
                <a:off x="4572000" y="2615846"/>
                <a:ext cx="266049" cy="473320"/>
              </a:xfrm>
              <a:custGeom>
                <a:avLst/>
                <a:gdLst>
                  <a:gd name="T0" fmla="*/ 128 w 256"/>
                  <a:gd name="T1" fmla="*/ 0 h 458"/>
                  <a:gd name="T2" fmla="*/ 0 w 256"/>
                  <a:gd name="T3" fmla="*/ 229 h 458"/>
                  <a:gd name="T4" fmla="*/ 132 w 256"/>
                  <a:gd name="T5" fmla="*/ 458 h 458"/>
                  <a:gd name="T6" fmla="*/ 256 w 256"/>
                  <a:gd name="T7" fmla="*/ 256 h 458"/>
                  <a:gd name="T8" fmla="*/ 128 w 256"/>
                  <a:gd name="T9" fmla="*/ 0 h 458"/>
                </a:gdLst>
                <a:ahLst/>
                <a:cxnLst>
                  <a:cxn ang="0">
                    <a:pos x="T0" y="T1"/>
                  </a:cxn>
                  <a:cxn ang="0">
                    <a:pos x="T2" y="T3"/>
                  </a:cxn>
                  <a:cxn ang="0">
                    <a:pos x="T4" y="T5"/>
                  </a:cxn>
                  <a:cxn ang="0">
                    <a:pos x="T6" y="T7"/>
                  </a:cxn>
                  <a:cxn ang="0">
                    <a:pos x="T8" y="T9"/>
                  </a:cxn>
                </a:cxnLst>
                <a:rect l="0" t="0" r="r" b="b"/>
                <a:pathLst>
                  <a:path w="256" h="458">
                    <a:moveTo>
                      <a:pt x="128" y="0"/>
                    </a:moveTo>
                    <a:lnTo>
                      <a:pt x="0" y="229"/>
                    </a:lnTo>
                    <a:lnTo>
                      <a:pt x="132" y="458"/>
                    </a:lnTo>
                    <a:lnTo>
                      <a:pt x="256" y="256"/>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669"/>
              <p:cNvSpPr>
                <a:spLocks/>
              </p:cNvSpPr>
              <p:nvPr/>
            </p:nvSpPr>
            <p:spPr bwMode="auto">
              <a:xfrm>
                <a:off x="4435882" y="2854051"/>
                <a:ext cx="272236" cy="467133"/>
              </a:xfrm>
              <a:custGeom>
                <a:avLst/>
                <a:gdLst>
                  <a:gd name="T0" fmla="*/ 133 w 265"/>
                  <a:gd name="T1" fmla="*/ 0 h 454"/>
                  <a:gd name="T2" fmla="*/ 0 w 265"/>
                  <a:gd name="T3" fmla="*/ 229 h 454"/>
                  <a:gd name="T4" fmla="*/ 133 w 265"/>
                  <a:gd name="T5" fmla="*/ 454 h 454"/>
                  <a:gd name="T6" fmla="*/ 265 w 265"/>
                  <a:gd name="T7" fmla="*/ 229 h 454"/>
                  <a:gd name="T8" fmla="*/ 133 w 265"/>
                  <a:gd name="T9" fmla="*/ 0 h 454"/>
                </a:gdLst>
                <a:ahLst/>
                <a:cxnLst>
                  <a:cxn ang="0">
                    <a:pos x="T0" y="T1"/>
                  </a:cxn>
                  <a:cxn ang="0">
                    <a:pos x="T2" y="T3"/>
                  </a:cxn>
                  <a:cxn ang="0">
                    <a:pos x="T4" y="T5"/>
                  </a:cxn>
                  <a:cxn ang="0">
                    <a:pos x="T6" y="T7"/>
                  </a:cxn>
                  <a:cxn ang="0">
                    <a:pos x="T8" y="T9"/>
                  </a:cxn>
                </a:cxnLst>
                <a:rect l="0" t="0" r="r" b="b"/>
                <a:pathLst>
                  <a:path w="265" h="454">
                    <a:moveTo>
                      <a:pt x="133" y="0"/>
                    </a:moveTo>
                    <a:lnTo>
                      <a:pt x="0" y="229"/>
                    </a:lnTo>
                    <a:lnTo>
                      <a:pt x="133" y="454"/>
                    </a:lnTo>
                    <a:lnTo>
                      <a:pt x="265" y="229"/>
                    </a:lnTo>
                    <a:lnTo>
                      <a:pt x="13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670"/>
              <p:cNvSpPr>
                <a:spLocks/>
              </p:cNvSpPr>
              <p:nvPr/>
            </p:nvSpPr>
            <p:spPr bwMode="auto">
              <a:xfrm>
                <a:off x="4293577" y="3089164"/>
                <a:ext cx="278423" cy="361951"/>
              </a:xfrm>
              <a:custGeom>
                <a:avLst/>
                <a:gdLst>
                  <a:gd name="T0" fmla="*/ 138 w 271"/>
                  <a:gd name="T1" fmla="*/ 0 h 350"/>
                  <a:gd name="T2" fmla="*/ 0 w 271"/>
                  <a:gd name="T3" fmla="*/ 203 h 350"/>
                  <a:gd name="T4" fmla="*/ 101 w 271"/>
                  <a:gd name="T5" fmla="*/ 350 h 350"/>
                  <a:gd name="T6" fmla="*/ 271 w 271"/>
                  <a:gd name="T7" fmla="*/ 225 h 350"/>
                  <a:gd name="T8" fmla="*/ 138 w 271"/>
                  <a:gd name="T9" fmla="*/ 0 h 350"/>
                </a:gdLst>
                <a:ahLst/>
                <a:cxnLst>
                  <a:cxn ang="0">
                    <a:pos x="T0" y="T1"/>
                  </a:cxn>
                  <a:cxn ang="0">
                    <a:pos x="T2" y="T3"/>
                  </a:cxn>
                  <a:cxn ang="0">
                    <a:pos x="T4" y="T5"/>
                  </a:cxn>
                  <a:cxn ang="0">
                    <a:pos x="T6" y="T7"/>
                  </a:cxn>
                  <a:cxn ang="0">
                    <a:pos x="T8" y="T9"/>
                  </a:cxn>
                </a:cxnLst>
                <a:rect l="0" t="0" r="r" b="b"/>
                <a:pathLst>
                  <a:path w="271" h="350">
                    <a:moveTo>
                      <a:pt x="138" y="0"/>
                    </a:moveTo>
                    <a:lnTo>
                      <a:pt x="0" y="203"/>
                    </a:lnTo>
                    <a:lnTo>
                      <a:pt x="101" y="350"/>
                    </a:lnTo>
                    <a:lnTo>
                      <a:pt x="271" y="225"/>
                    </a:lnTo>
                    <a:lnTo>
                      <a:pt x="13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671"/>
              <p:cNvSpPr>
                <a:spLocks/>
              </p:cNvSpPr>
              <p:nvPr/>
            </p:nvSpPr>
            <p:spPr bwMode="auto">
              <a:xfrm>
                <a:off x="4160554" y="3299528"/>
                <a:ext cx="238207" cy="303172"/>
              </a:xfrm>
              <a:custGeom>
                <a:avLst/>
                <a:gdLst>
                  <a:gd name="T0" fmla="*/ 130 w 231"/>
                  <a:gd name="T1" fmla="*/ 0 h 294"/>
                  <a:gd name="T2" fmla="*/ 0 w 231"/>
                  <a:gd name="T3" fmla="*/ 203 h 294"/>
                  <a:gd name="T4" fmla="*/ 104 w 231"/>
                  <a:gd name="T5" fmla="*/ 294 h 294"/>
                  <a:gd name="T6" fmla="*/ 231 w 231"/>
                  <a:gd name="T7" fmla="*/ 147 h 294"/>
                  <a:gd name="T8" fmla="*/ 130 w 231"/>
                  <a:gd name="T9" fmla="*/ 0 h 294"/>
                </a:gdLst>
                <a:ahLst/>
                <a:cxnLst>
                  <a:cxn ang="0">
                    <a:pos x="T0" y="T1"/>
                  </a:cxn>
                  <a:cxn ang="0">
                    <a:pos x="T2" y="T3"/>
                  </a:cxn>
                  <a:cxn ang="0">
                    <a:pos x="T4" y="T5"/>
                  </a:cxn>
                  <a:cxn ang="0">
                    <a:pos x="T6" y="T7"/>
                  </a:cxn>
                  <a:cxn ang="0">
                    <a:pos x="T8" y="T9"/>
                  </a:cxn>
                </a:cxnLst>
                <a:rect l="0" t="0" r="r" b="b"/>
                <a:pathLst>
                  <a:path w="231" h="294">
                    <a:moveTo>
                      <a:pt x="130" y="0"/>
                    </a:moveTo>
                    <a:lnTo>
                      <a:pt x="0" y="203"/>
                    </a:lnTo>
                    <a:lnTo>
                      <a:pt x="104" y="294"/>
                    </a:lnTo>
                    <a:lnTo>
                      <a:pt x="231" y="147"/>
                    </a:lnTo>
                    <a:lnTo>
                      <a:pt x="13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672"/>
              <p:cNvSpPr>
                <a:spLocks/>
              </p:cNvSpPr>
              <p:nvPr/>
            </p:nvSpPr>
            <p:spPr bwMode="auto">
              <a:xfrm>
                <a:off x="4438977" y="2352890"/>
                <a:ext cx="266049" cy="501161"/>
              </a:xfrm>
              <a:custGeom>
                <a:avLst/>
                <a:gdLst>
                  <a:gd name="T0" fmla="*/ 129 w 257"/>
                  <a:gd name="T1" fmla="*/ 0 h 484"/>
                  <a:gd name="T2" fmla="*/ 0 w 257"/>
                  <a:gd name="T3" fmla="*/ 255 h 484"/>
                  <a:gd name="T4" fmla="*/ 129 w 257"/>
                  <a:gd name="T5" fmla="*/ 484 h 484"/>
                  <a:gd name="T6" fmla="*/ 257 w 257"/>
                  <a:gd name="T7" fmla="*/ 255 h 484"/>
                  <a:gd name="T8" fmla="*/ 129 w 257"/>
                  <a:gd name="T9" fmla="*/ 0 h 484"/>
                </a:gdLst>
                <a:ahLst/>
                <a:cxnLst>
                  <a:cxn ang="0">
                    <a:pos x="T0" y="T1"/>
                  </a:cxn>
                  <a:cxn ang="0">
                    <a:pos x="T2" y="T3"/>
                  </a:cxn>
                  <a:cxn ang="0">
                    <a:pos x="T4" y="T5"/>
                  </a:cxn>
                  <a:cxn ang="0">
                    <a:pos x="T6" y="T7"/>
                  </a:cxn>
                  <a:cxn ang="0">
                    <a:pos x="T8" y="T9"/>
                  </a:cxn>
                </a:cxnLst>
                <a:rect l="0" t="0" r="r" b="b"/>
                <a:pathLst>
                  <a:path w="257" h="484">
                    <a:moveTo>
                      <a:pt x="129" y="0"/>
                    </a:moveTo>
                    <a:lnTo>
                      <a:pt x="0" y="255"/>
                    </a:lnTo>
                    <a:lnTo>
                      <a:pt x="129" y="484"/>
                    </a:lnTo>
                    <a:lnTo>
                      <a:pt x="257" y="255"/>
                    </a:lnTo>
                    <a:lnTo>
                      <a:pt x="12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673"/>
              <p:cNvSpPr>
                <a:spLocks/>
              </p:cNvSpPr>
              <p:nvPr/>
            </p:nvSpPr>
            <p:spPr bwMode="auto">
              <a:xfrm>
                <a:off x="4309046" y="2615846"/>
                <a:ext cx="262956" cy="473320"/>
              </a:xfrm>
              <a:custGeom>
                <a:avLst/>
                <a:gdLst>
                  <a:gd name="T0" fmla="*/ 128 w 257"/>
                  <a:gd name="T1" fmla="*/ 0 h 458"/>
                  <a:gd name="T2" fmla="*/ 0 w 257"/>
                  <a:gd name="T3" fmla="*/ 256 h 458"/>
                  <a:gd name="T4" fmla="*/ 124 w 257"/>
                  <a:gd name="T5" fmla="*/ 458 h 458"/>
                  <a:gd name="T6" fmla="*/ 257 w 257"/>
                  <a:gd name="T7" fmla="*/ 229 h 458"/>
                  <a:gd name="T8" fmla="*/ 128 w 257"/>
                  <a:gd name="T9" fmla="*/ 0 h 458"/>
                </a:gdLst>
                <a:ahLst/>
                <a:cxnLst>
                  <a:cxn ang="0">
                    <a:pos x="T0" y="T1"/>
                  </a:cxn>
                  <a:cxn ang="0">
                    <a:pos x="T2" y="T3"/>
                  </a:cxn>
                  <a:cxn ang="0">
                    <a:pos x="T4" y="T5"/>
                  </a:cxn>
                  <a:cxn ang="0">
                    <a:pos x="T6" y="T7"/>
                  </a:cxn>
                  <a:cxn ang="0">
                    <a:pos x="T8" y="T9"/>
                  </a:cxn>
                </a:cxnLst>
                <a:rect l="0" t="0" r="r" b="b"/>
                <a:pathLst>
                  <a:path w="257" h="458">
                    <a:moveTo>
                      <a:pt x="128" y="0"/>
                    </a:moveTo>
                    <a:lnTo>
                      <a:pt x="0" y="256"/>
                    </a:lnTo>
                    <a:lnTo>
                      <a:pt x="124" y="458"/>
                    </a:lnTo>
                    <a:lnTo>
                      <a:pt x="257" y="229"/>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674"/>
              <p:cNvSpPr>
                <a:spLocks/>
              </p:cNvSpPr>
              <p:nvPr/>
            </p:nvSpPr>
            <p:spPr bwMode="auto">
              <a:xfrm>
                <a:off x="4176021" y="2881895"/>
                <a:ext cx="259862" cy="417635"/>
              </a:xfrm>
              <a:custGeom>
                <a:avLst/>
                <a:gdLst>
                  <a:gd name="T0" fmla="*/ 128 w 252"/>
                  <a:gd name="T1" fmla="*/ 0 h 405"/>
                  <a:gd name="T2" fmla="*/ 0 w 252"/>
                  <a:gd name="T3" fmla="*/ 257 h 405"/>
                  <a:gd name="T4" fmla="*/ 114 w 252"/>
                  <a:gd name="T5" fmla="*/ 405 h 405"/>
                  <a:gd name="T6" fmla="*/ 252 w 252"/>
                  <a:gd name="T7" fmla="*/ 202 h 405"/>
                  <a:gd name="T8" fmla="*/ 128 w 252"/>
                  <a:gd name="T9" fmla="*/ 0 h 405"/>
                </a:gdLst>
                <a:ahLst/>
                <a:cxnLst>
                  <a:cxn ang="0">
                    <a:pos x="T0" y="T1"/>
                  </a:cxn>
                  <a:cxn ang="0">
                    <a:pos x="T2" y="T3"/>
                  </a:cxn>
                  <a:cxn ang="0">
                    <a:pos x="T4" y="T5"/>
                  </a:cxn>
                  <a:cxn ang="0">
                    <a:pos x="T6" y="T7"/>
                  </a:cxn>
                  <a:cxn ang="0">
                    <a:pos x="T8" y="T9"/>
                  </a:cxn>
                </a:cxnLst>
                <a:rect l="0" t="0" r="r" b="b"/>
                <a:pathLst>
                  <a:path w="252" h="405">
                    <a:moveTo>
                      <a:pt x="128" y="0"/>
                    </a:moveTo>
                    <a:lnTo>
                      <a:pt x="0" y="257"/>
                    </a:lnTo>
                    <a:lnTo>
                      <a:pt x="114" y="405"/>
                    </a:lnTo>
                    <a:lnTo>
                      <a:pt x="252" y="202"/>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675"/>
              <p:cNvSpPr>
                <a:spLocks/>
              </p:cNvSpPr>
              <p:nvPr/>
            </p:nvSpPr>
            <p:spPr bwMode="auto">
              <a:xfrm>
                <a:off x="4042997" y="3144849"/>
                <a:ext cx="250582" cy="361951"/>
              </a:xfrm>
              <a:custGeom>
                <a:avLst/>
                <a:gdLst>
                  <a:gd name="T0" fmla="*/ 128 w 242"/>
                  <a:gd name="T1" fmla="*/ 0 h 351"/>
                  <a:gd name="T2" fmla="*/ 0 w 242"/>
                  <a:gd name="T3" fmla="*/ 256 h 351"/>
                  <a:gd name="T4" fmla="*/ 112 w 242"/>
                  <a:gd name="T5" fmla="*/ 351 h 351"/>
                  <a:gd name="T6" fmla="*/ 242 w 242"/>
                  <a:gd name="T7" fmla="*/ 148 h 351"/>
                  <a:gd name="T8" fmla="*/ 128 w 242"/>
                  <a:gd name="T9" fmla="*/ 0 h 351"/>
                </a:gdLst>
                <a:ahLst/>
                <a:cxnLst>
                  <a:cxn ang="0">
                    <a:pos x="T0" y="T1"/>
                  </a:cxn>
                  <a:cxn ang="0">
                    <a:pos x="T2" y="T3"/>
                  </a:cxn>
                  <a:cxn ang="0">
                    <a:pos x="T4" y="T5"/>
                  </a:cxn>
                  <a:cxn ang="0">
                    <a:pos x="T6" y="T7"/>
                  </a:cxn>
                  <a:cxn ang="0">
                    <a:pos x="T8" y="T9"/>
                  </a:cxn>
                </a:cxnLst>
                <a:rect l="0" t="0" r="r" b="b"/>
                <a:pathLst>
                  <a:path w="242" h="351">
                    <a:moveTo>
                      <a:pt x="128" y="0"/>
                    </a:moveTo>
                    <a:lnTo>
                      <a:pt x="0" y="256"/>
                    </a:lnTo>
                    <a:lnTo>
                      <a:pt x="112" y="351"/>
                    </a:lnTo>
                    <a:lnTo>
                      <a:pt x="242" y="148"/>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676"/>
              <p:cNvSpPr>
                <a:spLocks/>
              </p:cNvSpPr>
              <p:nvPr/>
            </p:nvSpPr>
            <p:spPr bwMode="auto">
              <a:xfrm>
                <a:off x="3913066" y="3410897"/>
                <a:ext cx="247487" cy="312453"/>
              </a:xfrm>
              <a:custGeom>
                <a:avLst/>
                <a:gdLst>
                  <a:gd name="T0" fmla="*/ 0 w 239"/>
                  <a:gd name="T1" fmla="*/ 257 h 303"/>
                  <a:gd name="T2" fmla="*/ 118 w 239"/>
                  <a:gd name="T3" fmla="*/ 303 h 303"/>
                  <a:gd name="T4" fmla="*/ 239 w 239"/>
                  <a:gd name="T5" fmla="*/ 95 h 303"/>
                  <a:gd name="T6" fmla="*/ 127 w 239"/>
                  <a:gd name="T7" fmla="*/ 0 h 303"/>
                  <a:gd name="T8" fmla="*/ 0 w 239"/>
                  <a:gd name="T9" fmla="*/ 257 h 303"/>
                </a:gdLst>
                <a:ahLst/>
                <a:cxnLst>
                  <a:cxn ang="0">
                    <a:pos x="T0" y="T1"/>
                  </a:cxn>
                  <a:cxn ang="0">
                    <a:pos x="T2" y="T3"/>
                  </a:cxn>
                  <a:cxn ang="0">
                    <a:pos x="T4" y="T5"/>
                  </a:cxn>
                  <a:cxn ang="0">
                    <a:pos x="T6" y="T7"/>
                  </a:cxn>
                  <a:cxn ang="0">
                    <a:pos x="T8" y="T9"/>
                  </a:cxn>
                </a:cxnLst>
                <a:rect l="0" t="0" r="r" b="b"/>
                <a:pathLst>
                  <a:path w="239" h="303">
                    <a:moveTo>
                      <a:pt x="0" y="257"/>
                    </a:moveTo>
                    <a:lnTo>
                      <a:pt x="118" y="303"/>
                    </a:lnTo>
                    <a:lnTo>
                      <a:pt x="239" y="95"/>
                    </a:lnTo>
                    <a:lnTo>
                      <a:pt x="127" y="0"/>
                    </a:lnTo>
                    <a:lnTo>
                      <a:pt x="0" y="2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677"/>
              <p:cNvSpPr>
                <a:spLocks/>
              </p:cNvSpPr>
              <p:nvPr/>
            </p:nvSpPr>
            <p:spPr bwMode="auto">
              <a:xfrm>
                <a:off x="4033715" y="3506799"/>
                <a:ext cx="232020" cy="259861"/>
              </a:xfrm>
              <a:custGeom>
                <a:avLst/>
                <a:gdLst>
                  <a:gd name="T0" fmla="*/ 0 w 225"/>
                  <a:gd name="T1" fmla="*/ 208 h 251"/>
                  <a:gd name="T2" fmla="*/ 114 w 225"/>
                  <a:gd name="T3" fmla="*/ 251 h 251"/>
                  <a:gd name="T4" fmla="*/ 225 w 225"/>
                  <a:gd name="T5" fmla="*/ 91 h 251"/>
                  <a:gd name="T6" fmla="*/ 121 w 225"/>
                  <a:gd name="T7" fmla="*/ 0 h 251"/>
                  <a:gd name="T8" fmla="*/ 0 w 225"/>
                  <a:gd name="T9" fmla="*/ 208 h 251"/>
                </a:gdLst>
                <a:ahLst/>
                <a:cxnLst>
                  <a:cxn ang="0">
                    <a:pos x="T0" y="T1"/>
                  </a:cxn>
                  <a:cxn ang="0">
                    <a:pos x="T2" y="T3"/>
                  </a:cxn>
                  <a:cxn ang="0">
                    <a:pos x="T4" y="T5"/>
                  </a:cxn>
                  <a:cxn ang="0">
                    <a:pos x="T6" y="T7"/>
                  </a:cxn>
                  <a:cxn ang="0">
                    <a:pos x="T8" y="T9"/>
                  </a:cxn>
                </a:cxnLst>
                <a:rect l="0" t="0" r="r" b="b"/>
                <a:pathLst>
                  <a:path w="225" h="251">
                    <a:moveTo>
                      <a:pt x="0" y="208"/>
                    </a:moveTo>
                    <a:lnTo>
                      <a:pt x="114" y="251"/>
                    </a:lnTo>
                    <a:lnTo>
                      <a:pt x="225" y="91"/>
                    </a:lnTo>
                    <a:lnTo>
                      <a:pt x="121" y="0"/>
                    </a:lnTo>
                    <a:lnTo>
                      <a:pt x="0" y="20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678"/>
              <p:cNvSpPr>
                <a:spLocks/>
              </p:cNvSpPr>
              <p:nvPr/>
            </p:nvSpPr>
            <p:spPr bwMode="auto">
              <a:xfrm>
                <a:off x="4151272" y="3602700"/>
                <a:ext cx="207271" cy="204177"/>
              </a:xfrm>
              <a:custGeom>
                <a:avLst/>
                <a:gdLst>
                  <a:gd name="T0" fmla="*/ 0 w 199"/>
                  <a:gd name="T1" fmla="*/ 160 h 198"/>
                  <a:gd name="T2" fmla="*/ 109 w 199"/>
                  <a:gd name="T3" fmla="*/ 198 h 198"/>
                  <a:gd name="T4" fmla="*/ 199 w 199"/>
                  <a:gd name="T5" fmla="*/ 79 h 198"/>
                  <a:gd name="T6" fmla="*/ 111 w 199"/>
                  <a:gd name="T7" fmla="*/ 0 h 198"/>
                  <a:gd name="T8" fmla="*/ 0 w 199"/>
                  <a:gd name="T9" fmla="*/ 160 h 198"/>
                </a:gdLst>
                <a:ahLst/>
                <a:cxnLst>
                  <a:cxn ang="0">
                    <a:pos x="T0" y="T1"/>
                  </a:cxn>
                  <a:cxn ang="0">
                    <a:pos x="T2" y="T3"/>
                  </a:cxn>
                  <a:cxn ang="0">
                    <a:pos x="T4" y="T5"/>
                  </a:cxn>
                  <a:cxn ang="0">
                    <a:pos x="T6" y="T7"/>
                  </a:cxn>
                  <a:cxn ang="0">
                    <a:pos x="T8" y="T9"/>
                  </a:cxn>
                </a:cxnLst>
                <a:rect l="0" t="0" r="r" b="b"/>
                <a:pathLst>
                  <a:path w="199" h="198">
                    <a:moveTo>
                      <a:pt x="0" y="160"/>
                    </a:moveTo>
                    <a:lnTo>
                      <a:pt x="109" y="198"/>
                    </a:lnTo>
                    <a:lnTo>
                      <a:pt x="199" y="79"/>
                    </a:lnTo>
                    <a:lnTo>
                      <a:pt x="111" y="0"/>
                    </a:lnTo>
                    <a:lnTo>
                      <a:pt x="0" y="1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679"/>
              <p:cNvSpPr>
                <a:spLocks/>
              </p:cNvSpPr>
              <p:nvPr/>
            </p:nvSpPr>
            <p:spPr bwMode="auto">
              <a:xfrm>
                <a:off x="4265736" y="3683133"/>
                <a:ext cx="173241" cy="151587"/>
              </a:xfrm>
              <a:custGeom>
                <a:avLst/>
                <a:gdLst>
                  <a:gd name="T0" fmla="*/ 0 w 169"/>
                  <a:gd name="T1" fmla="*/ 119 h 147"/>
                  <a:gd name="T2" fmla="*/ 104 w 169"/>
                  <a:gd name="T3" fmla="*/ 147 h 147"/>
                  <a:gd name="T4" fmla="*/ 169 w 169"/>
                  <a:gd name="T5" fmla="*/ 58 h 147"/>
                  <a:gd name="T6" fmla="*/ 90 w 169"/>
                  <a:gd name="T7" fmla="*/ 0 h 147"/>
                  <a:gd name="T8" fmla="*/ 0 w 169"/>
                  <a:gd name="T9" fmla="*/ 119 h 147"/>
                </a:gdLst>
                <a:ahLst/>
                <a:cxnLst>
                  <a:cxn ang="0">
                    <a:pos x="T0" y="T1"/>
                  </a:cxn>
                  <a:cxn ang="0">
                    <a:pos x="T2" y="T3"/>
                  </a:cxn>
                  <a:cxn ang="0">
                    <a:pos x="T4" y="T5"/>
                  </a:cxn>
                  <a:cxn ang="0">
                    <a:pos x="T6" y="T7"/>
                  </a:cxn>
                  <a:cxn ang="0">
                    <a:pos x="T8" y="T9"/>
                  </a:cxn>
                </a:cxnLst>
                <a:rect l="0" t="0" r="r" b="b"/>
                <a:pathLst>
                  <a:path w="169" h="147">
                    <a:moveTo>
                      <a:pt x="0" y="119"/>
                    </a:moveTo>
                    <a:lnTo>
                      <a:pt x="104" y="147"/>
                    </a:lnTo>
                    <a:lnTo>
                      <a:pt x="169" y="58"/>
                    </a:lnTo>
                    <a:lnTo>
                      <a:pt x="90" y="0"/>
                    </a:lnTo>
                    <a:lnTo>
                      <a:pt x="0" y="11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680"/>
              <p:cNvSpPr>
                <a:spLocks/>
              </p:cNvSpPr>
              <p:nvPr/>
            </p:nvSpPr>
            <p:spPr bwMode="auto">
              <a:xfrm>
                <a:off x="4370918" y="3741912"/>
                <a:ext cx="145400" cy="114464"/>
              </a:xfrm>
              <a:custGeom>
                <a:avLst/>
                <a:gdLst>
                  <a:gd name="T0" fmla="*/ 0 w 139"/>
                  <a:gd name="T1" fmla="*/ 89 h 110"/>
                  <a:gd name="T2" fmla="*/ 100 w 139"/>
                  <a:gd name="T3" fmla="*/ 110 h 110"/>
                  <a:gd name="T4" fmla="*/ 139 w 139"/>
                  <a:gd name="T5" fmla="*/ 39 h 110"/>
                  <a:gd name="T6" fmla="*/ 65 w 139"/>
                  <a:gd name="T7" fmla="*/ 0 h 110"/>
                  <a:gd name="T8" fmla="*/ 0 w 139"/>
                  <a:gd name="T9" fmla="*/ 89 h 110"/>
                </a:gdLst>
                <a:ahLst/>
                <a:cxnLst>
                  <a:cxn ang="0">
                    <a:pos x="T0" y="T1"/>
                  </a:cxn>
                  <a:cxn ang="0">
                    <a:pos x="T2" y="T3"/>
                  </a:cxn>
                  <a:cxn ang="0">
                    <a:pos x="T4" y="T5"/>
                  </a:cxn>
                  <a:cxn ang="0">
                    <a:pos x="T6" y="T7"/>
                  </a:cxn>
                  <a:cxn ang="0">
                    <a:pos x="T8" y="T9"/>
                  </a:cxn>
                </a:cxnLst>
                <a:rect l="0" t="0" r="r" b="b"/>
                <a:pathLst>
                  <a:path w="139" h="110">
                    <a:moveTo>
                      <a:pt x="0" y="89"/>
                    </a:moveTo>
                    <a:lnTo>
                      <a:pt x="100" y="110"/>
                    </a:lnTo>
                    <a:lnTo>
                      <a:pt x="139" y="39"/>
                    </a:lnTo>
                    <a:lnTo>
                      <a:pt x="65" y="0"/>
                    </a:lnTo>
                    <a:lnTo>
                      <a:pt x="0" y="8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681"/>
              <p:cNvSpPr>
                <a:spLocks/>
              </p:cNvSpPr>
              <p:nvPr/>
            </p:nvSpPr>
            <p:spPr bwMode="auto">
              <a:xfrm>
                <a:off x="4476100" y="3782128"/>
                <a:ext cx="95902" cy="83528"/>
              </a:xfrm>
              <a:custGeom>
                <a:avLst/>
                <a:gdLst>
                  <a:gd name="T0" fmla="*/ 0 w 95"/>
                  <a:gd name="T1" fmla="*/ 71 h 79"/>
                  <a:gd name="T2" fmla="*/ 95 w 95"/>
                  <a:gd name="T3" fmla="*/ 79 h 79"/>
                  <a:gd name="T4" fmla="*/ 95 w 95"/>
                  <a:gd name="T5" fmla="*/ 27 h 79"/>
                  <a:gd name="T6" fmla="*/ 39 w 95"/>
                  <a:gd name="T7" fmla="*/ 0 h 79"/>
                  <a:gd name="T8" fmla="*/ 0 w 95"/>
                  <a:gd name="T9" fmla="*/ 71 h 79"/>
                </a:gdLst>
                <a:ahLst/>
                <a:cxnLst>
                  <a:cxn ang="0">
                    <a:pos x="T0" y="T1"/>
                  </a:cxn>
                  <a:cxn ang="0">
                    <a:pos x="T2" y="T3"/>
                  </a:cxn>
                  <a:cxn ang="0">
                    <a:pos x="T4" y="T5"/>
                  </a:cxn>
                  <a:cxn ang="0">
                    <a:pos x="T6" y="T7"/>
                  </a:cxn>
                  <a:cxn ang="0">
                    <a:pos x="T8" y="T9"/>
                  </a:cxn>
                </a:cxnLst>
                <a:rect l="0" t="0" r="r" b="b"/>
                <a:pathLst>
                  <a:path w="95" h="79">
                    <a:moveTo>
                      <a:pt x="0" y="71"/>
                    </a:moveTo>
                    <a:lnTo>
                      <a:pt x="95" y="79"/>
                    </a:lnTo>
                    <a:lnTo>
                      <a:pt x="95" y="27"/>
                    </a:lnTo>
                    <a:lnTo>
                      <a:pt x="39" y="0"/>
                    </a:lnTo>
                    <a:lnTo>
                      <a:pt x="0" y="7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682"/>
              <p:cNvSpPr>
                <a:spLocks/>
              </p:cNvSpPr>
              <p:nvPr/>
            </p:nvSpPr>
            <p:spPr bwMode="auto">
              <a:xfrm>
                <a:off x="4572000" y="3782128"/>
                <a:ext cx="98995" cy="83528"/>
              </a:xfrm>
              <a:custGeom>
                <a:avLst/>
                <a:gdLst>
                  <a:gd name="T0" fmla="*/ 0 w 95"/>
                  <a:gd name="T1" fmla="*/ 79 h 79"/>
                  <a:gd name="T2" fmla="*/ 95 w 95"/>
                  <a:gd name="T3" fmla="*/ 71 h 79"/>
                  <a:gd name="T4" fmla="*/ 56 w 95"/>
                  <a:gd name="T5" fmla="*/ 0 h 79"/>
                  <a:gd name="T6" fmla="*/ 0 w 95"/>
                  <a:gd name="T7" fmla="*/ 27 h 79"/>
                  <a:gd name="T8" fmla="*/ 0 w 95"/>
                  <a:gd name="T9" fmla="*/ 79 h 79"/>
                </a:gdLst>
                <a:ahLst/>
                <a:cxnLst>
                  <a:cxn ang="0">
                    <a:pos x="T0" y="T1"/>
                  </a:cxn>
                  <a:cxn ang="0">
                    <a:pos x="T2" y="T3"/>
                  </a:cxn>
                  <a:cxn ang="0">
                    <a:pos x="T4" y="T5"/>
                  </a:cxn>
                  <a:cxn ang="0">
                    <a:pos x="T6" y="T7"/>
                  </a:cxn>
                  <a:cxn ang="0">
                    <a:pos x="T8" y="T9"/>
                  </a:cxn>
                </a:cxnLst>
                <a:rect l="0" t="0" r="r" b="b"/>
                <a:pathLst>
                  <a:path w="95" h="79">
                    <a:moveTo>
                      <a:pt x="0" y="79"/>
                    </a:moveTo>
                    <a:lnTo>
                      <a:pt x="95" y="71"/>
                    </a:lnTo>
                    <a:lnTo>
                      <a:pt x="56" y="0"/>
                    </a:lnTo>
                    <a:lnTo>
                      <a:pt x="0" y="27"/>
                    </a:lnTo>
                    <a:lnTo>
                      <a:pt x="0" y="7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683"/>
              <p:cNvSpPr>
                <a:spLocks/>
              </p:cNvSpPr>
              <p:nvPr/>
            </p:nvSpPr>
            <p:spPr bwMode="auto">
              <a:xfrm>
                <a:off x="4630779" y="3741912"/>
                <a:ext cx="142305" cy="114464"/>
              </a:xfrm>
              <a:custGeom>
                <a:avLst/>
                <a:gdLst>
                  <a:gd name="T0" fmla="*/ 39 w 138"/>
                  <a:gd name="T1" fmla="*/ 110 h 110"/>
                  <a:gd name="T2" fmla="*/ 138 w 138"/>
                  <a:gd name="T3" fmla="*/ 89 h 110"/>
                  <a:gd name="T4" fmla="*/ 73 w 138"/>
                  <a:gd name="T5" fmla="*/ 0 h 110"/>
                  <a:gd name="T6" fmla="*/ 0 w 138"/>
                  <a:gd name="T7" fmla="*/ 39 h 110"/>
                  <a:gd name="T8" fmla="*/ 39 w 138"/>
                  <a:gd name="T9" fmla="*/ 110 h 110"/>
                </a:gdLst>
                <a:ahLst/>
                <a:cxnLst>
                  <a:cxn ang="0">
                    <a:pos x="T0" y="T1"/>
                  </a:cxn>
                  <a:cxn ang="0">
                    <a:pos x="T2" y="T3"/>
                  </a:cxn>
                  <a:cxn ang="0">
                    <a:pos x="T4" y="T5"/>
                  </a:cxn>
                  <a:cxn ang="0">
                    <a:pos x="T6" y="T7"/>
                  </a:cxn>
                  <a:cxn ang="0">
                    <a:pos x="T8" y="T9"/>
                  </a:cxn>
                </a:cxnLst>
                <a:rect l="0" t="0" r="r" b="b"/>
                <a:pathLst>
                  <a:path w="138" h="110">
                    <a:moveTo>
                      <a:pt x="39" y="110"/>
                    </a:moveTo>
                    <a:lnTo>
                      <a:pt x="138" y="89"/>
                    </a:lnTo>
                    <a:lnTo>
                      <a:pt x="73" y="0"/>
                    </a:lnTo>
                    <a:lnTo>
                      <a:pt x="0" y="39"/>
                    </a:lnTo>
                    <a:lnTo>
                      <a:pt x="39" y="11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684"/>
              <p:cNvSpPr>
                <a:spLocks/>
              </p:cNvSpPr>
              <p:nvPr/>
            </p:nvSpPr>
            <p:spPr bwMode="auto">
              <a:xfrm>
                <a:off x="4705025" y="3683133"/>
                <a:ext cx="176336" cy="151587"/>
              </a:xfrm>
              <a:custGeom>
                <a:avLst/>
                <a:gdLst>
                  <a:gd name="T0" fmla="*/ 65 w 169"/>
                  <a:gd name="T1" fmla="*/ 147 h 147"/>
                  <a:gd name="T2" fmla="*/ 169 w 169"/>
                  <a:gd name="T3" fmla="*/ 119 h 147"/>
                  <a:gd name="T4" fmla="*/ 80 w 169"/>
                  <a:gd name="T5" fmla="*/ 0 h 147"/>
                  <a:gd name="T6" fmla="*/ 0 w 169"/>
                  <a:gd name="T7" fmla="*/ 58 h 147"/>
                  <a:gd name="T8" fmla="*/ 65 w 169"/>
                  <a:gd name="T9" fmla="*/ 147 h 147"/>
                </a:gdLst>
                <a:ahLst/>
                <a:cxnLst>
                  <a:cxn ang="0">
                    <a:pos x="T0" y="T1"/>
                  </a:cxn>
                  <a:cxn ang="0">
                    <a:pos x="T2" y="T3"/>
                  </a:cxn>
                  <a:cxn ang="0">
                    <a:pos x="T4" y="T5"/>
                  </a:cxn>
                  <a:cxn ang="0">
                    <a:pos x="T6" y="T7"/>
                  </a:cxn>
                  <a:cxn ang="0">
                    <a:pos x="T8" y="T9"/>
                  </a:cxn>
                </a:cxnLst>
                <a:rect l="0" t="0" r="r" b="b"/>
                <a:pathLst>
                  <a:path w="169" h="147">
                    <a:moveTo>
                      <a:pt x="65" y="147"/>
                    </a:moveTo>
                    <a:lnTo>
                      <a:pt x="169" y="119"/>
                    </a:lnTo>
                    <a:lnTo>
                      <a:pt x="80" y="0"/>
                    </a:lnTo>
                    <a:lnTo>
                      <a:pt x="0" y="58"/>
                    </a:lnTo>
                    <a:lnTo>
                      <a:pt x="65" y="14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685"/>
              <p:cNvSpPr>
                <a:spLocks/>
              </p:cNvSpPr>
              <p:nvPr/>
            </p:nvSpPr>
            <p:spPr bwMode="auto">
              <a:xfrm>
                <a:off x="4788551" y="3602700"/>
                <a:ext cx="204177" cy="204177"/>
              </a:xfrm>
              <a:custGeom>
                <a:avLst/>
                <a:gdLst>
                  <a:gd name="T0" fmla="*/ 89 w 199"/>
                  <a:gd name="T1" fmla="*/ 198 h 198"/>
                  <a:gd name="T2" fmla="*/ 199 w 199"/>
                  <a:gd name="T3" fmla="*/ 160 h 198"/>
                  <a:gd name="T4" fmla="*/ 88 w 199"/>
                  <a:gd name="T5" fmla="*/ 0 h 198"/>
                  <a:gd name="T6" fmla="*/ 0 w 199"/>
                  <a:gd name="T7" fmla="*/ 79 h 198"/>
                  <a:gd name="T8" fmla="*/ 89 w 199"/>
                  <a:gd name="T9" fmla="*/ 198 h 198"/>
                </a:gdLst>
                <a:ahLst/>
                <a:cxnLst>
                  <a:cxn ang="0">
                    <a:pos x="T0" y="T1"/>
                  </a:cxn>
                  <a:cxn ang="0">
                    <a:pos x="T2" y="T3"/>
                  </a:cxn>
                  <a:cxn ang="0">
                    <a:pos x="T4" y="T5"/>
                  </a:cxn>
                  <a:cxn ang="0">
                    <a:pos x="T6" y="T7"/>
                  </a:cxn>
                  <a:cxn ang="0">
                    <a:pos x="T8" y="T9"/>
                  </a:cxn>
                </a:cxnLst>
                <a:rect l="0" t="0" r="r" b="b"/>
                <a:pathLst>
                  <a:path w="199" h="198">
                    <a:moveTo>
                      <a:pt x="89" y="198"/>
                    </a:moveTo>
                    <a:lnTo>
                      <a:pt x="199" y="160"/>
                    </a:lnTo>
                    <a:lnTo>
                      <a:pt x="88" y="0"/>
                    </a:lnTo>
                    <a:lnTo>
                      <a:pt x="0" y="79"/>
                    </a:lnTo>
                    <a:lnTo>
                      <a:pt x="89" y="1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686"/>
              <p:cNvSpPr>
                <a:spLocks/>
              </p:cNvSpPr>
              <p:nvPr/>
            </p:nvSpPr>
            <p:spPr bwMode="auto">
              <a:xfrm>
                <a:off x="4878266" y="3506799"/>
                <a:ext cx="232020" cy="259861"/>
              </a:xfrm>
              <a:custGeom>
                <a:avLst/>
                <a:gdLst>
                  <a:gd name="T0" fmla="*/ 111 w 224"/>
                  <a:gd name="T1" fmla="*/ 251 h 251"/>
                  <a:gd name="T2" fmla="*/ 224 w 224"/>
                  <a:gd name="T3" fmla="*/ 208 h 251"/>
                  <a:gd name="T4" fmla="*/ 103 w 224"/>
                  <a:gd name="T5" fmla="*/ 0 h 251"/>
                  <a:gd name="T6" fmla="*/ 0 w 224"/>
                  <a:gd name="T7" fmla="*/ 91 h 251"/>
                  <a:gd name="T8" fmla="*/ 111 w 224"/>
                  <a:gd name="T9" fmla="*/ 251 h 251"/>
                </a:gdLst>
                <a:ahLst/>
                <a:cxnLst>
                  <a:cxn ang="0">
                    <a:pos x="T0" y="T1"/>
                  </a:cxn>
                  <a:cxn ang="0">
                    <a:pos x="T2" y="T3"/>
                  </a:cxn>
                  <a:cxn ang="0">
                    <a:pos x="T4" y="T5"/>
                  </a:cxn>
                  <a:cxn ang="0">
                    <a:pos x="T6" y="T7"/>
                  </a:cxn>
                  <a:cxn ang="0">
                    <a:pos x="T8" y="T9"/>
                  </a:cxn>
                </a:cxnLst>
                <a:rect l="0" t="0" r="r" b="b"/>
                <a:pathLst>
                  <a:path w="224" h="251">
                    <a:moveTo>
                      <a:pt x="111" y="251"/>
                    </a:moveTo>
                    <a:lnTo>
                      <a:pt x="224" y="208"/>
                    </a:lnTo>
                    <a:lnTo>
                      <a:pt x="103" y="0"/>
                    </a:lnTo>
                    <a:lnTo>
                      <a:pt x="0" y="91"/>
                    </a:lnTo>
                    <a:lnTo>
                      <a:pt x="111" y="25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687"/>
              <p:cNvSpPr>
                <a:spLocks/>
              </p:cNvSpPr>
              <p:nvPr/>
            </p:nvSpPr>
            <p:spPr bwMode="auto">
              <a:xfrm>
                <a:off x="4986541" y="3410897"/>
                <a:ext cx="247487" cy="312453"/>
              </a:xfrm>
              <a:custGeom>
                <a:avLst/>
                <a:gdLst>
                  <a:gd name="T0" fmla="*/ 121 w 240"/>
                  <a:gd name="T1" fmla="*/ 303 h 303"/>
                  <a:gd name="T2" fmla="*/ 240 w 240"/>
                  <a:gd name="T3" fmla="*/ 257 h 303"/>
                  <a:gd name="T4" fmla="*/ 113 w 240"/>
                  <a:gd name="T5" fmla="*/ 0 h 303"/>
                  <a:gd name="T6" fmla="*/ 0 w 240"/>
                  <a:gd name="T7" fmla="*/ 95 h 303"/>
                  <a:gd name="T8" fmla="*/ 121 w 240"/>
                  <a:gd name="T9" fmla="*/ 303 h 303"/>
                </a:gdLst>
                <a:ahLst/>
                <a:cxnLst>
                  <a:cxn ang="0">
                    <a:pos x="T0" y="T1"/>
                  </a:cxn>
                  <a:cxn ang="0">
                    <a:pos x="T2" y="T3"/>
                  </a:cxn>
                  <a:cxn ang="0">
                    <a:pos x="T4" y="T5"/>
                  </a:cxn>
                  <a:cxn ang="0">
                    <a:pos x="T6" y="T7"/>
                  </a:cxn>
                  <a:cxn ang="0">
                    <a:pos x="T8" y="T9"/>
                  </a:cxn>
                </a:cxnLst>
                <a:rect l="0" t="0" r="r" b="b"/>
                <a:pathLst>
                  <a:path w="240" h="303">
                    <a:moveTo>
                      <a:pt x="121" y="303"/>
                    </a:moveTo>
                    <a:lnTo>
                      <a:pt x="240" y="257"/>
                    </a:lnTo>
                    <a:lnTo>
                      <a:pt x="113" y="0"/>
                    </a:lnTo>
                    <a:lnTo>
                      <a:pt x="0" y="95"/>
                    </a:lnTo>
                    <a:lnTo>
                      <a:pt x="121" y="30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688"/>
              <p:cNvSpPr>
                <a:spLocks/>
              </p:cNvSpPr>
              <p:nvPr/>
            </p:nvSpPr>
            <p:spPr bwMode="auto">
              <a:xfrm>
                <a:off x="3780041" y="3673853"/>
                <a:ext cx="253674" cy="262956"/>
              </a:xfrm>
              <a:custGeom>
                <a:avLst/>
                <a:gdLst>
                  <a:gd name="T0" fmla="*/ 0 w 246"/>
                  <a:gd name="T1" fmla="*/ 255 h 255"/>
                  <a:gd name="T2" fmla="*/ 128 w 246"/>
                  <a:gd name="T3" fmla="*/ 255 h 255"/>
                  <a:gd name="T4" fmla="*/ 246 w 246"/>
                  <a:gd name="T5" fmla="*/ 46 h 255"/>
                  <a:gd name="T6" fmla="*/ 128 w 246"/>
                  <a:gd name="T7" fmla="*/ 0 h 255"/>
                  <a:gd name="T8" fmla="*/ 0 w 246"/>
                  <a:gd name="T9" fmla="*/ 255 h 255"/>
                </a:gdLst>
                <a:ahLst/>
                <a:cxnLst>
                  <a:cxn ang="0">
                    <a:pos x="T0" y="T1"/>
                  </a:cxn>
                  <a:cxn ang="0">
                    <a:pos x="T2" y="T3"/>
                  </a:cxn>
                  <a:cxn ang="0">
                    <a:pos x="T4" y="T5"/>
                  </a:cxn>
                  <a:cxn ang="0">
                    <a:pos x="T6" y="T7"/>
                  </a:cxn>
                  <a:cxn ang="0">
                    <a:pos x="T8" y="T9"/>
                  </a:cxn>
                </a:cxnLst>
                <a:rect l="0" t="0" r="r" b="b"/>
                <a:pathLst>
                  <a:path w="246" h="255">
                    <a:moveTo>
                      <a:pt x="0" y="255"/>
                    </a:moveTo>
                    <a:lnTo>
                      <a:pt x="128" y="255"/>
                    </a:lnTo>
                    <a:lnTo>
                      <a:pt x="246" y="46"/>
                    </a:lnTo>
                    <a:lnTo>
                      <a:pt x="128" y="0"/>
                    </a:lnTo>
                    <a:lnTo>
                      <a:pt x="0" y="2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689"/>
              <p:cNvSpPr>
                <a:spLocks/>
              </p:cNvSpPr>
              <p:nvPr/>
            </p:nvSpPr>
            <p:spPr bwMode="auto">
              <a:xfrm>
                <a:off x="3913066" y="3723350"/>
                <a:ext cx="238207" cy="213459"/>
              </a:xfrm>
              <a:custGeom>
                <a:avLst/>
                <a:gdLst>
                  <a:gd name="T0" fmla="*/ 0 w 232"/>
                  <a:gd name="T1" fmla="*/ 209 h 209"/>
                  <a:gd name="T2" fmla="*/ 127 w 232"/>
                  <a:gd name="T3" fmla="*/ 209 h 209"/>
                  <a:gd name="T4" fmla="*/ 232 w 232"/>
                  <a:gd name="T5" fmla="*/ 43 h 209"/>
                  <a:gd name="T6" fmla="*/ 118 w 232"/>
                  <a:gd name="T7" fmla="*/ 0 h 209"/>
                  <a:gd name="T8" fmla="*/ 0 w 232"/>
                  <a:gd name="T9" fmla="*/ 209 h 209"/>
                </a:gdLst>
                <a:ahLst/>
                <a:cxnLst>
                  <a:cxn ang="0">
                    <a:pos x="T0" y="T1"/>
                  </a:cxn>
                  <a:cxn ang="0">
                    <a:pos x="T2" y="T3"/>
                  </a:cxn>
                  <a:cxn ang="0">
                    <a:pos x="T4" y="T5"/>
                  </a:cxn>
                  <a:cxn ang="0">
                    <a:pos x="T6" y="T7"/>
                  </a:cxn>
                  <a:cxn ang="0">
                    <a:pos x="T8" y="T9"/>
                  </a:cxn>
                </a:cxnLst>
                <a:rect l="0" t="0" r="r" b="b"/>
                <a:pathLst>
                  <a:path w="232" h="209">
                    <a:moveTo>
                      <a:pt x="0" y="209"/>
                    </a:moveTo>
                    <a:lnTo>
                      <a:pt x="127" y="209"/>
                    </a:lnTo>
                    <a:lnTo>
                      <a:pt x="232" y="43"/>
                    </a:lnTo>
                    <a:lnTo>
                      <a:pt x="118" y="0"/>
                    </a:lnTo>
                    <a:lnTo>
                      <a:pt x="0" y="20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690"/>
              <p:cNvSpPr>
                <a:spLocks/>
              </p:cNvSpPr>
              <p:nvPr/>
            </p:nvSpPr>
            <p:spPr bwMode="auto">
              <a:xfrm>
                <a:off x="4042997" y="3766661"/>
                <a:ext cx="222738" cy="170148"/>
              </a:xfrm>
              <a:custGeom>
                <a:avLst/>
                <a:gdLst>
                  <a:gd name="T0" fmla="*/ 0 w 214"/>
                  <a:gd name="T1" fmla="*/ 166 h 166"/>
                  <a:gd name="T2" fmla="*/ 128 w 214"/>
                  <a:gd name="T3" fmla="*/ 166 h 166"/>
                  <a:gd name="T4" fmla="*/ 214 w 214"/>
                  <a:gd name="T5" fmla="*/ 38 h 166"/>
                  <a:gd name="T6" fmla="*/ 105 w 214"/>
                  <a:gd name="T7" fmla="*/ 0 h 166"/>
                  <a:gd name="T8" fmla="*/ 0 w 214"/>
                  <a:gd name="T9" fmla="*/ 166 h 166"/>
                </a:gdLst>
                <a:ahLst/>
                <a:cxnLst>
                  <a:cxn ang="0">
                    <a:pos x="T0" y="T1"/>
                  </a:cxn>
                  <a:cxn ang="0">
                    <a:pos x="T2" y="T3"/>
                  </a:cxn>
                  <a:cxn ang="0">
                    <a:pos x="T4" y="T5"/>
                  </a:cxn>
                  <a:cxn ang="0">
                    <a:pos x="T6" y="T7"/>
                  </a:cxn>
                  <a:cxn ang="0">
                    <a:pos x="T8" y="T9"/>
                  </a:cxn>
                </a:cxnLst>
                <a:rect l="0" t="0" r="r" b="b"/>
                <a:pathLst>
                  <a:path w="214" h="166">
                    <a:moveTo>
                      <a:pt x="0" y="166"/>
                    </a:moveTo>
                    <a:lnTo>
                      <a:pt x="128" y="166"/>
                    </a:lnTo>
                    <a:lnTo>
                      <a:pt x="214" y="38"/>
                    </a:lnTo>
                    <a:lnTo>
                      <a:pt x="105" y="0"/>
                    </a:lnTo>
                    <a:lnTo>
                      <a:pt x="0" y="1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691"/>
              <p:cNvSpPr>
                <a:spLocks/>
              </p:cNvSpPr>
              <p:nvPr/>
            </p:nvSpPr>
            <p:spPr bwMode="auto">
              <a:xfrm>
                <a:off x="4176021" y="3806876"/>
                <a:ext cx="194897" cy="129931"/>
              </a:xfrm>
              <a:custGeom>
                <a:avLst/>
                <a:gdLst>
                  <a:gd name="T0" fmla="*/ 0 w 190"/>
                  <a:gd name="T1" fmla="*/ 128 h 128"/>
                  <a:gd name="T2" fmla="*/ 128 w 190"/>
                  <a:gd name="T3" fmla="*/ 128 h 128"/>
                  <a:gd name="T4" fmla="*/ 190 w 190"/>
                  <a:gd name="T5" fmla="*/ 28 h 128"/>
                  <a:gd name="T6" fmla="*/ 86 w 190"/>
                  <a:gd name="T7" fmla="*/ 0 h 128"/>
                  <a:gd name="T8" fmla="*/ 0 w 190"/>
                  <a:gd name="T9" fmla="*/ 128 h 128"/>
                </a:gdLst>
                <a:ahLst/>
                <a:cxnLst>
                  <a:cxn ang="0">
                    <a:pos x="T0" y="T1"/>
                  </a:cxn>
                  <a:cxn ang="0">
                    <a:pos x="T2" y="T3"/>
                  </a:cxn>
                  <a:cxn ang="0">
                    <a:pos x="T4" y="T5"/>
                  </a:cxn>
                  <a:cxn ang="0">
                    <a:pos x="T6" y="T7"/>
                  </a:cxn>
                  <a:cxn ang="0">
                    <a:pos x="T8" y="T9"/>
                  </a:cxn>
                </a:cxnLst>
                <a:rect l="0" t="0" r="r" b="b"/>
                <a:pathLst>
                  <a:path w="190" h="128">
                    <a:moveTo>
                      <a:pt x="0" y="128"/>
                    </a:moveTo>
                    <a:lnTo>
                      <a:pt x="128" y="128"/>
                    </a:lnTo>
                    <a:lnTo>
                      <a:pt x="190" y="28"/>
                    </a:lnTo>
                    <a:lnTo>
                      <a:pt x="86" y="0"/>
                    </a:lnTo>
                    <a:lnTo>
                      <a:pt x="0" y="12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692"/>
              <p:cNvSpPr>
                <a:spLocks/>
              </p:cNvSpPr>
              <p:nvPr/>
            </p:nvSpPr>
            <p:spPr bwMode="auto">
              <a:xfrm>
                <a:off x="4309046" y="3834720"/>
                <a:ext cx="167054" cy="102089"/>
              </a:xfrm>
              <a:custGeom>
                <a:avLst/>
                <a:gdLst>
                  <a:gd name="T0" fmla="*/ 0 w 162"/>
                  <a:gd name="T1" fmla="*/ 100 h 100"/>
                  <a:gd name="T2" fmla="*/ 128 w 162"/>
                  <a:gd name="T3" fmla="*/ 100 h 100"/>
                  <a:gd name="T4" fmla="*/ 162 w 162"/>
                  <a:gd name="T5" fmla="*/ 21 h 100"/>
                  <a:gd name="T6" fmla="*/ 62 w 162"/>
                  <a:gd name="T7" fmla="*/ 0 h 100"/>
                  <a:gd name="T8" fmla="*/ 0 w 162"/>
                  <a:gd name="T9" fmla="*/ 100 h 100"/>
                </a:gdLst>
                <a:ahLst/>
                <a:cxnLst>
                  <a:cxn ang="0">
                    <a:pos x="T0" y="T1"/>
                  </a:cxn>
                  <a:cxn ang="0">
                    <a:pos x="T2" y="T3"/>
                  </a:cxn>
                  <a:cxn ang="0">
                    <a:pos x="T4" y="T5"/>
                  </a:cxn>
                  <a:cxn ang="0">
                    <a:pos x="T6" y="T7"/>
                  </a:cxn>
                  <a:cxn ang="0">
                    <a:pos x="T8" y="T9"/>
                  </a:cxn>
                </a:cxnLst>
                <a:rect l="0" t="0" r="r" b="b"/>
                <a:pathLst>
                  <a:path w="162" h="100">
                    <a:moveTo>
                      <a:pt x="0" y="100"/>
                    </a:moveTo>
                    <a:lnTo>
                      <a:pt x="128" y="100"/>
                    </a:lnTo>
                    <a:lnTo>
                      <a:pt x="162" y="21"/>
                    </a:lnTo>
                    <a:lnTo>
                      <a:pt x="62" y="0"/>
                    </a:lnTo>
                    <a:lnTo>
                      <a:pt x="0" y="10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693"/>
              <p:cNvSpPr>
                <a:spLocks/>
              </p:cNvSpPr>
              <p:nvPr/>
            </p:nvSpPr>
            <p:spPr bwMode="auto">
              <a:xfrm>
                <a:off x="4438977" y="3856374"/>
                <a:ext cx="133025" cy="80433"/>
              </a:xfrm>
              <a:custGeom>
                <a:avLst/>
                <a:gdLst>
                  <a:gd name="T0" fmla="*/ 0 w 129"/>
                  <a:gd name="T1" fmla="*/ 79 h 79"/>
                  <a:gd name="T2" fmla="*/ 129 w 129"/>
                  <a:gd name="T3" fmla="*/ 79 h 79"/>
                  <a:gd name="T4" fmla="*/ 129 w 129"/>
                  <a:gd name="T5" fmla="*/ 8 h 79"/>
                  <a:gd name="T6" fmla="*/ 34 w 129"/>
                  <a:gd name="T7" fmla="*/ 0 h 79"/>
                  <a:gd name="T8" fmla="*/ 0 w 129"/>
                  <a:gd name="T9" fmla="*/ 79 h 79"/>
                </a:gdLst>
                <a:ahLst/>
                <a:cxnLst>
                  <a:cxn ang="0">
                    <a:pos x="T0" y="T1"/>
                  </a:cxn>
                  <a:cxn ang="0">
                    <a:pos x="T2" y="T3"/>
                  </a:cxn>
                  <a:cxn ang="0">
                    <a:pos x="T4" y="T5"/>
                  </a:cxn>
                  <a:cxn ang="0">
                    <a:pos x="T6" y="T7"/>
                  </a:cxn>
                  <a:cxn ang="0">
                    <a:pos x="T8" y="T9"/>
                  </a:cxn>
                </a:cxnLst>
                <a:rect l="0" t="0" r="r" b="b"/>
                <a:pathLst>
                  <a:path w="129" h="79">
                    <a:moveTo>
                      <a:pt x="0" y="79"/>
                    </a:moveTo>
                    <a:lnTo>
                      <a:pt x="129" y="79"/>
                    </a:lnTo>
                    <a:lnTo>
                      <a:pt x="129" y="8"/>
                    </a:lnTo>
                    <a:lnTo>
                      <a:pt x="34" y="0"/>
                    </a:lnTo>
                    <a:lnTo>
                      <a:pt x="0" y="7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694"/>
              <p:cNvSpPr>
                <a:spLocks/>
              </p:cNvSpPr>
              <p:nvPr/>
            </p:nvSpPr>
            <p:spPr bwMode="auto">
              <a:xfrm>
                <a:off x="4572000" y="3856374"/>
                <a:ext cx="133025" cy="80433"/>
              </a:xfrm>
              <a:custGeom>
                <a:avLst/>
                <a:gdLst>
                  <a:gd name="T0" fmla="*/ 0 w 128"/>
                  <a:gd name="T1" fmla="*/ 79 h 79"/>
                  <a:gd name="T2" fmla="*/ 128 w 128"/>
                  <a:gd name="T3" fmla="*/ 79 h 79"/>
                  <a:gd name="T4" fmla="*/ 95 w 128"/>
                  <a:gd name="T5" fmla="*/ 0 h 79"/>
                  <a:gd name="T6" fmla="*/ 0 w 128"/>
                  <a:gd name="T7" fmla="*/ 8 h 79"/>
                  <a:gd name="T8" fmla="*/ 0 w 128"/>
                  <a:gd name="T9" fmla="*/ 79 h 79"/>
                </a:gdLst>
                <a:ahLst/>
                <a:cxnLst>
                  <a:cxn ang="0">
                    <a:pos x="T0" y="T1"/>
                  </a:cxn>
                  <a:cxn ang="0">
                    <a:pos x="T2" y="T3"/>
                  </a:cxn>
                  <a:cxn ang="0">
                    <a:pos x="T4" y="T5"/>
                  </a:cxn>
                  <a:cxn ang="0">
                    <a:pos x="T6" y="T7"/>
                  </a:cxn>
                  <a:cxn ang="0">
                    <a:pos x="T8" y="T9"/>
                  </a:cxn>
                </a:cxnLst>
                <a:rect l="0" t="0" r="r" b="b"/>
                <a:pathLst>
                  <a:path w="128" h="79">
                    <a:moveTo>
                      <a:pt x="0" y="79"/>
                    </a:moveTo>
                    <a:lnTo>
                      <a:pt x="128" y="79"/>
                    </a:lnTo>
                    <a:lnTo>
                      <a:pt x="95" y="0"/>
                    </a:lnTo>
                    <a:lnTo>
                      <a:pt x="0" y="8"/>
                    </a:lnTo>
                    <a:lnTo>
                      <a:pt x="0" y="7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695"/>
              <p:cNvSpPr>
                <a:spLocks/>
              </p:cNvSpPr>
              <p:nvPr/>
            </p:nvSpPr>
            <p:spPr bwMode="auto">
              <a:xfrm>
                <a:off x="4670995" y="3834720"/>
                <a:ext cx="167054" cy="102089"/>
              </a:xfrm>
              <a:custGeom>
                <a:avLst/>
                <a:gdLst>
                  <a:gd name="T0" fmla="*/ 33 w 161"/>
                  <a:gd name="T1" fmla="*/ 100 h 100"/>
                  <a:gd name="T2" fmla="*/ 161 w 161"/>
                  <a:gd name="T3" fmla="*/ 100 h 100"/>
                  <a:gd name="T4" fmla="*/ 99 w 161"/>
                  <a:gd name="T5" fmla="*/ 0 h 100"/>
                  <a:gd name="T6" fmla="*/ 0 w 161"/>
                  <a:gd name="T7" fmla="*/ 21 h 100"/>
                  <a:gd name="T8" fmla="*/ 33 w 161"/>
                  <a:gd name="T9" fmla="*/ 100 h 100"/>
                </a:gdLst>
                <a:ahLst/>
                <a:cxnLst>
                  <a:cxn ang="0">
                    <a:pos x="T0" y="T1"/>
                  </a:cxn>
                  <a:cxn ang="0">
                    <a:pos x="T2" y="T3"/>
                  </a:cxn>
                  <a:cxn ang="0">
                    <a:pos x="T4" y="T5"/>
                  </a:cxn>
                  <a:cxn ang="0">
                    <a:pos x="T6" y="T7"/>
                  </a:cxn>
                  <a:cxn ang="0">
                    <a:pos x="T8" y="T9"/>
                  </a:cxn>
                </a:cxnLst>
                <a:rect l="0" t="0" r="r" b="b"/>
                <a:pathLst>
                  <a:path w="161" h="100">
                    <a:moveTo>
                      <a:pt x="33" y="100"/>
                    </a:moveTo>
                    <a:lnTo>
                      <a:pt x="161" y="100"/>
                    </a:lnTo>
                    <a:lnTo>
                      <a:pt x="99" y="0"/>
                    </a:lnTo>
                    <a:lnTo>
                      <a:pt x="0" y="21"/>
                    </a:lnTo>
                    <a:lnTo>
                      <a:pt x="33" y="10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696"/>
              <p:cNvSpPr>
                <a:spLocks/>
              </p:cNvSpPr>
              <p:nvPr/>
            </p:nvSpPr>
            <p:spPr bwMode="auto">
              <a:xfrm>
                <a:off x="4773084" y="3806876"/>
                <a:ext cx="197990" cy="129931"/>
              </a:xfrm>
              <a:custGeom>
                <a:avLst/>
                <a:gdLst>
                  <a:gd name="T0" fmla="*/ 62 w 191"/>
                  <a:gd name="T1" fmla="*/ 128 h 128"/>
                  <a:gd name="T2" fmla="*/ 191 w 191"/>
                  <a:gd name="T3" fmla="*/ 128 h 128"/>
                  <a:gd name="T4" fmla="*/ 104 w 191"/>
                  <a:gd name="T5" fmla="*/ 0 h 128"/>
                  <a:gd name="T6" fmla="*/ 0 w 191"/>
                  <a:gd name="T7" fmla="*/ 28 h 128"/>
                  <a:gd name="T8" fmla="*/ 62 w 191"/>
                  <a:gd name="T9" fmla="*/ 128 h 128"/>
                </a:gdLst>
                <a:ahLst/>
                <a:cxnLst>
                  <a:cxn ang="0">
                    <a:pos x="T0" y="T1"/>
                  </a:cxn>
                  <a:cxn ang="0">
                    <a:pos x="T2" y="T3"/>
                  </a:cxn>
                  <a:cxn ang="0">
                    <a:pos x="T4" y="T5"/>
                  </a:cxn>
                  <a:cxn ang="0">
                    <a:pos x="T6" y="T7"/>
                  </a:cxn>
                  <a:cxn ang="0">
                    <a:pos x="T8" y="T9"/>
                  </a:cxn>
                </a:cxnLst>
                <a:rect l="0" t="0" r="r" b="b"/>
                <a:pathLst>
                  <a:path w="191" h="128">
                    <a:moveTo>
                      <a:pt x="62" y="128"/>
                    </a:moveTo>
                    <a:lnTo>
                      <a:pt x="191" y="128"/>
                    </a:lnTo>
                    <a:lnTo>
                      <a:pt x="104" y="0"/>
                    </a:lnTo>
                    <a:lnTo>
                      <a:pt x="0" y="28"/>
                    </a:lnTo>
                    <a:lnTo>
                      <a:pt x="62" y="12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697"/>
              <p:cNvSpPr>
                <a:spLocks/>
              </p:cNvSpPr>
              <p:nvPr/>
            </p:nvSpPr>
            <p:spPr bwMode="auto">
              <a:xfrm>
                <a:off x="4881359" y="3766661"/>
                <a:ext cx="219646" cy="170148"/>
              </a:xfrm>
              <a:custGeom>
                <a:avLst/>
                <a:gdLst>
                  <a:gd name="T0" fmla="*/ 87 w 215"/>
                  <a:gd name="T1" fmla="*/ 166 h 166"/>
                  <a:gd name="T2" fmla="*/ 215 w 215"/>
                  <a:gd name="T3" fmla="*/ 166 h 166"/>
                  <a:gd name="T4" fmla="*/ 110 w 215"/>
                  <a:gd name="T5" fmla="*/ 0 h 166"/>
                  <a:gd name="T6" fmla="*/ 0 w 215"/>
                  <a:gd name="T7" fmla="*/ 38 h 166"/>
                  <a:gd name="T8" fmla="*/ 87 w 215"/>
                  <a:gd name="T9" fmla="*/ 166 h 166"/>
                </a:gdLst>
                <a:ahLst/>
                <a:cxnLst>
                  <a:cxn ang="0">
                    <a:pos x="T0" y="T1"/>
                  </a:cxn>
                  <a:cxn ang="0">
                    <a:pos x="T2" y="T3"/>
                  </a:cxn>
                  <a:cxn ang="0">
                    <a:pos x="T4" y="T5"/>
                  </a:cxn>
                  <a:cxn ang="0">
                    <a:pos x="T6" y="T7"/>
                  </a:cxn>
                  <a:cxn ang="0">
                    <a:pos x="T8" y="T9"/>
                  </a:cxn>
                </a:cxnLst>
                <a:rect l="0" t="0" r="r" b="b"/>
                <a:pathLst>
                  <a:path w="215" h="166">
                    <a:moveTo>
                      <a:pt x="87" y="166"/>
                    </a:moveTo>
                    <a:lnTo>
                      <a:pt x="215" y="166"/>
                    </a:lnTo>
                    <a:lnTo>
                      <a:pt x="110" y="0"/>
                    </a:lnTo>
                    <a:lnTo>
                      <a:pt x="0" y="38"/>
                    </a:lnTo>
                    <a:lnTo>
                      <a:pt x="87" y="1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698"/>
              <p:cNvSpPr>
                <a:spLocks/>
              </p:cNvSpPr>
              <p:nvPr/>
            </p:nvSpPr>
            <p:spPr bwMode="auto">
              <a:xfrm>
                <a:off x="4992728" y="3723350"/>
                <a:ext cx="241300" cy="213459"/>
              </a:xfrm>
              <a:custGeom>
                <a:avLst/>
                <a:gdLst>
                  <a:gd name="T0" fmla="*/ 105 w 232"/>
                  <a:gd name="T1" fmla="*/ 209 h 209"/>
                  <a:gd name="T2" fmla="*/ 232 w 232"/>
                  <a:gd name="T3" fmla="*/ 209 h 209"/>
                  <a:gd name="T4" fmla="*/ 113 w 232"/>
                  <a:gd name="T5" fmla="*/ 0 h 209"/>
                  <a:gd name="T6" fmla="*/ 0 w 232"/>
                  <a:gd name="T7" fmla="*/ 43 h 209"/>
                  <a:gd name="T8" fmla="*/ 105 w 232"/>
                  <a:gd name="T9" fmla="*/ 209 h 209"/>
                </a:gdLst>
                <a:ahLst/>
                <a:cxnLst>
                  <a:cxn ang="0">
                    <a:pos x="T0" y="T1"/>
                  </a:cxn>
                  <a:cxn ang="0">
                    <a:pos x="T2" y="T3"/>
                  </a:cxn>
                  <a:cxn ang="0">
                    <a:pos x="T4" y="T5"/>
                  </a:cxn>
                  <a:cxn ang="0">
                    <a:pos x="T6" y="T7"/>
                  </a:cxn>
                  <a:cxn ang="0">
                    <a:pos x="T8" y="T9"/>
                  </a:cxn>
                </a:cxnLst>
                <a:rect l="0" t="0" r="r" b="b"/>
                <a:pathLst>
                  <a:path w="232" h="209">
                    <a:moveTo>
                      <a:pt x="105" y="209"/>
                    </a:moveTo>
                    <a:lnTo>
                      <a:pt x="232" y="209"/>
                    </a:lnTo>
                    <a:lnTo>
                      <a:pt x="113" y="0"/>
                    </a:lnTo>
                    <a:lnTo>
                      <a:pt x="0" y="43"/>
                    </a:lnTo>
                    <a:lnTo>
                      <a:pt x="105" y="20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699"/>
              <p:cNvSpPr>
                <a:spLocks/>
              </p:cNvSpPr>
              <p:nvPr/>
            </p:nvSpPr>
            <p:spPr bwMode="auto">
              <a:xfrm>
                <a:off x="5110285" y="3673853"/>
                <a:ext cx="253674" cy="262956"/>
              </a:xfrm>
              <a:custGeom>
                <a:avLst/>
                <a:gdLst>
                  <a:gd name="T0" fmla="*/ 119 w 247"/>
                  <a:gd name="T1" fmla="*/ 255 h 255"/>
                  <a:gd name="T2" fmla="*/ 247 w 247"/>
                  <a:gd name="T3" fmla="*/ 255 h 255"/>
                  <a:gd name="T4" fmla="*/ 119 w 247"/>
                  <a:gd name="T5" fmla="*/ 0 h 255"/>
                  <a:gd name="T6" fmla="*/ 0 w 247"/>
                  <a:gd name="T7" fmla="*/ 46 h 255"/>
                  <a:gd name="T8" fmla="*/ 119 w 247"/>
                  <a:gd name="T9" fmla="*/ 255 h 255"/>
                </a:gdLst>
                <a:ahLst/>
                <a:cxnLst>
                  <a:cxn ang="0">
                    <a:pos x="T0" y="T1"/>
                  </a:cxn>
                  <a:cxn ang="0">
                    <a:pos x="T2" y="T3"/>
                  </a:cxn>
                  <a:cxn ang="0">
                    <a:pos x="T4" y="T5"/>
                  </a:cxn>
                  <a:cxn ang="0">
                    <a:pos x="T6" y="T7"/>
                  </a:cxn>
                  <a:cxn ang="0">
                    <a:pos x="T8" y="T9"/>
                  </a:cxn>
                </a:cxnLst>
                <a:rect l="0" t="0" r="r" b="b"/>
                <a:pathLst>
                  <a:path w="247" h="255">
                    <a:moveTo>
                      <a:pt x="119" y="255"/>
                    </a:moveTo>
                    <a:lnTo>
                      <a:pt x="247" y="255"/>
                    </a:lnTo>
                    <a:lnTo>
                      <a:pt x="119" y="0"/>
                    </a:lnTo>
                    <a:lnTo>
                      <a:pt x="0" y="46"/>
                    </a:lnTo>
                    <a:lnTo>
                      <a:pt x="119" y="2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3" name="円/楕円 62"/>
              <p:cNvSpPr>
                <a:spLocks noChangeAspect="1"/>
              </p:cNvSpPr>
              <p:nvPr/>
            </p:nvSpPr>
            <p:spPr>
              <a:xfrm>
                <a:off x="4552828" y="3300465"/>
                <a:ext cx="41438" cy="41438"/>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a:spLocks noChangeAspect="1"/>
              </p:cNvSpPr>
              <p:nvPr/>
            </p:nvSpPr>
            <p:spPr>
              <a:xfrm>
                <a:off x="4552828" y="3600542"/>
                <a:ext cx="41438" cy="4143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a:spLocks noChangeAspect="1"/>
              </p:cNvSpPr>
              <p:nvPr/>
            </p:nvSpPr>
            <p:spPr>
              <a:xfrm>
                <a:off x="4552828" y="3785082"/>
                <a:ext cx="41438" cy="4143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4180662" y="3522345"/>
                <a:ext cx="785772" cy="403860"/>
              </a:xfrm>
              <a:custGeom>
                <a:avLst/>
                <a:gdLst>
                  <a:gd name="connsiteX0" fmla="*/ 0 w 403225"/>
                  <a:gd name="connsiteY0" fmla="*/ 203200 h 207962"/>
                  <a:gd name="connsiteX1" fmla="*/ 44450 w 403225"/>
                  <a:gd name="connsiteY1" fmla="*/ 136525 h 207962"/>
                  <a:gd name="connsiteX2" fmla="*/ 90487 w 403225"/>
                  <a:gd name="connsiteY2" fmla="*/ 80962 h 207962"/>
                  <a:gd name="connsiteX3" fmla="*/ 142875 w 403225"/>
                  <a:gd name="connsiteY3" fmla="*/ 28575 h 207962"/>
                  <a:gd name="connsiteX4" fmla="*/ 198437 w 403225"/>
                  <a:gd name="connsiteY4" fmla="*/ 0 h 207962"/>
                  <a:gd name="connsiteX5" fmla="*/ 257175 w 403225"/>
                  <a:gd name="connsiteY5" fmla="*/ 22225 h 207962"/>
                  <a:gd name="connsiteX6" fmla="*/ 309562 w 403225"/>
                  <a:gd name="connsiteY6" fmla="*/ 77787 h 207962"/>
                  <a:gd name="connsiteX7" fmla="*/ 354012 w 403225"/>
                  <a:gd name="connsiteY7" fmla="*/ 134937 h 207962"/>
                  <a:gd name="connsiteX8" fmla="*/ 403225 w 403225"/>
                  <a:gd name="connsiteY8" fmla="*/ 207962 h 20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225" h="207962">
                    <a:moveTo>
                      <a:pt x="0" y="203200"/>
                    </a:moveTo>
                    <a:lnTo>
                      <a:pt x="44450" y="136525"/>
                    </a:lnTo>
                    <a:lnTo>
                      <a:pt x="90487" y="80962"/>
                    </a:lnTo>
                    <a:lnTo>
                      <a:pt x="142875" y="28575"/>
                    </a:lnTo>
                    <a:lnTo>
                      <a:pt x="198437" y="0"/>
                    </a:lnTo>
                    <a:lnTo>
                      <a:pt x="257175" y="22225"/>
                    </a:lnTo>
                    <a:lnTo>
                      <a:pt x="309562" y="77787"/>
                    </a:lnTo>
                    <a:lnTo>
                      <a:pt x="354012" y="134937"/>
                    </a:lnTo>
                    <a:lnTo>
                      <a:pt x="403225" y="207962"/>
                    </a:lnTo>
                  </a:path>
                </a:pathLst>
              </a:custGeom>
              <a:noFill/>
              <a:ln w="28575"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5" name="グループ化 194"/>
            <p:cNvGrpSpPr/>
            <p:nvPr/>
          </p:nvGrpSpPr>
          <p:grpSpPr>
            <a:xfrm>
              <a:off x="6340881" y="2883091"/>
              <a:ext cx="1583919" cy="1583919"/>
              <a:chOff x="6340881" y="2352890"/>
              <a:chExt cx="1583919" cy="1583919"/>
            </a:xfrm>
          </p:grpSpPr>
          <p:sp>
            <p:nvSpPr>
              <p:cNvPr id="70" name="Freeform 533"/>
              <p:cNvSpPr>
                <a:spLocks/>
              </p:cNvSpPr>
              <p:nvPr/>
            </p:nvSpPr>
            <p:spPr bwMode="auto">
              <a:xfrm>
                <a:off x="7132840" y="3401617"/>
                <a:ext cx="86620" cy="133025"/>
              </a:xfrm>
              <a:custGeom>
                <a:avLst/>
                <a:gdLst>
                  <a:gd name="T0" fmla="*/ 0 w 82"/>
                  <a:gd name="T1" fmla="*/ 0 h 127"/>
                  <a:gd name="T2" fmla="*/ 0 w 82"/>
                  <a:gd name="T3" fmla="*/ 84 h 127"/>
                  <a:gd name="T4" fmla="*/ 46 w 82"/>
                  <a:gd name="T5" fmla="*/ 127 h 127"/>
                  <a:gd name="T6" fmla="*/ 82 w 82"/>
                  <a:gd name="T7" fmla="*/ 39 h 127"/>
                  <a:gd name="T8" fmla="*/ 0 w 82"/>
                  <a:gd name="T9" fmla="*/ 0 h 127"/>
                </a:gdLst>
                <a:ahLst/>
                <a:cxnLst>
                  <a:cxn ang="0">
                    <a:pos x="T0" y="T1"/>
                  </a:cxn>
                  <a:cxn ang="0">
                    <a:pos x="T2" y="T3"/>
                  </a:cxn>
                  <a:cxn ang="0">
                    <a:pos x="T4" y="T5"/>
                  </a:cxn>
                  <a:cxn ang="0">
                    <a:pos x="T6" y="T7"/>
                  </a:cxn>
                  <a:cxn ang="0">
                    <a:pos x="T8" y="T9"/>
                  </a:cxn>
                </a:cxnLst>
                <a:rect l="0" t="0" r="r" b="b"/>
                <a:pathLst>
                  <a:path w="82" h="127">
                    <a:moveTo>
                      <a:pt x="0" y="0"/>
                    </a:moveTo>
                    <a:lnTo>
                      <a:pt x="0" y="84"/>
                    </a:lnTo>
                    <a:lnTo>
                      <a:pt x="46" y="127"/>
                    </a:lnTo>
                    <a:lnTo>
                      <a:pt x="82" y="39"/>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534"/>
              <p:cNvSpPr>
                <a:spLocks/>
              </p:cNvSpPr>
              <p:nvPr/>
            </p:nvSpPr>
            <p:spPr bwMode="auto">
              <a:xfrm>
                <a:off x="7027658" y="3534641"/>
                <a:ext cx="105182" cy="120651"/>
              </a:xfrm>
              <a:custGeom>
                <a:avLst/>
                <a:gdLst>
                  <a:gd name="T0" fmla="*/ 57 w 103"/>
                  <a:gd name="T1" fmla="*/ 0 h 118"/>
                  <a:gd name="T2" fmla="*/ 0 w 103"/>
                  <a:gd name="T3" fmla="*/ 70 h 118"/>
                  <a:gd name="T4" fmla="*/ 58 w 103"/>
                  <a:gd name="T5" fmla="*/ 118 h 118"/>
                  <a:gd name="T6" fmla="*/ 103 w 103"/>
                  <a:gd name="T7" fmla="*/ 59 h 118"/>
                  <a:gd name="T8" fmla="*/ 57 w 103"/>
                  <a:gd name="T9" fmla="*/ 0 h 118"/>
                </a:gdLst>
                <a:ahLst/>
                <a:cxnLst>
                  <a:cxn ang="0">
                    <a:pos x="T0" y="T1"/>
                  </a:cxn>
                  <a:cxn ang="0">
                    <a:pos x="T2" y="T3"/>
                  </a:cxn>
                  <a:cxn ang="0">
                    <a:pos x="T4" y="T5"/>
                  </a:cxn>
                  <a:cxn ang="0">
                    <a:pos x="T6" y="T7"/>
                  </a:cxn>
                  <a:cxn ang="0">
                    <a:pos x="T8" y="T9"/>
                  </a:cxn>
                </a:cxnLst>
                <a:rect l="0" t="0" r="r" b="b"/>
                <a:pathLst>
                  <a:path w="103" h="118">
                    <a:moveTo>
                      <a:pt x="57" y="0"/>
                    </a:moveTo>
                    <a:lnTo>
                      <a:pt x="0" y="70"/>
                    </a:lnTo>
                    <a:lnTo>
                      <a:pt x="58" y="118"/>
                    </a:lnTo>
                    <a:lnTo>
                      <a:pt x="103" y="59"/>
                    </a:lnTo>
                    <a:lnTo>
                      <a:pt x="5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535"/>
              <p:cNvSpPr>
                <a:spLocks/>
              </p:cNvSpPr>
              <p:nvPr/>
            </p:nvSpPr>
            <p:spPr bwMode="auto">
              <a:xfrm>
                <a:off x="6965786" y="3441833"/>
                <a:ext cx="120651" cy="163961"/>
              </a:xfrm>
              <a:custGeom>
                <a:avLst/>
                <a:gdLst>
                  <a:gd name="T0" fmla="*/ 0 w 117"/>
                  <a:gd name="T1" fmla="*/ 86 h 158"/>
                  <a:gd name="T2" fmla="*/ 60 w 117"/>
                  <a:gd name="T3" fmla="*/ 158 h 158"/>
                  <a:gd name="T4" fmla="*/ 117 w 117"/>
                  <a:gd name="T5" fmla="*/ 88 h 158"/>
                  <a:gd name="T6" fmla="*/ 81 w 117"/>
                  <a:gd name="T7" fmla="*/ 0 h 158"/>
                  <a:gd name="T8" fmla="*/ 0 w 117"/>
                  <a:gd name="T9" fmla="*/ 86 h 158"/>
                </a:gdLst>
                <a:ahLst/>
                <a:cxnLst>
                  <a:cxn ang="0">
                    <a:pos x="T0" y="T1"/>
                  </a:cxn>
                  <a:cxn ang="0">
                    <a:pos x="T2" y="T3"/>
                  </a:cxn>
                  <a:cxn ang="0">
                    <a:pos x="T4" y="T5"/>
                  </a:cxn>
                  <a:cxn ang="0">
                    <a:pos x="T6" y="T7"/>
                  </a:cxn>
                  <a:cxn ang="0">
                    <a:pos x="T8" y="T9"/>
                  </a:cxn>
                </a:cxnLst>
                <a:rect l="0" t="0" r="r" b="b"/>
                <a:pathLst>
                  <a:path w="117" h="158">
                    <a:moveTo>
                      <a:pt x="0" y="86"/>
                    </a:moveTo>
                    <a:lnTo>
                      <a:pt x="60" y="158"/>
                    </a:lnTo>
                    <a:lnTo>
                      <a:pt x="117" y="88"/>
                    </a:lnTo>
                    <a:lnTo>
                      <a:pt x="81" y="0"/>
                    </a:lnTo>
                    <a:lnTo>
                      <a:pt x="0" y="8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536"/>
              <p:cNvSpPr>
                <a:spLocks/>
              </p:cNvSpPr>
              <p:nvPr/>
            </p:nvSpPr>
            <p:spPr bwMode="auto">
              <a:xfrm>
                <a:off x="6826575" y="3104633"/>
                <a:ext cx="182523" cy="324828"/>
              </a:xfrm>
              <a:custGeom>
                <a:avLst/>
                <a:gdLst>
                  <a:gd name="T0" fmla="*/ 179 w 179"/>
                  <a:gd name="T1" fmla="*/ 193 h 316"/>
                  <a:gd name="T2" fmla="*/ 130 w 179"/>
                  <a:gd name="T3" fmla="*/ 0 h 316"/>
                  <a:gd name="T4" fmla="*/ 0 w 179"/>
                  <a:gd name="T5" fmla="*/ 186 h 316"/>
                  <a:gd name="T6" fmla="*/ 72 w 179"/>
                  <a:gd name="T7" fmla="*/ 316 h 316"/>
                  <a:gd name="T8" fmla="*/ 179 w 179"/>
                  <a:gd name="T9" fmla="*/ 193 h 316"/>
                </a:gdLst>
                <a:ahLst/>
                <a:cxnLst>
                  <a:cxn ang="0">
                    <a:pos x="T0" y="T1"/>
                  </a:cxn>
                  <a:cxn ang="0">
                    <a:pos x="T2" y="T3"/>
                  </a:cxn>
                  <a:cxn ang="0">
                    <a:pos x="T4" y="T5"/>
                  </a:cxn>
                  <a:cxn ang="0">
                    <a:pos x="T6" y="T7"/>
                  </a:cxn>
                  <a:cxn ang="0">
                    <a:pos x="T8" y="T9"/>
                  </a:cxn>
                </a:cxnLst>
                <a:rect l="0" t="0" r="r" b="b"/>
                <a:pathLst>
                  <a:path w="179" h="316">
                    <a:moveTo>
                      <a:pt x="179" y="193"/>
                    </a:moveTo>
                    <a:lnTo>
                      <a:pt x="130" y="0"/>
                    </a:lnTo>
                    <a:lnTo>
                      <a:pt x="0" y="186"/>
                    </a:lnTo>
                    <a:lnTo>
                      <a:pt x="72" y="316"/>
                    </a:lnTo>
                    <a:lnTo>
                      <a:pt x="179" y="19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537"/>
              <p:cNvSpPr>
                <a:spLocks/>
              </p:cNvSpPr>
              <p:nvPr/>
            </p:nvSpPr>
            <p:spPr bwMode="auto">
              <a:xfrm>
                <a:off x="7132840" y="2937579"/>
                <a:ext cx="173241" cy="365043"/>
              </a:xfrm>
              <a:custGeom>
                <a:avLst/>
                <a:gdLst>
                  <a:gd name="T0" fmla="*/ 119 w 168"/>
                  <a:gd name="T1" fmla="*/ 355 h 355"/>
                  <a:gd name="T2" fmla="*/ 168 w 168"/>
                  <a:gd name="T3" fmla="*/ 162 h 355"/>
                  <a:gd name="T4" fmla="*/ 0 w 168"/>
                  <a:gd name="T5" fmla="*/ 0 h 355"/>
                  <a:gd name="T6" fmla="*/ 0 w 168"/>
                  <a:gd name="T7" fmla="*/ 291 h 355"/>
                  <a:gd name="T8" fmla="*/ 119 w 168"/>
                  <a:gd name="T9" fmla="*/ 355 h 355"/>
                </a:gdLst>
                <a:ahLst/>
                <a:cxnLst>
                  <a:cxn ang="0">
                    <a:pos x="T0" y="T1"/>
                  </a:cxn>
                  <a:cxn ang="0">
                    <a:pos x="T2" y="T3"/>
                  </a:cxn>
                  <a:cxn ang="0">
                    <a:pos x="T4" y="T5"/>
                  </a:cxn>
                  <a:cxn ang="0">
                    <a:pos x="T6" y="T7"/>
                  </a:cxn>
                  <a:cxn ang="0">
                    <a:pos x="T8" y="T9"/>
                  </a:cxn>
                </a:cxnLst>
                <a:rect l="0" t="0" r="r" b="b"/>
                <a:pathLst>
                  <a:path w="168" h="355">
                    <a:moveTo>
                      <a:pt x="119" y="355"/>
                    </a:moveTo>
                    <a:lnTo>
                      <a:pt x="168" y="162"/>
                    </a:lnTo>
                    <a:lnTo>
                      <a:pt x="0" y="0"/>
                    </a:lnTo>
                    <a:lnTo>
                      <a:pt x="0" y="291"/>
                    </a:lnTo>
                    <a:lnTo>
                      <a:pt x="119" y="3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538"/>
              <p:cNvSpPr>
                <a:spLocks/>
              </p:cNvSpPr>
              <p:nvPr/>
            </p:nvSpPr>
            <p:spPr bwMode="auto">
              <a:xfrm>
                <a:off x="6900821" y="3302622"/>
                <a:ext cx="148492" cy="228926"/>
              </a:xfrm>
              <a:custGeom>
                <a:avLst/>
                <a:gdLst>
                  <a:gd name="T0" fmla="*/ 145 w 145"/>
                  <a:gd name="T1" fmla="*/ 136 h 222"/>
                  <a:gd name="T2" fmla="*/ 107 w 145"/>
                  <a:gd name="T3" fmla="*/ 0 h 222"/>
                  <a:gd name="T4" fmla="*/ 0 w 145"/>
                  <a:gd name="T5" fmla="*/ 123 h 222"/>
                  <a:gd name="T6" fmla="*/ 64 w 145"/>
                  <a:gd name="T7" fmla="*/ 222 h 222"/>
                  <a:gd name="T8" fmla="*/ 145 w 145"/>
                  <a:gd name="T9" fmla="*/ 136 h 222"/>
                </a:gdLst>
                <a:ahLst/>
                <a:cxnLst>
                  <a:cxn ang="0">
                    <a:pos x="T0" y="T1"/>
                  </a:cxn>
                  <a:cxn ang="0">
                    <a:pos x="T2" y="T3"/>
                  </a:cxn>
                  <a:cxn ang="0">
                    <a:pos x="T4" y="T5"/>
                  </a:cxn>
                  <a:cxn ang="0">
                    <a:pos x="T6" y="T7"/>
                  </a:cxn>
                  <a:cxn ang="0">
                    <a:pos x="T8" y="T9"/>
                  </a:cxn>
                </a:cxnLst>
                <a:rect l="0" t="0" r="r" b="b"/>
                <a:pathLst>
                  <a:path w="145" h="222">
                    <a:moveTo>
                      <a:pt x="145" y="136"/>
                    </a:moveTo>
                    <a:lnTo>
                      <a:pt x="107" y="0"/>
                    </a:lnTo>
                    <a:lnTo>
                      <a:pt x="0" y="123"/>
                    </a:lnTo>
                    <a:lnTo>
                      <a:pt x="64" y="222"/>
                    </a:lnTo>
                    <a:lnTo>
                      <a:pt x="145" y="13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539"/>
              <p:cNvSpPr>
                <a:spLocks/>
              </p:cNvSpPr>
              <p:nvPr/>
            </p:nvSpPr>
            <p:spPr bwMode="auto">
              <a:xfrm>
                <a:off x="7132840" y="3237656"/>
                <a:ext cx="123744" cy="204177"/>
              </a:xfrm>
              <a:custGeom>
                <a:avLst/>
                <a:gdLst>
                  <a:gd name="T0" fmla="*/ 82 w 119"/>
                  <a:gd name="T1" fmla="*/ 200 h 200"/>
                  <a:gd name="T2" fmla="*/ 119 w 119"/>
                  <a:gd name="T3" fmla="*/ 64 h 200"/>
                  <a:gd name="T4" fmla="*/ 0 w 119"/>
                  <a:gd name="T5" fmla="*/ 0 h 200"/>
                  <a:gd name="T6" fmla="*/ 0 w 119"/>
                  <a:gd name="T7" fmla="*/ 161 h 200"/>
                  <a:gd name="T8" fmla="*/ 82 w 119"/>
                  <a:gd name="T9" fmla="*/ 200 h 200"/>
                </a:gdLst>
                <a:ahLst/>
                <a:cxnLst>
                  <a:cxn ang="0">
                    <a:pos x="T0" y="T1"/>
                  </a:cxn>
                  <a:cxn ang="0">
                    <a:pos x="T2" y="T3"/>
                  </a:cxn>
                  <a:cxn ang="0">
                    <a:pos x="T4" y="T5"/>
                  </a:cxn>
                  <a:cxn ang="0">
                    <a:pos x="T6" y="T7"/>
                  </a:cxn>
                  <a:cxn ang="0">
                    <a:pos x="T8" y="T9"/>
                  </a:cxn>
                </a:cxnLst>
                <a:rect l="0" t="0" r="r" b="b"/>
                <a:pathLst>
                  <a:path w="119" h="200">
                    <a:moveTo>
                      <a:pt x="82" y="200"/>
                    </a:moveTo>
                    <a:lnTo>
                      <a:pt x="119" y="64"/>
                    </a:lnTo>
                    <a:lnTo>
                      <a:pt x="0" y="0"/>
                    </a:lnTo>
                    <a:lnTo>
                      <a:pt x="0" y="161"/>
                    </a:lnTo>
                    <a:lnTo>
                      <a:pt x="82" y="20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540"/>
              <p:cNvSpPr>
                <a:spLocks/>
              </p:cNvSpPr>
              <p:nvPr/>
            </p:nvSpPr>
            <p:spPr bwMode="auto">
              <a:xfrm>
                <a:off x="7256583" y="3104633"/>
                <a:ext cx="185615" cy="324828"/>
              </a:xfrm>
              <a:custGeom>
                <a:avLst/>
                <a:gdLst>
                  <a:gd name="T0" fmla="*/ 0 w 179"/>
                  <a:gd name="T1" fmla="*/ 193 h 316"/>
                  <a:gd name="T2" fmla="*/ 107 w 179"/>
                  <a:gd name="T3" fmla="*/ 316 h 316"/>
                  <a:gd name="T4" fmla="*/ 179 w 179"/>
                  <a:gd name="T5" fmla="*/ 186 h 316"/>
                  <a:gd name="T6" fmla="*/ 49 w 179"/>
                  <a:gd name="T7" fmla="*/ 0 h 316"/>
                  <a:gd name="T8" fmla="*/ 0 w 179"/>
                  <a:gd name="T9" fmla="*/ 193 h 316"/>
                </a:gdLst>
                <a:ahLst/>
                <a:cxnLst>
                  <a:cxn ang="0">
                    <a:pos x="T0" y="T1"/>
                  </a:cxn>
                  <a:cxn ang="0">
                    <a:pos x="T2" y="T3"/>
                  </a:cxn>
                  <a:cxn ang="0">
                    <a:pos x="T4" y="T5"/>
                  </a:cxn>
                  <a:cxn ang="0">
                    <a:pos x="T6" y="T7"/>
                  </a:cxn>
                  <a:cxn ang="0">
                    <a:pos x="T8" y="T9"/>
                  </a:cxn>
                </a:cxnLst>
                <a:rect l="0" t="0" r="r" b="b"/>
                <a:pathLst>
                  <a:path w="179" h="316">
                    <a:moveTo>
                      <a:pt x="0" y="193"/>
                    </a:moveTo>
                    <a:lnTo>
                      <a:pt x="107" y="316"/>
                    </a:lnTo>
                    <a:lnTo>
                      <a:pt x="179" y="186"/>
                    </a:lnTo>
                    <a:lnTo>
                      <a:pt x="49" y="0"/>
                    </a:lnTo>
                    <a:lnTo>
                      <a:pt x="0" y="19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541"/>
              <p:cNvSpPr>
                <a:spLocks/>
              </p:cNvSpPr>
              <p:nvPr/>
            </p:nvSpPr>
            <p:spPr bwMode="auto">
              <a:xfrm>
                <a:off x="7219460" y="3302622"/>
                <a:ext cx="148492" cy="228926"/>
              </a:xfrm>
              <a:custGeom>
                <a:avLst/>
                <a:gdLst>
                  <a:gd name="T0" fmla="*/ 0 w 144"/>
                  <a:gd name="T1" fmla="*/ 136 h 222"/>
                  <a:gd name="T2" fmla="*/ 81 w 144"/>
                  <a:gd name="T3" fmla="*/ 222 h 222"/>
                  <a:gd name="T4" fmla="*/ 144 w 144"/>
                  <a:gd name="T5" fmla="*/ 123 h 222"/>
                  <a:gd name="T6" fmla="*/ 37 w 144"/>
                  <a:gd name="T7" fmla="*/ 0 h 222"/>
                  <a:gd name="T8" fmla="*/ 0 w 144"/>
                  <a:gd name="T9" fmla="*/ 136 h 222"/>
                </a:gdLst>
                <a:ahLst/>
                <a:cxnLst>
                  <a:cxn ang="0">
                    <a:pos x="T0" y="T1"/>
                  </a:cxn>
                  <a:cxn ang="0">
                    <a:pos x="T2" y="T3"/>
                  </a:cxn>
                  <a:cxn ang="0">
                    <a:pos x="T4" y="T5"/>
                  </a:cxn>
                  <a:cxn ang="0">
                    <a:pos x="T6" y="T7"/>
                  </a:cxn>
                  <a:cxn ang="0">
                    <a:pos x="T8" y="T9"/>
                  </a:cxn>
                </a:cxnLst>
                <a:rect l="0" t="0" r="r" b="b"/>
                <a:pathLst>
                  <a:path w="144" h="222">
                    <a:moveTo>
                      <a:pt x="0" y="136"/>
                    </a:moveTo>
                    <a:lnTo>
                      <a:pt x="81" y="222"/>
                    </a:lnTo>
                    <a:lnTo>
                      <a:pt x="144" y="123"/>
                    </a:lnTo>
                    <a:lnTo>
                      <a:pt x="37" y="0"/>
                    </a:lnTo>
                    <a:lnTo>
                      <a:pt x="0" y="13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542"/>
              <p:cNvSpPr>
                <a:spLocks/>
              </p:cNvSpPr>
              <p:nvPr/>
            </p:nvSpPr>
            <p:spPr bwMode="auto">
              <a:xfrm>
                <a:off x="7182337" y="3441833"/>
                <a:ext cx="120651" cy="163961"/>
              </a:xfrm>
              <a:custGeom>
                <a:avLst/>
                <a:gdLst>
                  <a:gd name="T0" fmla="*/ 0 w 117"/>
                  <a:gd name="T1" fmla="*/ 88 h 158"/>
                  <a:gd name="T2" fmla="*/ 56 w 117"/>
                  <a:gd name="T3" fmla="*/ 158 h 158"/>
                  <a:gd name="T4" fmla="*/ 117 w 117"/>
                  <a:gd name="T5" fmla="*/ 86 h 158"/>
                  <a:gd name="T6" fmla="*/ 36 w 117"/>
                  <a:gd name="T7" fmla="*/ 0 h 158"/>
                  <a:gd name="T8" fmla="*/ 0 w 117"/>
                  <a:gd name="T9" fmla="*/ 88 h 158"/>
                </a:gdLst>
                <a:ahLst/>
                <a:cxnLst>
                  <a:cxn ang="0">
                    <a:pos x="T0" y="T1"/>
                  </a:cxn>
                  <a:cxn ang="0">
                    <a:pos x="T2" y="T3"/>
                  </a:cxn>
                  <a:cxn ang="0">
                    <a:pos x="T4" y="T5"/>
                  </a:cxn>
                  <a:cxn ang="0">
                    <a:pos x="T6" y="T7"/>
                  </a:cxn>
                  <a:cxn ang="0">
                    <a:pos x="T8" y="T9"/>
                  </a:cxn>
                </a:cxnLst>
                <a:rect l="0" t="0" r="r" b="b"/>
                <a:pathLst>
                  <a:path w="117" h="158">
                    <a:moveTo>
                      <a:pt x="0" y="88"/>
                    </a:moveTo>
                    <a:lnTo>
                      <a:pt x="56" y="158"/>
                    </a:lnTo>
                    <a:lnTo>
                      <a:pt x="117" y="86"/>
                    </a:lnTo>
                    <a:lnTo>
                      <a:pt x="36" y="0"/>
                    </a:lnTo>
                    <a:lnTo>
                      <a:pt x="0" y="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543"/>
              <p:cNvSpPr>
                <a:spLocks/>
              </p:cNvSpPr>
              <p:nvPr/>
            </p:nvSpPr>
            <p:spPr bwMode="auto">
              <a:xfrm>
                <a:off x="7086437" y="3593420"/>
                <a:ext cx="92808" cy="92808"/>
              </a:xfrm>
              <a:custGeom>
                <a:avLst/>
                <a:gdLst>
                  <a:gd name="T0" fmla="*/ 45 w 89"/>
                  <a:gd name="T1" fmla="*/ 0 h 88"/>
                  <a:gd name="T2" fmla="*/ 0 w 89"/>
                  <a:gd name="T3" fmla="*/ 59 h 88"/>
                  <a:gd name="T4" fmla="*/ 45 w 89"/>
                  <a:gd name="T5" fmla="*/ 88 h 88"/>
                  <a:gd name="T6" fmla="*/ 89 w 89"/>
                  <a:gd name="T7" fmla="*/ 59 h 88"/>
                  <a:gd name="T8" fmla="*/ 45 w 89"/>
                  <a:gd name="T9" fmla="*/ 0 h 88"/>
                </a:gdLst>
                <a:ahLst/>
                <a:cxnLst>
                  <a:cxn ang="0">
                    <a:pos x="T0" y="T1"/>
                  </a:cxn>
                  <a:cxn ang="0">
                    <a:pos x="T2" y="T3"/>
                  </a:cxn>
                  <a:cxn ang="0">
                    <a:pos x="T4" y="T5"/>
                  </a:cxn>
                  <a:cxn ang="0">
                    <a:pos x="T6" y="T7"/>
                  </a:cxn>
                  <a:cxn ang="0">
                    <a:pos x="T8" y="T9"/>
                  </a:cxn>
                </a:cxnLst>
                <a:rect l="0" t="0" r="r" b="b"/>
                <a:pathLst>
                  <a:path w="89" h="88">
                    <a:moveTo>
                      <a:pt x="45" y="0"/>
                    </a:moveTo>
                    <a:lnTo>
                      <a:pt x="0" y="59"/>
                    </a:lnTo>
                    <a:lnTo>
                      <a:pt x="45" y="88"/>
                    </a:lnTo>
                    <a:lnTo>
                      <a:pt x="89" y="59"/>
                    </a:lnTo>
                    <a:lnTo>
                      <a:pt x="4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544"/>
              <p:cNvSpPr>
                <a:spLocks/>
              </p:cNvSpPr>
              <p:nvPr/>
            </p:nvSpPr>
            <p:spPr bwMode="auto">
              <a:xfrm>
                <a:off x="6959599" y="2937579"/>
                <a:ext cx="173241" cy="365043"/>
              </a:xfrm>
              <a:custGeom>
                <a:avLst/>
                <a:gdLst>
                  <a:gd name="T0" fmla="*/ 49 w 169"/>
                  <a:gd name="T1" fmla="*/ 355 h 355"/>
                  <a:gd name="T2" fmla="*/ 169 w 169"/>
                  <a:gd name="T3" fmla="*/ 291 h 355"/>
                  <a:gd name="T4" fmla="*/ 169 w 169"/>
                  <a:gd name="T5" fmla="*/ 0 h 355"/>
                  <a:gd name="T6" fmla="*/ 0 w 169"/>
                  <a:gd name="T7" fmla="*/ 162 h 355"/>
                  <a:gd name="T8" fmla="*/ 49 w 169"/>
                  <a:gd name="T9" fmla="*/ 355 h 355"/>
                </a:gdLst>
                <a:ahLst/>
                <a:cxnLst>
                  <a:cxn ang="0">
                    <a:pos x="T0" y="T1"/>
                  </a:cxn>
                  <a:cxn ang="0">
                    <a:pos x="T2" y="T3"/>
                  </a:cxn>
                  <a:cxn ang="0">
                    <a:pos x="T4" y="T5"/>
                  </a:cxn>
                  <a:cxn ang="0">
                    <a:pos x="T6" y="T7"/>
                  </a:cxn>
                  <a:cxn ang="0">
                    <a:pos x="T8" y="T9"/>
                  </a:cxn>
                </a:cxnLst>
                <a:rect l="0" t="0" r="r" b="b"/>
                <a:pathLst>
                  <a:path w="169" h="355">
                    <a:moveTo>
                      <a:pt x="49" y="355"/>
                    </a:moveTo>
                    <a:lnTo>
                      <a:pt x="169" y="291"/>
                    </a:lnTo>
                    <a:lnTo>
                      <a:pt x="169" y="0"/>
                    </a:lnTo>
                    <a:lnTo>
                      <a:pt x="0" y="162"/>
                    </a:lnTo>
                    <a:lnTo>
                      <a:pt x="49" y="3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545"/>
              <p:cNvSpPr>
                <a:spLocks/>
              </p:cNvSpPr>
              <p:nvPr/>
            </p:nvSpPr>
            <p:spPr bwMode="auto">
              <a:xfrm>
                <a:off x="7009096" y="3237656"/>
                <a:ext cx="123744" cy="204177"/>
              </a:xfrm>
              <a:custGeom>
                <a:avLst/>
                <a:gdLst>
                  <a:gd name="T0" fmla="*/ 38 w 120"/>
                  <a:gd name="T1" fmla="*/ 200 h 200"/>
                  <a:gd name="T2" fmla="*/ 120 w 120"/>
                  <a:gd name="T3" fmla="*/ 161 h 200"/>
                  <a:gd name="T4" fmla="*/ 120 w 120"/>
                  <a:gd name="T5" fmla="*/ 0 h 200"/>
                  <a:gd name="T6" fmla="*/ 0 w 120"/>
                  <a:gd name="T7" fmla="*/ 64 h 200"/>
                  <a:gd name="T8" fmla="*/ 38 w 120"/>
                  <a:gd name="T9" fmla="*/ 200 h 200"/>
                </a:gdLst>
                <a:ahLst/>
                <a:cxnLst>
                  <a:cxn ang="0">
                    <a:pos x="T0" y="T1"/>
                  </a:cxn>
                  <a:cxn ang="0">
                    <a:pos x="T2" y="T3"/>
                  </a:cxn>
                  <a:cxn ang="0">
                    <a:pos x="T4" y="T5"/>
                  </a:cxn>
                  <a:cxn ang="0">
                    <a:pos x="T6" y="T7"/>
                  </a:cxn>
                  <a:cxn ang="0">
                    <a:pos x="T8" y="T9"/>
                  </a:cxn>
                </a:cxnLst>
                <a:rect l="0" t="0" r="r" b="b"/>
                <a:pathLst>
                  <a:path w="120" h="200">
                    <a:moveTo>
                      <a:pt x="38" y="200"/>
                    </a:moveTo>
                    <a:lnTo>
                      <a:pt x="120" y="161"/>
                    </a:lnTo>
                    <a:lnTo>
                      <a:pt x="120" y="0"/>
                    </a:lnTo>
                    <a:lnTo>
                      <a:pt x="0" y="64"/>
                    </a:lnTo>
                    <a:lnTo>
                      <a:pt x="38" y="20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546"/>
              <p:cNvSpPr>
                <a:spLocks/>
              </p:cNvSpPr>
              <p:nvPr/>
            </p:nvSpPr>
            <p:spPr bwMode="auto">
              <a:xfrm>
                <a:off x="7049314" y="3401617"/>
                <a:ext cx="83528" cy="133025"/>
              </a:xfrm>
              <a:custGeom>
                <a:avLst/>
                <a:gdLst>
                  <a:gd name="T0" fmla="*/ 36 w 82"/>
                  <a:gd name="T1" fmla="*/ 127 h 127"/>
                  <a:gd name="T2" fmla="*/ 82 w 82"/>
                  <a:gd name="T3" fmla="*/ 84 h 127"/>
                  <a:gd name="T4" fmla="*/ 82 w 82"/>
                  <a:gd name="T5" fmla="*/ 0 h 127"/>
                  <a:gd name="T6" fmla="*/ 0 w 82"/>
                  <a:gd name="T7" fmla="*/ 39 h 127"/>
                  <a:gd name="T8" fmla="*/ 36 w 82"/>
                  <a:gd name="T9" fmla="*/ 127 h 127"/>
                </a:gdLst>
                <a:ahLst/>
                <a:cxnLst>
                  <a:cxn ang="0">
                    <a:pos x="T0" y="T1"/>
                  </a:cxn>
                  <a:cxn ang="0">
                    <a:pos x="T2" y="T3"/>
                  </a:cxn>
                  <a:cxn ang="0">
                    <a:pos x="T4" y="T5"/>
                  </a:cxn>
                  <a:cxn ang="0">
                    <a:pos x="T6" y="T7"/>
                  </a:cxn>
                  <a:cxn ang="0">
                    <a:pos x="T8" y="T9"/>
                  </a:cxn>
                </a:cxnLst>
                <a:rect l="0" t="0" r="r" b="b"/>
                <a:pathLst>
                  <a:path w="82" h="127">
                    <a:moveTo>
                      <a:pt x="36" y="127"/>
                    </a:moveTo>
                    <a:lnTo>
                      <a:pt x="82" y="84"/>
                    </a:lnTo>
                    <a:lnTo>
                      <a:pt x="82" y="0"/>
                    </a:lnTo>
                    <a:lnTo>
                      <a:pt x="0" y="39"/>
                    </a:lnTo>
                    <a:lnTo>
                      <a:pt x="36" y="12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547"/>
              <p:cNvSpPr>
                <a:spLocks/>
              </p:cNvSpPr>
              <p:nvPr/>
            </p:nvSpPr>
            <p:spPr bwMode="auto">
              <a:xfrm>
                <a:off x="7086437" y="3488238"/>
                <a:ext cx="95902" cy="105182"/>
              </a:xfrm>
              <a:custGeom>
                <a:avLst/>
                <a:gdLst>
                  <a:gd name="T0" fmla="*/ 46 w 92"/>
                  <a:gd name="T1" fmla="*/ 102 h 102"/>
                  <a:gd name="T2" fmla="*/ 92 w 92"/>
                  <a:gd name="T3" fmla="*/ 43 h 102"/>
                  <a:gd name="T4" fmla="*/ 46 w 92"/>
                  <a:gd name="T5" fmla="*/ 0 h 102"/>
                  <a:gd name="T6" fmla="*/ 0 w 92"/>
                  <a:gd name="T7" fmla="*/ 43 h 102"/>
                  <a:gd name="T8" fmla="*/ 46 w 92"/>
                  <a:gd name="T9" fmla="*/ 102 h 102"/>
                </a:gdLst>
                <a:ahLst/>
                <a:cxnLst>
                  <a:cxn ang="0">
                    <a:pos x="T0" y="T1"/>
                  </a:cxn>
                  <a:cxn ang="0">
                    <a:pos x="T2" y="T3"/>
                  </a:cxn>
                  <a:cxn ang="0">
                    <a:pos x="T4" y="T5"/>
                  </a:cxn>
                  <a:cxn ang="0">
                    <a:pos x="T6" y="T7"/>
                  </a:cxn>
                  <a:cxn ang="0">
                    <a:pos x="T8" y="T9"/>
                  </a:cxn>
                </a:cxnLst>
                <a:rect l="0" t="0" r="r" b="b"/>
                <a:pathLst>
                  <a:path w="92" h="102">
                    <a:moveTo>
                      <a:pt x="46" y="102"/>
                    </a:moveTo>
                    <a:lnTo>
                      <a:pt x="92" y="43"/>
                    </a:lnTo>
                    <a:lnTo>
                      <a:pt x="46" y="0"/>
                    </a:lnTo>
                    <a:lnTo>
                      <a:pt x="0" y="43"/>
                    </a:lnTo>
                    <a:lnTo>
                      <a:pt x="46" y="10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548"/>
              <p:cNvSpPr>
                <a:spLocks/>
              </p:cNvSpPr>
              <p:nvPr/>
            </p:nvSpPr>
            <p:spPr bwMode="auto">
              <a:xfrm>
                <a:off x="7132840" y="3534641"/>
                <a:ext cx="105182" cy="120651"/>
              </a:xfrm>
              <a:custGeom>
                <a:avLst/>
                <a:gdLst>
                  <a:gd name="T0" fmla="*/ 44 w 102"/>
                  <a:gd name="T1" fmla="*/ 118 h 118"/>
                  <a:gd name="T2" fmla="*/ 102 w 102"/>
                  <a:gd name="T3" fmla="*/ 70 h 118"/>
                  <a:gd name="T4" fmla="*/ 46 w 102"/>
                  <a:gd name="T5" fmla="*/ 0 h 118"/>
                  <a:gd name="T6" fmla="*/ 0 w 102"/>
                  <a:gd name="T7" fmla="*/ 59 h 118"/>
                  <a:gd name="T8" fmla="*/ 44 w 102"/>
                  <a:gd name="T9" fmla="*/ 118 h 118"/>
                </a:gdLst>
                <a:ahLst/>
                <a:cxnLst>
                  <a:cxn ang="0">
                    <a:pos x="T0" y="T1"/>
                  </a:cxn>
                  <a:cxn ang="0">
                    <a:pos x="T2" y="T3"/>
                  </a:cxn>
                  <a:cxn ang="0">
                    <a:pos x="T4" y="T5"/>
                  </a:cxn>
                  <a:cxn ang="0">
                    <a:pos x="T6" y="T7"/>
                  </a:cxn>
                  <a:cxn ang="0">
                    <a:pos x="T8" y="T9"/>
                  </a:cxn>
                </a:cxnLst>
                <a:rect l="0" t="0" r="r" b="b"/>
                <a:pathLst>
                  <a:path w="102" h="118">
                    <a:moveTo>
                      <a:pt x="44" y="118"/>
                    </a:moveTo>
                    <a:lnTo>
                      <a:pt x="102" y="70"/>
                    </a:lnTo>
                    <a:lnTo>
                      <a:pt x="46" y="0"/>
                    </a:lnTo>
                    <a:lnTo>
                      <a:pt x="0" y="59"/>
                    </a:lnTo>
                    <a:lnTo>
                      <a:pt x="44" y="11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549"/>
              <p:cNvSpPr>
                <a:spLocks/>
              </p:cNvSpPr>
              <p:nvPr/>
            </p:nvSpPr>
            <p:spPr bwMode="auto">
              <a:xfrm>
                <a:off x="7306080" y="2881895"/>
                <a:ext cx="225833" cy="414541"/>
              </a:xfrm>
              <a:custGeom>
                <a:avLst/>
                <a:gdLst>
                  <a:gd name="T0" fmla="*/ 217 w 217"/>
                  <a:gd name="T1" fmla="*/ 257 h 402"/>
                  <a:gd name="T2" fmla="*/ 88 w 217"/>
                  <a:gd name="T3" fmla="*/ 0 h 402"/>
                  <a:gd name="T4" fmla="*/ 0 w 217"/>
                  <a:gd name="T5" fmla="*/ 216 h 402"/>
                  <a:gd name="T6" fmla="*/ 130 w 217"/>
                  <a:gd name="T7" fmla="*/ 402 h 402"/>
                  <a:gd name="T8" fmla="*/ 217 w 217"/>
                  <a:gd name="T9" fmla="*/ 257 h 402"/>
                </a:gdLst>
                <a:ahLst/>
                <a:cxnLst>
                  <a:cxn ang="0">
                    <a:pos x="T0" y="T1"/>
                  </a:cxn>
                  <a:cxn ang="0">
                    <a:pos x="T2" y="T3"/>
                  </a:cxn>
                  <a:cxn ang="0">
                    <a:pos x="T4" y="T5"/>
                  </a:cxn>
                  <a:cxn ang="0">
                    <a:pos x="T6" y="T7"/>
                  </a:cxn>
                  <a:cxn ang="0">
                    <a:pos x="T8" y="T9"/>
                  </a:cxn>
                </a:cxnLst>
                <a:rect l="0" t="0" r="r" b="b"/>
                <a:pathLst>
                  <a:path w="217" h="402">
                    <a:moveTo>
                      <a:pt x="217" y="257"/>
                    </a:moveTo>
                    <a:lnTo>
                      <a:pt x="88" y="0"/>
                    </a:lnTo>
                    <a:lnTo>
                      <a:pt x="0" y="216"/>
                    </a:lnTo>
                    <a:lnTo>
                      <a:pt x="130" y="402"/>
                    </a:lnTo>
                    <a:lnTo>
                      <a:pt x="217" y="2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550"/>
              <p:cNvSpPr>
                <a:spLocks/>
              </p:cNvSpPr>
              <p:nvPr/>
            </p:nvSpPr>
            <p:spPr bwMode="auto">
              <a:xfrm>
                <a:off x="7132840" y="2615846"/>
                <a:ext cx="266049" cy="488787"/>
              </a:xfrm>
              <a:custGeom>
                <a:avLst/>
                <a:gdLst>
                  <a:gd name="T0" fmla="*/ 256 w 256"/>
                  <a:gd name="T1" fmla="*/ 256 h 472"/>
                  <a:gd name="T2" fmla="*/ 128 w 256"/>
                  <a:gd name="T3" fmla="*/ 0 h 472"/>
                  <a:gd name="T4" fmla="*/ 0 w 256"/>
                  <a:gd name="T5" fmla="*/ 310 h 472"/>
                  <a:gd name="T6" fmla="*/ 168 w 256"/>
                  <a:gd name="T7" fmla="*/ 472 h 472"/>
                  <a:gd name="T8" fmla="*/ 256 w 256"/>
                  <a:gd name="T9" fmla="*/ 256 h 472"/>
                </a:gdLst>
                <a:ahLst/>
                <a:cxnLst>
                  <a:cxn ang="0">
                    <a:pos x="T0" y="T1"/>
                  </a:cxn>
                  <a:cxn ang="0">
                    <a:pos x="T2" y="T3"/>
                  </a:cxn>
                  <a:cxn ang="0">
                    <a:pos x="T4" y="T5"/>
                  </a:cxn>
                  <a:cxn ang="0">
                    <a:pos x="T6" y="T7"/>
                  </a:cxn>
                  <a:cxn ang="0">
                    <a:pos x="T8" y="T9"/>
                  </a:cxn>
                </a:cxnLst>
                <a:rect l="0" t="0" r="r" b="b"/>
                <a:pathLst>
                  <a:path w="256" h="472">
                    <a:moveTo>
                      <a:pt x="256" y="256"/>
                    </a:moveTo>
                    <a:lnTo>
                      <a:pt x="128" y="0"/>
                    </a:lnTo>
                    <a:lnTo>
                      <a:pt x="0" y="310"/>
                    </a:lnTo>
                    <a:lnTo>
                      <a:pt x="168" y="472"/>
                    </a:lnTo>
                    <a:lnTo>
                      <a:pt x="256" y="25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551"/>
              <p:cNvSpPr>
                <a:spLocks/>
              </p:cNvSpPr>
              <p:nvPr/>
            </p:nvSpPr>
            <p:spPr bwMode="auto">
              <a:xfrm>
                <a:off x="6999816" y="2352890"/>
                <a:ext cx="266049" cy="584689"/>
              </a:xfrm>
              <a:custGeom>
                <a:avLst/>
                <a:gdLst>
                  <a:gd name="T0" fmla="*/ 129 w 257"/>
                  <a:gd name="T1" fmla="*/ 0 h 565"/>
                  <a:gd name="T2" fmla="*/ 0 w 257"/>
                  <a:gd name="T3" fmla="*/ 255 h 565"/>
                  <a:gd name="T4" fmla="*/ 129 w 257"/>
                  <a:gd name="T5" fmla="*/ 565 h 565"/>
                  <a:gd name="T6" fmla="*/ 257 w 257"/>
                  <a:gd name="T7" fmla="*/ 255 h 565"/>
                  <a:gd name="T8" fmla="*/ 129 w 257"/>
                  <a:gd name="T9" fmla="*/ 0 h 565"/>
                </a:gdLst>
                <a:ahLst/>
                <a:cxnLst>
                  <a:cxn ang="0">
                    <a:pos x="T0" y="T1"/>
                  </a:cxn>
                  <a:cxn ang="0">
                    <a:pos x="T2" y="T3"/>
                  </a:cxn>
                  <a:cxn ang="0">
                    <a:pos x="T4" y="T5"/>
                  </a:cxn>
                  <a:cxn ang="0">
                    <a:pos x="T6" y="T7"/>
                  </a:cxn>
                  <a:cxn ang="0">
                    <a:pos x="T8" y="T9"/>
                  </a:cxn>
                </a:cxnLst>
                <a:rect l="0" t="0" r="r" b="b"/>
                <a:pathLst>
                  <a:path w="257" h="565">
                    <a:moveTo>
                      <a:pt x="129" y="0"/>
                    </a:moveTo>
                    <a:lnTo>
                      <a:pt x="0" y="255"/>
                    </a:lnTo>
                    <a:lnTo>
                      <a:pt x="129" y="565"/>
                    </a:lnTo>
                    <a:lnTo>
                      <a:pt x="257" y="255"/>
                    </a:lnTo>
                    <a:lnTo>
                      <a:pt x="12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552"/>
              <p:cNvSpPr>
                <a:spLocks/>
              </p:cNvSpPr>
              <p:nvPr/>
            </p:nvSpPr>
            <p:spPr bwMode="auto">
              <a:xfrm>
                <a:off x="6869886" y="2615846"/>
                <a:ext cx="262956" cy="488787"/>
              </a:xfrm>
              <a:custGeom>
                <a:avLst/>
                <a:gdLst>
                  <a:gd name="T0" fmla="*/ 128 w 257"/>
                  <a:gd name="T1" fmla="*/ 0 h 472"/>
                  <a:gd name="T2" fmla="*/ 0 w 257"/>
                  <a:gd name="T3" fmla="*/ 256 h 472"/>
                  <a:gd name="T4" fmla="*/ 88 w 257"/>
                  <a:gd name="T5" fmla="*/ 472 h 472"/>
                  <a:gd name="T6" fmla="*/ 257 w 257"/>
                  <a:gd name="T7" fmla="*/ 310 h 472"/>
                  <a:gd name="T8" fmla="*/ 128 w 257"/>
                  <a:gd name="T9" fmla="*/ 0 h 472"/>
                </a:gdLst>
                <a:ahLst/>
                <a:cxnLst>
                  <a:cxn ang="0">
                    <a:pos x="T0" y="T1"/>
                  </a:cxn>
                  <a:cxn ang="0">
                    <a:pos x="T2" y="T3"/>
                  </a:cxn>
                  <a:cxn ang="0">
                    <a:pos x="T4" y="T5"/>
                  </a:cxn>
                  <a:cxn ang="0">
                    <a:pos x="T6" y="T7"/>
                  </a:cxn>
                  <a:cxn ang="0">
                    <a:pos x="T8" y="T9"/>
                  </a:cxn>
                </a:cxnLst>
                <a:rect l="0" t="0" r="r" b="b"/>
                <a:pathLst>
                  <a:path w="257" h="472">
                    <a:moveTo>
                      <a:pt x="128" y="0"/>
                    </a:moveTo>
                    <a:lnTo>
                      <a:pt x="0" y="256"/>
                    </a:lnTo>
                    <a:lnTo>
                      <a:pt x="88" y="472"/>
                    </a:lnTo>
                    <a:lnTo>
                      <a:pt x="257" y="310"/>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553"/>
              <p:cNvSpPr>
                <a:spLocks/>
              </p:cNvSpPr>
              <p:nvPr/>
            </p:nvSpPr>
            <p:spPr bwMode="auto">
              <a:xfrm>
                <a:off x="6736860" y="2881895"/>
                <a:ext cx="222738" cy="414541"/>
              </a:xfrm>
              <a:custGeom>
                <a:avLst/>
                <a:gdLst>
                  <a:gd name="T0" fmla="*/ 128 w 216"/>
                  <a:gd name="T1" fmla="*/ 0 h 402"/>
                  <a:gd name="T2" fmla="*/ 0 w 216"/>
                  <a:gd name="T3" fmla="*/ 257 h 402"/>
                  <a:gd name="T4" fmla="*/ 86 w 216"/>
                  <a:gd name="T5" fmla="*/ 402 h 402"/>
                  <a:gd name="T6" fmla="*/ 216 w 216"/>
                  <a:gd name="T7" fmla="*/ 216 h 402"/>
                  <a:gd name="T8" fmla="*/ 128 w 216"/>
                  <a:gd name="T9" fmla="*/ 0 h 402"/>
                </a:gdLst>
                <a:ahLst/>
                <a:cxnLst>
                  <a:cxn ang="0">
                    <a:pos x="T0" y="T1"/>
                  </a:cxn>
                  <a:cxn ang="0">
                    <a:pos x="T2" y="T3"/>
                  </a:cxn>
                  <a:cxn ang="0">
                    <a:pos x="T4" y="T5"/>
                  </a:cxn>
                  <a:cxn ang="0">
                    <a:pos x="T6" y="T7"/>
                  </a:cxn>
                  <a:cxn ang="0">
                    <a:pos x="T8" y="T9"/>
                  </a:cxn>
                </a:cxnLst>
                <a:rect l="0" t="0" r="r" b="b"/>
                <a:pathLst>
                  <a:path w="216" h="402">
                    <a:moveTo>
                      <a:pt x="128" y="0"/>
                    </a:moveTo>
                    <a:lnTo>
                      <a:pt x="0" y="257"/>
                    </a:lnTo>
                    <a:lnTo>
                      <a:pt x="86" y="402"/>
                    </a:lnTo>
                    <a:lnTo>
                      <a:pt x="216" y="216"/>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554"/>
              <p:cNvSpPr>
                <a:spLocks/>
              </p:cNvSpPr>
              <p:nvPr/>
            </p:nvSpPr>
            <p:spPr bwMode="auto">
              <a:xfrm>
                <a:off x="6603837" y="3144849"/>
                <a:ext cx="222738" cy="358856"/>
              </a:xfrm>
              <a:custGeom>
                <a:avLst/>
                <a:gdLst>
                  <a:gd name="T0" fmla="*/ 0 w 214"/>
                  <a:gd name="T1" fmla="*/ 256 h 346"/>
                  <a:gd name="T2" fmla="*/ 96 w 214"/>
                  <a:gd name="T3" fmla="*/ 346 h 346"/>
                  <a:gd name="T4" fmla="*/ 214 w 214"/>
                  <a:gd name="T5" fmla="*/ 145 h 346"/>
                  <a:gd name="T6" fmla="*/ 128 w 214"/>
                  <a:gd name="T7" fmla="*/ 0 h 346"/>
                  <a:gd name="T8" fmla="*/ 0 w 214"/>
                  <a:gd name="T9" fmla="*/ 256 h 346"/>
                </a:gdLst>
                <a:ahLst/>
                <a:cxnLst>
                  <a:cxn ang="0">
                    <a:pos x="T0" y="T1"/>
                  </a:cxn>
                  <a:cxn ang="0">
                    <a:pos x="T2" y="T3"/>
                  </a:cxn>
                  <a:cxn ang="0">
                    <a:pos x="T4" y="T5"/>
                  </a:cxn>
                  <a:cxn ang="0">
                    <a:pos x="T6" y="T7"/>
                  </a:cxn>
                  <a:cxn ang="0">
                    <a:pos x="T8" y="T9"/>
                  </a:cxn>
                </a:cxnLst>
                <a:rect l="0" t="0" r="r" b="b"/>
                <a:pathLst>
                  <a:path w="214" h="346">
                    <a:moveTo>
                      <a:pt x="0" y="256"/>
                    </a:moveTo>
                    <a:lnTo>
                      <a:pt x="96" y="346"/>
                    </a:lnTo>
                    <a:lnTo>
                      <a:pt x="214" y="145"/>
                    </a:lnTo>
                    <a:lnTo>
                      <a:pt x="128" y="0"/>
                    </a:lnTo>
                    <a:lnTo>
                      <a:pt x="0" y="25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555"/>
              <p:cNvSpPr>
                <a:spLocks/>
              </p:cNvSpPr>
              <p:nvPr/>
            </p:nvSpPr>
            <p:spPr bwMode="auto">
              <a:xfrm>
                <a:off x="6702832" y="3296435"/>
                <a:ext cx="197990" cy="287705"/>
              </a:xfrm>
              <a:custGeom>
                <a:avLst/>
                <a:gdLst>
                  <a:gd name="T0" fmla="*/ 0 w 190"/>
                  <a:gd name="T1" fmla="*/ 201 h 281"/>
                  <a:gd name="T2" fmla="*/ 91 w 190"/>
                  <a:gd name="T3" fmla="*/ 281 h 281"/>
                  <a:gd name="T4" fmla="*/ 190 w 190"/>
                  <a:gd name="T5" fmla="*/ 130 h 281"/>
                  <a:gd name="T6" fmla="*/ 118 w 190"/>
                  <a:gd name="T7" fmla="*/ 0 h 281"/>
                  <a:gd name="T8" fmla="*/ 0 w 190"/>
                  <a:gd name="T9" fmla="*/ 201 h 281"/>
                </a:gdLst>
                <a:ahLst/>
                <a:cxnLst>
                  <a:cxn ang="0">
                    <a:pos x="T0" y="T1"/>
                  </a:cxn>
                  <a:cxn ang="0">
                    <a:pos x="T2" y="T3"/>
                  </a:cxn>
                  <a:cxn ang="0">
                    <a:pos x="T4" y="T5"/>
                  </a:cxn>
                  <a:cxn ang="0">
                    <a:pos x="T6" y="T7"/>
                  </a:cxn>
                  <a:cxn ang="0">
                    <a:pos x="T8" y="T9"/>
                  </a:cxn>
                </a:cxnLst>
                <a:rect l="0" t="0" r="r" b="b"/>
                <a:pathLst>
                  <a:path w="190" h="281">
                    <a:moveTo>
                      <a:pt x="0" y="201"/>
                    </a:moveTo>
                    <a:lnTo>
                      <a:pt x="91" y="281"/>
                    </a:lnTo>
                    <a:lnTo>
                      <a:pt x="190" y="130"/>
                    </a:lnTo>
                    <a:lnTo>
                      <a:pt x="118" y="0"/>
                    </a:lnTo>
                    <a:lnTo>
                      <a:pt x="0" y="20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556"/>
              <p:cNvSpPr>
                <a:spLocks/>
              </p:cNvSpPr>
              <p:nvPr/>
            </p:nvSpPr>
            <p:spPr bwMode="auto">
              <a:xfrm>
                <a:off x="6798732" y="3429459"/>
                <a:ext cx="167054" cy="222738"/>
              </a:xfrm>
              <a:custGeom>
                <a:avLst/>
                <a:gdLst>
                  <a:gd name="T0" fmla="*/ 0 w 163"/>
                  <a:gd name="T1" fmla="*/ 151 h 216"/>
                  <a:gd name="T2" fmla="*/ 86 w 163"/>
                  <a:gd name="T3" fmla="*/ 216 h 216"/>
                  <a:gd name="T4" fmla="*/ 163 w 163"/>
                  <a:gd name="T5" fmla="*/ 99 h 216"/>
                  <a:gd name="T6" fmla="*/ 99 w 163"/>
                  <a:gd name="T7" fmla="*/ 0 h 216"/>
                  <a:gd name="T8" fmla="*/ 0 w 163"/>
                  <a:gd name="T9" fmla="*/ 151 h 216"/>
                </a:gdLst>
                <a:ahLst/>
                <a:cxnLst>
                  <a:cxn ang="0">
                    <a:pos x="T0" y="T1"/>
                  </a:cxn>
                  <a:cxn ang="0">
                    <a:pos x="T2" y="T3"/>
                  </a:cxn>
                  <a:cxn ang="0">
                    <a:pos x="T4" y="T5"/>
                  </a:cxn>
                  <a:cxn ang="0">
                    <a:pos x="T6" y="T7"/>
                  </a:cxn>
                  <a:cxn ang="0">
                    <a:pos x="T8" y="T9"/>
                  </a:cxn>
                </a:cxnLst>
                <a:rect l="0" t="0" r="r" b="b"/>
                <a:pathLst>
                  <a:path w="163" h="216">
                    <a:moveTo>
                      <a:pt x="0" y="151"/>
                    </a:moveTo>
                    <a:lnTo>
                      <a:pt x="86" y="216"/>
                    </a:lnTo>
                    <a:lnTo>
                      <a:pt x="163" y="99"/>
                    </a:lnTo>
                    <a:lnTo>
                      <a:pt x="99" y="0"/>
                    </a:lnTo>
                    <a:lnTo>
                      <a:pt x="0" y="15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557"/>
              <p:cNvSpPr>
                <a:spLocks/>
              </p:cNvSpPr>
              <p:nvPr/>
            </p:nvSpPr>
            <p:spPr bwMode="auto">
              <a:xfrm>
                <a:off x="6885352" y="3531548"/>
                <a:ext cx="142305" cy="170148"/>
              </a:xfrm>
              <a:custGeom>
                <a:avLst/>
                <a:gdLst>
                  <a:gd name="T0" fmla="*/ 0 w 137"/>
                  <a:gd name="T1" fmla="*/ 117 h 165"/>
                  <a:gd name="T2" fmla="*/ 84 w 137"/>
                  <a:gd name="T3" fmla="*/ 165 h 165"/>
                  <a:gd name="T4" fmla="*/ 137 w 137"/>
                  <a:gd name="T5" fmla="*/ 72 h 165"/>
                  <a:gd name="T6" fmla="*/ 77 w 137"/>
                  <a:gd name="T7" fmla="*/ 0 h 165"/>
                  <a:gd name="T8" fmla="*/ 0 w 137"/>
                  <a:gd name="T9" fmla="*/ 117 h 165"/>
                </a:gdLst>
                <a:ahLst/>
                <a:cxnLst>
                  <a:cxn ang="0">
                    <a:pos x="T0" y="T1"/>
                  </a:cxn>
                  <a:cxn ang="0">
                    <a:pos x="T2" y="T3"/>
                  </a:cxn>
                  <a:cxn ang="0">
                    <a:pos x="T4" y="T5"/>
                  </a:cxn>
                  <a:cxn ang="0">
                    <a:pos x="T6" y="T7"/>
                  </a:cxn>
                  <a:cxn ang="0">
                    <a:pos x="T8" y="T9"/>
                  </a:cxn>
                </a:cxnLst>
                <a:rect l="0" t="0" r="r" b="b"/>
                <a:pathLst>
                  <a:path w="137" h="165">
                    <a:moveTo>
                      <a:pt x="0" y="117"/>
                    </a:moveTo>
                    <a:lnTo>
                      <a:pt x="84" y="165"/>
                    </a:lnTo>
                    <a:lnTo>
                      <a:pt x="137" y="72"/>
                    </a:lnTo>
                    <a:lnTo>
                      <a:pt x="77" y="0"/>
                    </a:lnTo>
                    <a:lnTo>
                      <a:pt x="0" y="11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558"/>
              <p:cNvSpPr>
                <a:spLocks/>
              </p:cNvSpPr>
              <p:nvPr/>
            </p:nvSpPr>
            <p:spPr bwMode="auto">
              <a:xfrm>
                <a:off x="6971973" y="3605794"/>
                <a:ext cx="114464" cy="126838"/>
              </a:xfrm>
              <a:custGeom>
                <a:avLst/>
                <a:gdLst>
                  <a:gd name="T0" fmla="*/ 0 w 111"/>
                  <a:gd name="T1" fmla="*/ 93 h 124"/>
                  <a:gd name="T2" fmla="*/ 79 w 111"/>
                  <a:gd name="T3" fmla="*/ 124 h 124"/>
                  <a:gd name="T4" fmla="*/ 111 w 111"/>
                  <a:gd name="T5" fmla="*/ 48 h 124"/>
                  <a:gd name="T6" fmla="*/ 53 w 111"/>
                  <a:gd name="T7" fmla="*/ 0 h 124"/>
                  <a:gd name="T8" fmla="*/ 0 w 111"/>
                  <a:gd name="T9" fmla="*/ 93 h 124"/>
                </a:gdLst>
                <a:ahLst/>
                <a:cxnLst>
                  <a:cxn ang="0">
                    <a:pos x="T0" y="T1"/>
                  </a:cxn>
                  <a:cxn ang="0">
                    <a:pos x="T2" y="T3"/>
                  </a:cxn>
                  <a:cxn ang="0">
                    <a:pos x="T4" y="T5"/>
                  </a:cxn>
                  <a:cxn ang="0">
                    <a:pos x="T6" y="T7"/>
                  </a:cxn>
                  <a:cxn ang="0">
                    <a:pos x="T8" y="T9"/>
                  </a:cxn>
                </a:cxnLst>
                <a:rect l="0" t="0" r="r" b="b"/>
                <a:pathLst>
                  <a:path w="111" h="124">
                    <a:moveTo>
                      <a:pt x="0" y="93"/>
                    </a:moveTo>
                    <a:lnTo>
                      <a:pt x="79" y="124"/>
                    </a:lnTo>
                    <a:lnTo>
                      <a:pt x="111" y="48"/>
                    </a:lnTo>
                    <a:lnTo>
                      <a:pt x="53" y="0"/>
                    </a:lnTo>
                    <a:lnTo>
                      <a:pt x="0" y="9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559"/>
              <p:cNvSpPr>
                <a:spLocks/>
              </p:cNvSpPr>
              <p:nvPr/>
            </p:nvSpPr>
            <p:spPr bwMode="auto">
              <a:xfrm>
                <a:off x="7055501" y="3655292"/>
                <a:ext cx="77341" cy="92808"/>
              </a:xfrm>
              <a:custGeom>
                <a:avLst/>
                <a:gdLst>
                  <a:gd name="T0" fmla="*/ 0 w 77"/>
                  <a:gd name="T1" fmla="*/ 76 h 89"/>
                  <a:gd name="T2" fmla="*/ 77 w 77"/>
                  <a:gd name="T3" fmla="*/ 89 h 89"/>
                  <a:gd name="T4" fmla="*/ 77 w 77"/>
                  <a:gd name="T5" fmla="*/ 29 h 89"/>
                  <a:gd name="T6" fmla="*/ 32 w 77"/>
                  <a:gd name="T7" fmla="*/ 0 h 89"/>
                  <a:gd name="T8" fmla="*/ 0 w 77"/>
                  <a:gd name="T9" fmla="*/ 76 h 89"/>
                </a:gdLst>
                <a:ahLst/>
                <a:cxnLst>
                  <a:cxn ang="0">
                    <a:pos x="T0" y="T1"/>
                  </a:cxn>
                  <a:cxn ang="0">
                    <a:pos x="T2" y="T3"/>
                  </a:cxn>
                  <a:cxn ang="0">
                    <a:pos x="T4" y="T5"/>
                  </a:cxn>
                  <a:cxn ang="0">
                    <a:pos x="T6" y="T7"/>
                  </a:cxn>
                  <a:cxn ang="0">
                    <a:pos x="T8" y="T9"/>
                  </a:cxn>
                </a:cxnLst>
                <a:rect l="0" t="0" r="r" b="b"/>
                <a:pathLst>
                  <a:path w="77" h="89">
                    <a:moveTo>
                      <a:pt x="0" y="76"/>
                    </a:moveTo>
                    <a:lnTo>
                      <a:pt x="77" y="89"/>
                    </a:lnTo>
                    <a:lnTo>
                      <a:pt x="77" y="29"/>
                    </a:lnTo>
                    <a:lnTo>
                      <a:pt x="32" y="0"/>
                    </a:lnTo>
                    <a:lnTo>
                      <a:pt x="0" y="7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560"/>
              <p:cNvSpPr>
                <a:spLocks/>
              </p:cNvSpPr>
              <p:nvPr/>
            </p:nvSpPr>
            <p:spPr bwMode="auto">
              <a:xfrm>
                <a:off x="7132840" y="3655292"/>
                <a:ext cx="80433" cy="92808"/>
              </a:xfrm>
              <a:custGeom>
                <a:avLst/>
                <a:gdLst>
                  <a:gd name="T0" fmla="*/ 0 w 76"/>
                  <a:gd name="T1" fmla="*/ 89 h 89"/>
                  <a:gd name="T2" fmla="*/ 76 w 76"/>
                  <a:gd name="T3" fmla="*/ 76 h 89"/>
                  <a:gd name="T4" fmla="*/ 44 w 76"/>
                  <a:gd name="T5" fmla="*/ 0 h 89"/>
                  <a:gd name="T6" fmla="*/ 0 w 76"/>
                  <a:gd name="T7" fmla="*/ 29 h 89"/>
                  <a:gd name="T8" fmla="*/ 0 w 76"/>
                  <a:gd name="T9" fmla="*/ 89 h 89"/>
                </a:gdLst>
                <a:ahLst/>
                <a:cxnLst>
                  <a:cxn ang="0">
                    <a:pos x="T0" y="T1"/>
                  </a:cxn>
                  <a:cxn ang="0">
                    <a:pos x="T2" y="T3"/>
                  </a:cxn>
                  <a:cxn ang="0">
                    <a:pos x="T4" y="T5"/>
                  </a:cxn>
                  <a:cxn ang="0">
                    <a:pos x="T6" y="T7"/>
                  </a:cxn>
                  <a:cxn ang="0">
                    <a:pos x="T8" y="T9"/>
                  </a:cxn>
                </a:cxnLst>
                <a:rect l="0" t="0" r="r" b="b"/>
                <a:pathLst>
                  <a:path w="76" h="89">
                    <a:moveTo>
                      <a:pt x="0" y="89"/>
                    </a:moveTo>
                    <a:lnTo>
                      <a:pt x="76" y="76"/>
                    </a:lnTo>
                    <a:lnTo>
                      <a:pt x="44" y="0"/>
                    </a:lnTo>
                    <a:lnTo>
                      <a:pt x="0" y="29"/>
                    </a:lnTo>
                    <a:lnTo>
                      <a:pt x="0" y="8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561"/>
              <p:cNvSpPr>
                <a:spLocks/>
              </p:cNvSpPr>
              <p:nvPr/>
            </p:nvSpPr>
            <p:spPr bwMode="auto">
              <a:xfrm>
                <a:off x="7179244" y="3605794"/>
                <a:ext cx="114464" cy="126838"/>
              </a:xfrm>
              <a:custGeom>
                <a:avLst/>
                <a:gdLst>
                  <a:gd name="T0" fmla="*/ 32 w 111"/>
                  <a:gd name="T1" fmla="*/ 124 h 124"/>
                  <a:gd name="T2" fmla="*/ 111 w 111"/>
                  <a:gd name="T3" fmla="*/ 93 h 124"/>
                  <a:gd name="T4" fmla="*/ 58 w 111"/>
                  <a:gd name="T5" fmla="*/ 0 h 124"/>
                  <a:gd name="T6" fmla="*/ 0 w 111"/>
                  <a:gd name="T7" fmla="*/ 48 h 124"/>
                  <a:gd name="T8" fmla="*/ 32 w 111"/>
                  <a:gd name="T9" fmla="*/ 124 h 124"/>
                </a:gdLst>
                <a:ahLst/>
                <a:cxnLst>
                  <a:cxn ang="0">
                    <a:pos x="T0" y="T1"/>
                  </a:cxn>
                  <a:cxn ang="0">
                    <a:pos x="T2" y="T3"/>
                  </a:cxn>
                  <a:cxn ang="0">
                    <a:pos x="T4" y="T5"/>
                  </a:cxn>
                  <a:cxn ang="0">
                    <a:pos x="T6" y="T7"/>
                  </a:cxn>
                  <a:cxn ang="0">
                    <a:pos x="T8" y="T9"/>
                  </a:cxn>
                </a:cxnLst>
                <a:rect l="0" t="0" r="r" b="b"/>
                <a:pathLst>
                  <a:path w="111" h="124">
                    <a:moveTo>
                      <a:pt x="32" y="124"/>
                    </a:moveTo>
                    <a:lnTo>
                      <a:pt x="111" y="93"/>
                    </a:lnTo>
                    <a:lnTo>
                      <a:pt x="58" y="0"/>
                    </a:lnTo>
                    <a:lnTo>
                      <a:pt x="0" y="48"/>
                    </a:lnTo>
                    <a:lnTo>
                      <a:pt x="32" y="12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562"/>
              <p:cNvSpPr>
                <a:spLocks/>
              </p:cNvSpPr>
              <p:nvPr/>
            </p:nvSpPr>
            <p:spPr bwMode="auto">
              <a:xfrm>
                <a:off x="7238022" y="3531548"/>
                <a:ext cx="142305" cy="170148"/>
              </a:xfrm>
              <a:custGeom>
                <a:avLst/>
                <a:gdLst>
                  <a:gd name="T0" fmla="*/ 53 w 137"/>
                  <a:gd name="T1" fmla="*/ 165 h 165"/>
                  <a:gd name="T2" fmla="*/ 137 w 137"/>
                  <a:gd name="T3" fmla="*/ 117 h 165"/>
                  <a:gd name="T4" fmla="*/ 61 w 137"/>
                  <a:gd name="T5" fmla="*/ 0 h 165"/>
                  <a:gd name="T6" fmla="*/ 0 w 137"/>
                  <a:gd name="T7" fmla="*/ 72 h 165"/>
                  <a:gd name="T8" fmla="*/ 53 w 137"/>
                  <a:gd name="T9" fmla="*/ 165 h 165"/>
                </a:gdLst>
                <a:ahLst/>
                <a:cxnLst>
                  <a:cxn ang="0">
                    <a:pos x="T0" y="T1"/>
                  </a:cxn>
                  <a:cxn ang="0">
                    <a:pos x="T2" y="T3"/>
                  </a:cxn>
                  <a:cxn ang="0">
                    <a:pos x="T4" y="T5"/>
                  </a:cxn>
                  <a:cxn ang="0">
                    <a:pos x="T6" y="T7"/>
                  </a:cxn>
                  <a:cxn ang="0">
                    <a:pos x="T8" y="T9"/>
                  </a:cxn>
                </a:cxnLst>
                <a:rect l="0" t="0" r="r" b="b"/>
                <a:pathLst>
                  <a:path w="137" h="165">
                    <a:moveTo>
                      <a:pt x="53" y="165"/>
                    </a:moveTo>
                    <a:lnTo>
                      <a:pt x="137" y="117"/>
                    </a:lnTo>
                    <a:lnTo>
                      <a:pt x="61" y="0"/>
                    </a:lnTo>
                    <a:lnTo>
                      <a:pt x="0" y="72"/>
                    </a:lnTo>
                    <a:lnTo>
                      <a:pt x="53" y="16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563"/>
              <p:cNvSpPr>
                <a:spLocks/>
              </p:cNvSpPr>
              <p:nvPr/>
            </p:nvSpPr>
            <p:spPr bwMode="auto">
              <a:xfrm>
                <a:off x="7302988" y="3429459"/>
                <a:ext cx="167054" cy="222738"/>
              </a:xfrm>
              <a:custGeom>
                <a:avLst/>
                <a:gdLst>
                  <a:gd name="T0" fmla="*/ 76 w 162"/>
                  <a:gd name="T1" fmla="*/ 216 h 216"/>
                  <a:gd name="T2" fmla="*/ 162 w 162"/>
                  <a:gd name="T3" fmla="*/ 151 h 216"/>
                  <a:gd name="T4" fmla="*/ 63 w 162"/>
                  <a:gd name="T5" fmla="*/ 0 h 216"/>
                  <a:gd name="T6" fmla="*/ 0 w 162"/>
                  <a:gd name="T7" fmla="*/ 99 h 216"/>
                  <a:gd name="T8" fmla="*/ 76 w 162"/>
                  <a:gd name="T9" fmla="*/ 216 h 216"/>
                </a:gdLst>
                <a:ahLst/>
                <a:cxnLst>
                  <a:cxn ang="0">
                    <a:pos x="T0" y="T1"/>
                  </a:cxn>
                  <a:cxn ang="0">
                    <a:pos x="T2" y="T3"/>
                  </a:cxn>
                  <a:cxn ang="0">
                    <a:pos x="T4" y="T5"/>
                  </a:cxn>
                  <a:cxn ang="0">
                    <a:pos x="T6" y="T7"/>
                  </a:cxn>
                  <a:cxn ang="0">
                    <a:pos x="T8" y="T9"/>
                  </a:cxn>
                </a:cxnLst>
                <a:rect l="0" t="0" r="r" b="b"/>
                <a:pathLst>
                  <a:path w="162" h="216">
                    <a:moveTo>
                      <a:pt x="76" y="216"/>
                    </a:moveTo>
                    <a:lnTo>
                      <a:pt x="162" y="151"/>
                    </a:lnTo>
                    <a:lnTo>
                      <a:pt x="63" y="0"/>
                    </a:lnTo>
                    <a:lnTo>
                      <a:pt x="0" y="99"/>
                    </a:lnTo>
                    <a:lnTo>
                      <a:pt x="76" y="21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564"/>
              <p:cNvSpPr>
                <a:spLocks/>
              </p:cNvSpPr>
              <p:nvPr/>
            </p:nvSpPr>
            <p:spPr bwMode="auto">
              <a:xfrm>
                <a:off x="7367952" y="3296435"/>
                <a:ext cx="194897" cy="287705"/>
              </a:xfrm>
              <a:custGeom>
                <a:avLst/>
                <a:gdLst>
                  <a:gd name="T0" fmla="*/ 99 w 190"/>
                  <a:gd name="T1" fmla="*/ 281 h 281"/>
                  <a:gd name="T2" fmla="*/ 190 w 190"/>
                  <a:gd name="T3" fmla="*/ 201 h 281"/>
                  <a:gd name="T4" fmla="*/ 72 w 190"/>
                  <a:gd name="T5" fmla="*/ 0 h 281"/>
                  <a:gd name="T6" fmla="*/ 0 w 190"/>
                  <a:gd name="T7" fmla="*/ 130 h 281"/>
                  <a:gd name="T8" fmla="*/ 99 w 190"/>
                  <a:gd name="T9" fmla="*/ 281 h 281"/>
                </a:gdLst>
                <a:ahLst/>
                <a:cxnLst>
                  <a:cxn ang="0">
                    <a:pos x="T0" y="T1"/>
                  </a:cxn>
                  <a:cxn ang="0">
                    <a:pos x="T2" y="T3"/>
                  </a:cxn>
                  <a:cxn ang="0">
                    <a:pos x="T4" y="T5"/>
                  </a:cxn>
                  <a:cxn ang="0">
                    <a:pos x="T6" y="T7"/>
                  </a:cxn>
                  <a:cxn ang="0">
                    <a:pos x="T8" y="T9"/>
                  </a:cxn>
                </a:cxnLst>
                <a:rect l="0" t="0" r="r" b="b"/>
                <a:pathLst>
                  <a:path w="190" h="281">
                    <a:moveTo>
                      <a:pt x="99" y="281"/>
                    </a:moveTo>
                    <a:lnTo>
                      <a:pt x="190" y="201"/>
                    </a:lnTo>
                    <a:lnTo>
                      <a:pt x="72" y="0"/>
                    </a:lnTo>
                    <a:lnTo>
                      <a:pt x="0" y="130"/>
                    </a:lnTo>
                    <a:lnTo>
                      <a:pt x="99" y="28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565"/>
              <p:cNvSpPr>
                <a:spLocks/>
              </p:cNvSpPr>
              <p:nvPr/>
            </p:nvSpPr>
            <p:spPr bwMode="auto">
              <a:xfrm>
                <a:off x="7442198" y="3144849"/>
                <a:ext cx="219646" cy="358856"/>
              </a:xfrm>
              <a:custGeom>
                <a:avLst/>
                <a:gdLst>
                  <a:gd name="T0" fmla="*/ 118 w 215"/>
                  <a:gd name="T1" fmla="*/ 346 h 346"/>
                  <a:gd name="T2" fmla="*/ 215 w 215"/>
                  <a:gd name="T3" fmla="*/ 256 h 346"/>
                  <a:gd name="T4" fmla="*/ 87 w 215"/>
                  <a:gd name="T5" fmla="*/ 0 h 346"/>
                  <a:gd name="T6" fmla="*/ 0 w 215"/>
                  <a:gd name="T7" fmla="*/ 145 h 346"/>
                  <a:gd name="T8" fmla="*/ 118 w 215"/>
                  <a:gd name="T9" fmla="*/ 346 h 346"/>
                </a:gdLst>
                <a:ahLst/>
                <a:cxnLst>
                  <a:cxn ang="0">
                    <a:pos x="T0" y="T1"/>
                  </a:cxn>
                  <a:cxn ang="0">
                    <a:pos x="T2" y="T3"/>
                  </a:cxn>
                  <a:cxn ang="0">
                    <a:pos x="T4" y="T5"/>
                  </a:cxn>
                  <a:cxn ang="0">
                    <a:pos x="T6" y="T7"/>
                  </a:cxn>
                  <a:cxn ang="0">
                    <a:pos x="T8" y="T9"/>
                  </a:cxn>
                </a:cxnLst>
                <a:rect l="0" t="0" r="r" b="b"/>
                <a:pathLst>
                  <a:path w="215" h="346">
                    <a:moveTo>
                      <a:pt x="118" y="346"/>
                    </a:moveTo>
                    <a:lnTo>
                      <a:pt x="215" y="256"/>
                    </a:lnTo>
                    <a:lnTo>
                      <a:pt x="87" y="0"/>
                    </a:lnTo>
                    <a:lnTo>
                      <a:pt x="0" y="145"/>
                    </a:lnTo>
                    <a:lnTo>
                      <a:pt x="118" y="34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566"/>
              <p:cNvSpPr>
                <a:spLocks/>
              </p:cNvSpPr>
              <p:nvPr/>
            </p:nvSpPr>
            <p:spPr bwMode="auto">
              <a:xfrm>
                <a:off x="6473906" y="3410897"/>
                <a:ext cx="228926" cy="306266"/>
              </a:xfrm>
              <a:custGeom>
                <a:avLst/>
                <a:gdLst>
                  <a:gd name="T0" fmla="*/ 0 w 223"/>
                  <a:gd name="T1" fmla="*/ 257 h 299"/>
                  <a:gd name="T2" fmla="*/ 111 w 223"/>
                  <a:gd name="T3" fmla="*/ 299 h 299"/>
                  <a:gd name="T4" fmla="*/ 223 w 223"/>
                  <a:gd name="T5" fmla="*/ 90 h 299"/>
                  <a:gd name="T6" fmla="*/ 127 w 223"/>
                  <a:gd name="T7" fmla="*/ 0 h 299"/>
                  <a:gd name="T8" fmla="*/ 0 w 223"/>
                  <a:gd name="T9" fmla="*/ 257 h 299"/>
                </a:gdLst>
                <a:ahLst/>
                <a:cxnLst>
                  <a:cxn ang="0">
                    <a:pos x="T0" y="T1"/>
                  </a:cxn>
                  <a:cxn ang="0">
                    <a:pos x="T2" y="T3"/>
                  </a:cxn>
                  <a:cxn ang="0">
                    <a:pos x="T4" y="T5"/>
                  </a:cxn>
                  <a:cxn ang="0">
                    <a:pos x="T6" y="T7"/>
                  </a:cxn>
                  <a:cxn ang="0">
                    <a:pos x="T8" y="T9"/>
                  </a:cxn>
                </a:cxnLst>
                <a:rect l="0" t="0" r="r" b="b"/>
                <a:pathLst>
                  <a:path w="223" h="299">
                    <a:moveTo>
                      <a:pt x="0" y="257"/>
                    </a:moveTo>
                    <a:lnTo>
                      <a:pt x="111" y="299"/>
                    </a:lnTo>
                    <a:lnTo>
                      <a:pt x="223" y="90"/>
                    </a:lnTo>
                    <a:lnTo>
                      <a:pt x="127" y="0"/>
                    </a:lnTo>
                    <a:lnTo>
                      <a:pt x="0" y="2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567"/>
              <p:cNvSpPr>
                <a:spLocks/>
              </p:cNvSpPr>
              <p:nvPr/>
            </p:nvSpPr>
            <p:spPr bwMode="auto">
              <a:xfrm>
                <a:off x="6588368" y="3503705"/>
                <a:ext cx="210364" cy="253674"/>
              </a:xfrm>
              <a:custGeom>
                <a:avLst/>
                <a:gdLst>
                  <a:gd name="T0" fmla="*/ 0 w 203"/>
                  <a:gd name="T1" fmla="*/ 209 h 247"/>
                  <a:gd name="T2" fmla="*/ 109 w 203"/>
                  <a:gd name="T3" fmla="*/ 247 h 247"/>
                  <a:gd name="T4" fmla="*/ 203 w 203"/>
                  <a:gd name="T5" fmla="*/ 80 h 247"/>
                  <a:gd name="T6" fmla="*/ 112 w 203"/>
                  <a:gd name="T7" fmla="*/ 0 h 247"/>
                  <a:gd name="T8" fmla="*/ 0 w 203"/>
                  <a:gd name="T9" fmla="*/ 209 h 247"/>
                </a:gdLst>
                <a:ahLst/>
                <a:cxnLst>
                  <a:cxn ang="0">
                    <a:pos x="T0" y="T1"/>
                  </a:cxn>
                  <a:cxn ang="0">
                    <a:pos x="T2" y="T3"/>
                  </a:cxn>
                  <a:cxn ang="0">
                    <a:pos x="T4" y="T5"/>
                  </a:cxn>
                  <a:cxn ang="0">
                    <a:pos x="T6" y="T7"/>
                  </a:cxn>
                  <a:cxn ang="0">
                    <a:pos x="T8" y="T9"/>
                  </a:cxn>
                </a:cxnLst>
                <a:rect l="0" t="0" r="r" b="b"/>
                <a:pathLst>
                  <a:path w="203" h="247">
                    <a:moveTo>
                      <a:pt x="0" y="209"/>
                    </a:moveTo>
                    <a:lnTo>
                      <a:pt x="109" y="247"/>
                    </a:lnTo>
                    <a:lnTo>
                      <a:pt x="203" y="80"/>
                    </a:lnTo>
                    <a:lnTo>
                      <a:pt x="112" y="0"/>
                    </a:lnTo>
                    <a:lnTo>
                      <a:pt x="0" y="20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568"/>
              <p:cNvSpPr>
                <a:spLocks/>
              </p:cNvSpPr>
              <p:nvPr/>
            </p:nvSpPr>
            <p:spPr bwMode="auto">
              <a:xfrm>
                <a:off x="6699737" y="3584138"/>
                <a:ext cx="185615" cy="207271"/>
              </a:xfrm>
              <a:custGeom>
                <a:avLst/>
                <a:gdLst>
                  <a:gd name="T0" fmla="*/ 0 w 180"/>
                  <a:gd name="T1" fmla="*/ 167 h 199"/>
                  <a:gd name="T2" fmla="*/ 107 w 180"/>
                  <a:gd name="T3" fmla="*/ 199 h 199"/>
                  <a:gd name="T4" fmla="*/ 180 w 180"/>
                  <a:gd name="T5" fmla="*/ 65 h 199"/>
                  <a:gd name="T6" fmla="*/ 94 w 180"/>
                  <a:gd name="T7" fmla="*/ 0 h 199"/>
                  <a:gd name="T8" fmla="*/ 0 w 180"/>
                  <a:gd name="T9" fmla="*/ 167 h 199"/>
                </a:gdLst>
                <a:ahLst/>
                <a:cxnLst>
                  <a:cxn ang="0">
                    <a:pos x="T0" y="T1"/>
                  </a:cxn>
                  <a:cxn ang="0">
                    <a:pos x="T2" y="T3"/>
                  </a:cxn>
                  <a:cxn ang="0">
                    <a:pos x="T4" y="T5"/>
                  </a:cxn>
                  <a:cxn ang="0">
                    <a:pos x="T6" y="T7"/>
                  </a:cxn>
                  <a:cxn ang="0">
                    <a:pos x="T8" y="T9"/>
                  </a:cxn>
                </a:cxnLst>
                <a:rect l="0" t="0" r="r" b="b"/>
                <a:pathLst>
                  <a:path w="180" h="199">
                    <a:moveTo>
                      <a:pt x="0" y="167"/>
                    </a:moveTo>
                    <a:lnTo>
                      <a:pt x="107" y="199"/>
                    </a:lnTo>
                    <a:lnTo>
                      <a:pt x="180" y="65"/>
                    </a:lnTo>
                    <a:lnTo>
                      <a:pt x="94" y="0"/>
                    </a:lnTo>
                    <a:lnTo>
                      <a:pt x="0" y="16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569"/>
              <p:cNvSpPr>
                <a:spLocks/>
              </p:cNvSpPr>
              <p:nvPr/>
            </p:nvSpPr>
            <p:spPr bwMode="auto">
              <a:xfrm>
                <a:off x="6811106" y="3652197"/>
                <a:ext cx="160867" cy="163961"/>
              </a:xfrm>
              <a:custGeom>
                <a:avLst/>
                <a:gdLst>
                  <a:gd name="T0" fmla="*/ 0 w 157"/>
                  <a:gd name="T1" fmla="*/ 134 h 159"/>
                  <a:gd name="T2" fmla="*/ 105 w 157"/>
                  <a:gd name="T3" fmla="*/ 159 h 159"/>
                  <a:gd name="T4" fmla="*/ 157 w 157"/>
                  <a:gd name="T5" fmla="*/ 48 h 159"/>
                  <a:gd name="T6" fmla="*/ 73 w 157"/>
                  <a:gd name="T7" fmla="*/ 0 h 159"/>
                  <a:gd name="T8" fmla="*/ 0 w 157"/>
                  <a:gd name="T9" fmla="*/ 134 h 159"/>
                </a:gdLst>
                <a:ahLst/>
                <a:cxnLst>
                  <a:cxn ang="0">
                    <a:pos x="T0" y="T1"/>
                  </a:cxn>
                  <a:cxn ang="0">
                    <a:pos x="T2" y="T3"/>
                  </a:cxn>
                  <a:cxn ang="0">
                    <a:pos x="T4" y="T5"/>
                  </a:cxn>
                  <a:cxn ang="0">
                    <a:pos x="T6" y="T7"/>
                  </a:cxn>
                  <a:cxn ang="0">
                    <a:pos x="T8" y="T9"/>
                  </a:cxn>
                </a:cxnLst>
                <a:rect l="0" t="0" r="r" b="b"/>
                <a:pathLst>
                  <a:path w="157" h="159">
                    <a:moveTo>
                      <a:pt x="0" y="134"/>
                    </a:moveTo>
                    <a:lnTo>
                      <a:pt x="105" y="159"/>
                    </a:lnTo>
                    <a:lnTo>
                      <a:pt x="157" y="48"/>
                    </a:lnTo>
                    <a:lnTo>
                      <a:pt x="73" y="0"/>
                    </a:lnTo>
                    <a:lnTo>
                      <a:pt x="0" y="13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570"/>
              <p:cNvSpPr>
                <a:spLocks/>
              </p:cNvSpPr>
              <p:nvPr/>
            </p:nvSpPr>
            <p:spPr bwMode="auto">
              <a:xfrm>
                <a:off x="6919383" y="3701694"/>
                <a:ext cx="136118" cy="129931"/>
              </a:xfrm>
              <a:custGeom>
                <a:avLst/>
                <a:gdLst>
                  <a:gd name="T0" fmla="*/ 0 w 131"/>
                  <a:gd name="T1" fmla="*/ 111 h 125"/>
                  <a:gd name="T2" fmla="*/ 105 w 131"/>
                  <a:gd name="T3" fmla="*/ 125 h 125"/>
                  <a:gd name="T4" fmla="*/ 131 w 131"/>
                  <a:gd name="T5" fmla="*/ 31 h 125"/>
                  <a:gd name="T6" fmla="*/ 52 w 131"/>
                  <a:gd name="T7" fmla="*/ 0 h 125"/>
                  <a:gd name="T8" fmla="*/ 0 w 131"/>
                  <a:gd name="T9" fmla="*/ 111 h 125"/>
                </a:gdLst>
                <a:ahLst/>
                <a:cxnLst>
                  <a:cxn ang="0">
                    <a:pos x="T0" y="T1"/>
                  </a:cxn>
                  <a:cxn ang="0">
                    <a:pos x="T2" y="T3"/>
                  </a:cxn>
                  <a:cxn ang="0">
                    <a:pos x="T4" y="T5"/>
                  </a:cxn>
                  <a:cxn ang="0">
                    <a:pos x="T6" y="T7"/>
                  </a:cxn>
                  <a:cxn ang="0">
                    <a:pos x="T8" y="T9"/>
                  </a:cxn>
                </a:cxnLst>
                <a:rect l="0" t="0" r="r" b="b"/>
                <a:pathLst>
                  <a:path w="131" h="125">
                    <a:moveTo>
                      <a:pt x="0" y="111"/>
                    </a:moveTo>
                    <a:lnTo>
                      <a:pt x="105" y="125"/>
                    </a:lnTo>
                    <a:lnTo>
                      <a:pt x="131" y="31"/>
                    </a:lnTo>
                    <a:lnTo>
                      <a:pt x="52" y="0"/>
                    </a:lnTo>
                    <a:lnTo>
                      <a:pt x="0" y="11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571"/>
              <p:cNvSpPr>
                <a:spLocks/>
              </p:cNvSpPr>
              <p:nvPr/>
            </p:nvSpPr>
            <p:spPr bwMode="auto">
              <a:xfrm>
                <a:off x="7027658" y="3732630"/>
                <a:ext cx="105182" cy="105182"/>
              </a:xfrm>
              <a:custGeom>
                <a:avLst/>
                <a:gdLst>
                  <a:gd name="T0" fmla="*/ 0 w 103"/>
                  <a:gd name="T1" fmla="*/ 94 h 100"/>
                  <a:gd name="T2" fmla="*/ 103 w 103"/>
                  <a:gd name="T3" fmla="*/ 100 h 100"/>
                  <a:gd name="T4" fmla="*/ 103 w 103"/>
                  <a:gd name="T5" fmla="*/ 13 h 100"/>
                  <a:gd name="T6" fmla="*/ 26 w 103"/>
                  <a:gd name="T7" fmla="*/ 0 h 100"/>
                  <a:gd name="T8" fmla="*/ 0 w 103"/>
                  <a:gd name="T9" fmla="*/ 94 h 100"/>
                </a:gdLst>
                <a:ahLst/>
                <a:cxnLst>
                  <a:cxn ang="0">
                    <a:pos x="T0" y="T1"/>
                  </a:cxn>
                  <a:cxn ang="0">
                    <a:pos x="T2" y="T3"/>
                  </a:cxn>
                  <a:cxn ang="0">
                    <a:pos x="T4" y="T5"/>
                  </a:cxn>
                  <a:cxn ang="0">
                    <a:pos x="T6" y="T7"/>
                  </a:cxn>
                  <a:cxn ang="0">
                    <a:pos x="T8" y="T9"/>
                  </a:cxn>
                </a:cxnLst>
                <a:rect l="0" t="0" r="r" b="b"/>
                <a:pathLst>
                  <a:path w="103" h="100">
                    <a:moveTo>
                      <a:pt x="0" y="94"/>
                    </a:moveTo>
                    <a:lnTo>
                      <a:pt x="103" y="100"/>
                    </a:lnTo>
                    <a:lnTo>
                      <a:pt x="103" y="13"/>
                    </a:lnTo>
                    <a:lnTo>
                      <a:pt x="26" y="0"/>
                    </a:lnTo>
                    <a:lnTo>
                      <a:pt x="0" y="9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572"/>
              <p:cNvSpPr>
                <a:spLocks/>
              </p:cNvSpPr>
              <p:nvPr/>
            </p:nvSpPr>
            <p:spPr bwMode="auto">
              <a:xfrm>
                <a:off x="7132840" y="3732630"/>
                <a:ext cx="105182" cy="105182"/>
              </a:xfrm>
              <a:custGeom>
                <a:avLst/>
                <a:gdLst>
                  <a:gd name="T0" fmla="*/ 0 w 102"/>
                  <a:gd name="T1" fmla="*/ 100 h 100"/>
                  <a:gd name="T2" fmla="*/ 102 w 102"/>
                  <a:gd name="T3" fmla="*/ 94 h 100"/>
                  <a:gd name="T4" fmla="*/ 76 w 102"/>
                  <a:gd name="T5" fmla="*/ 0 h 100"/>
                  <a:gd name="T6" fmla="*/ 0 w 102"/>
                  <a:gd name="T7" fmla="*/ 13 h 100"/>
                  <a:gd name="T8" fmla="*/ 0 w 102"/>
                  <a:gd name="T9" fmla="*/ 100 h 100"/>
                </a:gdLst>
                <a:ahLst/>
                <a:cxnLst>
                  <a:cxn ang="0">
                    <a:pos x="T0" y="T1"/>
                  </a:cxn>
                  <a:cxn ang="0">
                    <a:pos x="T2" y="T3"/>
                  </a:cxn>
                  <a:cxn ang="0">
                    <a:pos x="T4" y="T5"/>
                  </a:cxn>
                  <a:cxn ang="0">
                    <a:pos x="T6" y="T7"/>
                  </a:cxn>
                  <a:cxn ang="0">
                    <a:pos x="T8" y="T9"/>
                  </a:cxn>
                </a:cxnLst>
                <a:rect l="0" t="0" r="r" b="b"/>
                <a:pathLst>
                  <a:path w="102" h="100">
                    <a:moveTo>
                      <a:pt x="0" y="100"/>
                    </a:moveTo>
                    <a:lnTo>
                      <a:pt x="102" y="94"/>
                    </a:lnTo>
                    <a:lnTo>
                      <a:pt x="76" y="0"/>
                    </a:lnTo>
                    <a:lnTo>
                      <a:pt x="0" y="13"/>
                    </a:lnTo>
                    <a:lnTo>
                      <a:pt x="0" y="10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573"/>
              <p:cNvSpPr>
                <a:spLocks/>
              </p:cNvSpPr>
              <p:nvPr/>
            </p:nvSpPr>
            <p:spPr bwMode="auto">
              <a:xfrm>
                <a:off x="7213273" y="3701694"/>
                <a:ext cx="133025" cy="129931"/>
              </a:xfrm>
              <a:custGeom>
                <a:avLst/>
                <a:gdLst>
                  <a:gd name="T0" fmla="*/ 26 w 131"/>
                  <a:gd name="T1" fmla="*/ 125 h 125"/>
                  <a:gd name="T2" fmla="*/ 131 w 131"/>
                  <a:gd name="T3" fmla="*/ 111 h 125"/>
                  <a:gd name="T4" fmla="*/ 79 w 131"/>
                  <a:gd name="T5" fmla="*/ 0 h 125"/>
                  <a:gd name="T6" fmla="*/ 0 w 131"/>
                  <a:gd name="T7" fmla="*/ 31 h 125"/>
                  <a:gd name="T8" fmla="*/ 26 w 131"/>
                  <a:gd name="T9" fmla="*/ 125 h 125"/>
                </a:gdLst>
                <a:ahLst/>
                <a:cxnLst>
                  <a:cxn ang="0">
                    <a:pos x="T0" y="T1"/>
                  </a:cxn>
                  <a:cxn ang="0">
                    <a:pos x="T2" y="T3"/>
                  </a:cxn>
                  <a:cxn ang="0">
                    <a:pos x="T4" y="T5"/>
                  </a:cxn>
                  <a:cxn ang="0">
                    <a:pos x="T6" y="T7"/>
                  </a:cxn>
                  <a:cxn ang="0">
                    <a:pos x="T8" y="T9"/>
                  </a:cxn>
                </a:cxnLst>
                <a:rect l="0" t="0" r="r" b="b"/>
                <a:pathLst>
                  <a:path w="131" h="125">
                    <a:moveTo>
                      <a:pt x="26" y="125"/>
                    </a:moveTo>
                    <a:lnTo>
                      <a:pt x="131" y="111"/>
                    </a:lnTo>
                    <a:lnTo>
                      <a:pt x="79" y="0"/>
                    </a:lnTo>
                    <a:lnTo>
                      <a:pt x="0" y="31"/>
                    </a:lnTo>
                    <a:lnTo>
                      <a:pt x="26" y="12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574"/>
              <p:cNvSpPr>
                <a:spLocks/>
              </p:cNvSpPr>
              <p:nvPr/>
            </p:nvSpPr>
            <p:spPr bwMode="auto">
              <a:xfrm>
                <a:off x="7293706" y="3652197"/>
                <a:ext cx="160867" cy="163961"/>
              </a:xfrm>
              <a:custGeom>
                <a:avLst/>
                <a:gdLst>
                  <a:gd name="T0" fmla="*/ 52 w 157"/>
                  <a:gd name="T1" fmla="*/ 159 h 159"/>
                  <a:gd name="T2" fmla="*/ 157 w 157"/>
                  <a:gd name="T3" fmla="*/ 134 h 159"/>
                  <a:gd name="T4" fmla="*/ 84 w 157"/>
                  <a:gd name="T5" fmla="*/ 0 h 159"/>
                  <a:gd name="T6" fmla="*/ 0 w 157"/>
                  <a:gd name="T7" fmla="*/ 48 h 159"/>
                  <a:gd name="T8" fmla="*/ 52 w 157"/>
                  <a:gd name="T9" fmla="*/ 159 h 159"/>
                </a:gdLst>
                <a:ahLst/>
                <a:cxnLst>
                  <a:cxn ang="0">
                    <a:pos x="T0" y="T1"/>
                  </a:cxn>
                  <a:cxn ang="0">
                    <a:pos x="T2" y="T3"/>
                  </a:cxn>
                  <a:cxn ang="0">
                    <a:pos x="T4" y="T5"/>
                  </a:cxn>
                  <a:cxn ang="0">
                    <a:pos x="T6" y="T7"/>
                  </a:cxn>
                  <a:cxn ang="0">
                    <a:pos x="T8" y="T9"/>
                  </a:cxn>
                </a:cxnLst>
                <a:rect l="0" t="0" r="r" b="b"/>
                <a:pathLst>
                  <a:path w="157" h="159">
                    <a:moveTo>
                      <a:pt x="52" y="159"/>
                    </a:moveTo>
                    <a:lnTo>
                      <a:pt x="157" y="134"/>
                    </a:lnTo>
                    <a:lnTo>
                      <a:pt x="84" y="0"/>
                    </a:lnTo>
                    <a:lnTo>
                      <a:pt x="0" y="48"/>
                    </a:lnTo>
                    <a:lnTo>
                      <a:pt x="52" y="15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575"/>
              <p:cNvSpPr>
                <a:spLocks/>
              </p:cNvSpPr>
              <p:nvPr/>
            </p:nvSpPr>
            <p:spPr bwMode="auto">
              <a:xfrm>
                <a:off x="7380327" y="3584138"/>
                <a:ext cx="185615" cy="207271"/>
              </a:xfrm>
              <a:custGeom>
                <a:avLst/>
                <a:gdLst>
                  <a:gd name="T0" fmla="*/ 73 w 180"/>
                  <a:gd name="T1" fmla="*/ 199 h 199"/>
                  <a:gd name="T2" fmla="*/ 180 w 180"/>
                  <a:gd name="T3" fmla="*/ 167 h 199"/>
                  <a:gd name="T4" fmla="*/ 86 w 180"/>
                  <a:gd name="T5" fmla="*/ 0 h 199"/>
                  <a:gd name="T6" fmla="*/ 0 w 180"/>
                  <a:gd name="T7" fmla="*/ 65 h 199"/>
                  <a:gd name="T8" fmla="*/ 73 w 180"/>
                  <a:gd name="T9" fmla="*/ 199 h 199"/>
                </a:gdLst>
                <a:ahLst/>
                <a:cxnLst>
                  <a:cxn ang="0">
                    <a:pos x="T0" y="T1"/>
                  </a:cxn>
                  <a:cxn ang="0">
                    <a:pos x="T2" y="T3"/>
                  </a:cxn>
                  <a:cxn ang="0">
                    <a:pos x="T4" y="T5"/>
                  </a:cxn>
                  <a:cxn ang="0">
                    <a:pos x="T6" y="T7"/>
                  </a:cxn>
                  <a:cxn ang="0">
                    <a:pos x="T8" y="T9"/>
                  </a:cxn>
                </a:cxnLst>
                <a:rect l="0" t="0" r="r" b="b"/>
                <a:pathLst>
                  <a:path w="180" h="199">
                    <a:moveTo>
                      <a:pt x="73" y="199"/>
                    </a:moveTo>
                    <a:lnTo>
                      <a:pt x="180" y="167"/>
                    </a:lnTo>
                    <a:lnTo>
                      <a:pt x="86" y="0"/>
                    </a:lnTo>
                    <a:lnTo>
                      <a:pt x="0" y="65"/>
                    </a:lnTo>
                    <a:lnTo>
                      <a:pt x="73" y="19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576"/>
              <p:cNvSpPr>
                <a:spLocks/>
              </p:cNvSpPr>
              <p:nvPr/>
            </p:nvSpPr>
            <p:spPr bwMode="auto">
              <a:xfrm>
                <a:off x="7470042" y="3503705"/>
                <a:ext cx="210364" cy="253674"/>
              </a:xfrm>
              <a:custGeom>
                <a:avLst/>
                <a:gdLst>
                  <a:gd name="T0" fmla="*/ 94 w 204"/>
                  <a:gd name="T1" fmla="*/ 247 h 247"/>
                  <a:gd name="T2" fmla="*/ 204 w 204"/>
                  <a:gd name="T3" fmla="*/ 209 h 247"/>
                  <a:gd name="T4" fmla="*/ 91 w 204"/>
                  <a:gd name="T5" fmla="*/ 0 h 247"/>
                  <a:gd name="T6" fmla="*/ 0 w 204"/>
                  <a:gd name="T7" fmla="*/ 80 h 247"/>
                  <a:gd name="T8" fmla="*/ 94 w 204"/>
                  <a:gd name="T9" fmla="*/ 247 h 247"/>
                </a:gdLst>
                <a:ahLst/>
                <a:cxnLst>
                  <a:cxn ang="0">
                    <a:pos x="T0" y="T1"/>
                  </a:cxn>
                  <a:cxn ang="0">
                    <a:pos x="T2" y="T3"/>
                  </a:cxn>
                  <a:cxn ang="0">
                    <a:pos x="T4" y="T5"/>
                  </a:cxn>
                  <a:cxn ang="0">
                    <a:pos x="T6" y="T7"/>
                  </a:cxn>
                  <a:cxn ang="0">
                    <a:pos x="T8" y="T9"/>
                  </a:cxn>
                </a:cxnLst>
                <a:rect l="0" t="0" r="r" b="b"/>
                <a:pathLst>
                  <a:path w="204" h="247">
                    <a:moveTo>
                      <a:pt x="94" y="247"/>
                    </a:moveTo>
                    <a:lnTo>
                      <a:pt x="204" y="209"/>
                    </a:lnTo>
                    <a:lnTo>
                      <a:pt x="91" y="0"/>
                    </a:lnTo>
                    <a:lnTo>
                      <a:pt x="0" y="80"/>
                    </a:lnTo>
                    <a:lnTo>
                      <a:pt x="94" y="24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577"/>
              <p:cNvSpPr>
                <a:spLocks/>
              </p:cNvSpPr>
              <p:nvPr/>
            </p:nvSpPr>
            <p:spPr bwMode="auto">
              <a:xfrm>
                <a:off x="7562849" y="3410897"/>
                <a:ext cx="232020" cy="306266"/>
              </a:xfrm>
              <a:custGeom>
                <a:avLst/>
                <a:gdLst>
                  <a:gd name="T0" fmla="*/ 113 w 224"/>
                  <a:gd name="T1" fmla="*/ 299 h 299"/>
                  <a:gd name="T2" fmla="*/ 224 w 224"/>
                  <a:gd name="T3" fmla="*/ 257 h 299"/>
                  <a:gd name="T4" fmla="*/ 97 w 224"/>
                  <a:gd name="T5" fmla="*/ 0 h 299"/>
                  <a:gd name="T6" fmla="*/ 0 w 224"/>
                  <a:gd name="T7" fmla="*/ 90 h 299"/>
                  <a:gd name="T8" fmla="*/ 113 w 224"/>
                  <a:gd name="T9" fmla="*/ 299 h 299"/>
                </a:gdLst>
                <a:ahLst/>
                <a:cxnLst>
                  <a:cxn ang="0">
                    <a:pos x="T0" y="T1"/>
                  </a:cxn>
                  <a:cxn ang="0">
                    <a:pos x="T2" y="T3"/>
                  </a:cxn>
                  <a:cxn ang="0">
                    <a:pos x="T4" y="T5"/>
                  </a:cxn>
                  <a:cxn ang="0">
                    <a:pos x="T6" y="T7"/>
                  </a:cxn>
                  <a:cxn ang="0">
                    <a:pos x="T8" y="T9"/>
                  </a:cxn>
                </a:cxnLst>
                <a:rect l="0" t="0" r="r" b="b"/>
                <a:pathLst>
                  <a:path w="224" h="299">
                    <a:moveTo>
                      <a:pt x="113" y="299"/>
                    </a:moveTo>
                    <a:lnTo>
                      <a:pt x="224" y="257"/>
                    </a:lnTo>
                    <a:lnTo>
                      <a:pt x="97" y="0"/>
                    </a:lnTo>
                    <a:lnTo>
                      <a:pt x="0" y="90"/>
                    </a:lnTo>
                    <a:lnTo>
                      <a:pt x="113" y="29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578"/>
              <p:cNvSpPr>
                <a:spLocks/>
              </p:cNvSpPr>
              <p:nvPr/>
            </p:nvSpPr>
            <p:spPr bwMode="auto">
              <a:xfrm>
                <a:off x="6340881" y="3673853"/>
                <a:ext cx="247487" cy="262956"/>
              </a:xfrm>
              <a:custGeom>
                <a:avLst/>
                <a:gdLst>
                  <a:gd name="T0" fmla="*/ 0 w 239"/>
                  <a:gd name="T1" fmla="*/ 255 h 255"/>
                  <a:gd name="T2" fmla="*/ 128 w 239"/>
                  <a:gd name="T3" fmla="*/ 255 h 255"/>
                  <a:gd name="T4" fmla="*/ 239 w 239"/>
                  <a:gd name="T5" fmla="*/ 42 h 255"/>
                  <a:gd name="T6" fmla="*/ 128 w 239"/>
                  <a:gd name="T7" fmla="*/ 0 h 255"/>
                  <a:gd name="T8" fmla="*/ 0 w 239"/>
                  <a:gd name="T9" fmla="*/ 255 h 255"/>
                </a:gdLst>
                <a:ahLst/>
                <a:cxnLst>
                  <a:cxn ang="0">
                    <a:pos x="T0" y="T1"/>
                  </a:cxn>
                  <a:cxn ang="0">
                    <a:pos x="T2" y="T3"/>
                  </a:cxn>
                  <a:cxn ang="0">
                    <a:pos x="T4" y="T5"/>
                  </a:cxn>
                  <a:cxn ang="0">
                    <a:pos x="T6" y="T7"/>
                  </a:cxn>
                  <a:cxn ang="0">
                    <a:pos x="T8" y="T9"/>
                  </a:cxn>
                </a:cxnLst>
                <a:rect l="0" t="0" r="r" b="b"/>
                <a:pathLst>
                  <a:path w="239" h="255">
                    <a:moveTo>
                      <a:pt x="0" y="255"/>
                    </a:moveTo>
                    <a:lnTo>
                      <a:pt x="128" y="255"/>
                    </a:lnTo>
                    <a:lnTo>
                      <a:pt x="239" y="42"/>
                    </a:lnTo>
                    <a:lnTo>
                      <a:pt x="128" y="0"/>
                    </a:lnTo>
                    <a:lnTo>
                      <a:pt x="0" y="2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579"/>
              <p:cNvSpPr>
                <a:spLocks/>
              </p:cNvSpPr>
              <p:nvPr/>
            </p:nvSpPr>
            <p:spPr bwMode="auto">
              <a:xfrm>
                <a:off x="6473906" y="3717163"/>
                <a:ext cx="225833" cy="219646"/>
              </a:xfrm>
              <a:custGeom>
                <a:avLst/>
                <a:gdLst>
                  <a:gd name="T0" fmla="*/ 0 w 220"/>
                  <a:gd name="T1" fmla="*/ 213 h 213"/>
                  <a:gd name="T2" fmla="*/ 127 w 220"/>
                  <a:gd name="T3" fmla="*/ 213 h 213"/>
                  <a:gd name="T4" fmla="*/ 220 w 220"/>
                  <a:gd name="T5" fmla="*/ 38 h 213"/>
                  <a:gd name="T6" fmla="*/ 111 w 220"/>
                  <a:gd name="T7" fmla="*/ 0 h 213"/>
                  <a:gd name="T8" fmla="*/ 0 w 220"/>
                  <a:gd name="T9" fmla="*/ 213 h 213"/>
                </a:gdLst>
                <a:ahLst/>
                <a:cxnLst>
                  <a:cxn ang="0">
                    <a:pos x="T0" y="T1"/>
                  </a:cxn>
                  <a:cxn ang="0">
                    <a:pos x="T2" y="T3"/>
                  </a:cxn>
                  <a:cxn ang="0">
                    <a:pos x="T4" y="T5"/>
                  </a:cxn>
                  <a:cxn ang="0">
                    <a:pos x="T6" y="T7"/>
                  </a:cxn>
                  <a:cxn ang="0">
                    <a:pos x="T8" y="T9"/>
                  </a:cxn>
                </a:cxnLst>
                <a:rect l="0" t="0" r="r" b="b"/>
                <a:pathLst>
                  <a:path w="220" h="213">
                    <a:moveTo>
                      <a:pt x="0" y="213"/>
                    </a:moveTo>
                    <a:lnTo>
                      <a:pt x="127" y="213"/>
                    </a:lnTo>
                    <a:lnTo>
                      <a:pt x="220" y="38"/>
                    </a:lnTo>
                    <a:lnTo>
                      <a:pt x="111" y="0"/>
                    </a:lnTo>
                    <a:lnTo>
                      <a:pt x="0" y="21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580"/>
              <p:cNvSpPr>
                <a:spLocks/>
              </p:cNvSpPr>
              <p:nvPr/>
            </p:nvSpPr>
            <p:spPr bwMode="auto">
              <a:xfrm>
                <a:off x="6603837" y="3757379"/>
                <a:ext cx="207271" cy="179428"/>
              </a:xfrm>
              <a:custGeom>
                <a:avLst/>
                <a:gdLst>
                  <a:gd name="T0" fmla="*/ 0 w 200"/>
                  <a:gd name="T1" fmla="*/ 175 h 175"/>
                  <a:gd name="T2" fmla="*/ 128 w 200"/>
                  <a:gd name="T3" fmla="*/ 175 h 175"/>
                  <a:gd name="T4" fmla="*/ 200 w 200"/>
                  <a:gd name="T5" fmla="*/ 32 h 175"/>
                  <a:gd name="T6" fmla="*/ 93 w 200"/>
                  <a:gd name="T7" fmla="*/ 0 h 175"/>
                  <a:gd name="T8" fmla="*/ 0 w 200"/>
                  <a:gd name="T9" fmla="*/ 175 h 175"/>
                </a:gdLst>
                <a:ahLst/>
                <a:cxnLst>
                  <a:cxn ang="0">
                    <a:pos x="T0" y="T1"/>
                  </a:cxn>
                  <a:cxn ang="0">
                    <a:pos x="T2" y="T3"/>
                  </a:cxn>
                  <a:cxn ang="0">
                    <a:pos x="T4" y="T5"/>
                  </a:cxn>
                  <a:cxn ang="0">
                    <a:pos x="T6" y="T7"/>
                  </a:cxn>
                  <a:cxn ang="0">
                    <a:pos x="T8" y="T9"/>
                  </a:cxn>
                </a:cxnLst>
                <a:rect l="0" t="0" r="r" b="b"/>
                <a:pathLst>
                  <a:path w="200" h="175">
                    <a:moveTo>
                      <a:pt x="0" y="175"/>
                    </a:moveTo>
                    <a:lnTo>
                      <a:pt x="128" y="175"/>
                    </a:lnTo>
                    <a:lnTo>
                      <a:pt x="200" y="32"/>
                    </a:lnTo>
                    <a:lnTo>
                      <a:pt x="93" y="0"/>
                    </a:lnTo>
                    <a:lnTo>
                      <a:pt x="0" y="17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581"/>
              <p:cNvSpPr>
                <a:spLocks/>
              </p:cNvSpPr>
              <p:nvPr/>
            </p:nvSpPr>
            <p:spPr bwMode="auto">
              <a:xfrm>
                <a:off x="6736860" y="3791409"/>
                <a:ext cx="182523" cy="145400"/>
              </a:xfrm>
              <a:custGeom>
                <a:avLst/>
                <a:gdLst>
                  <a:gd name="T0" fmla="*/ 0 w 177"/>
                  <a:gd name="T1" fmla="*/ 143 h 143"/>
                  <a:gd name="T2" fmla="*/ 128 w 177"/>
                  <a:gd name="T3" fmla="*/ 143 h 143"/>
                  <a:gd name="T4" fmla="*/ 177 w 177"/>
                  <a:gd name="T5" fmla="*/ 25 h 143"/>
                  <a:gd name="T6" fmla="*/ 72 w 177"/>
                  <a:gd name="T7" fmla="*/ 0 h 143"/>
                  <a:gd name="T8" fmla="*/ 0 w 177"/>
                  <a:gd name="T9" fmla="*/ 143 h 143"/>
                </a:gdLst>
                <a:ahLst/>
                <a:cxnLst>
                  <a:cxn ang="0">
                    <a:pos x="T0" y="T1"/>
                  </a:cxn>
                  <a:cxn ang="0">
                    <a:pos x="T2" y="T3"/>
                  </a:cxn>
                  <a:cxn ang="0">
                    <a:pos x="T4" y="T5"/>
                  </a:cxn>
                  <a:cxn ang="0">
                    <a:pos x="T6" y="T7"/>
                  </a:cxn>
                  <a:cxn ang="0">
                    <a:pos x="T8" y="T9"/>
                  </a:cxn>
                </a:cxnLst>
                <a:rect l="0" t="0" r="r" b="b"/>
                <a:pathLst>
                  <a:path w="177" h="143">
                    <a:moveTo>
                      <a:pt x="0" y="143"/>
                    </a:moveTo>
                    <a:lnTo>
                      <a:pt x="128" y="143"/>
                    </a:lnTo>
                    <a:lnTo>
                      <a:pt x="177" y="25"/>
                    </a:lnTo>
                    <a:lnTo>
                      <a:pt x="72" y="0"/>
                    </a:lnTo>
                    <a:lnTo>
                      <a:pt x="0" y="1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582"/>
              <p:cNvSpPr>
                <a:spLocks/>
              </p:cNvSpPr>
              <p:nvPr/>
            </p:nvSpPr>
            <p:spPr bwMode="auto">
              <a:xfrm>
                <a:off x="6869886" y="3816158"/>
                <a:ext cx="157774" cy="120651"/>
              </a:xfrm>
              <a:custGeom>
                <a:avLst/>
                <a:gdLst>
                  <a:gd name="T0" fmla="*/ 0 w 154"/>
                  <a:gd name="T1" fmla="*/ 118 h 118"/>
                  <a:gd name="T2" fmla="*/ 128 w 154"/>
                  <a:gd name="T3" fmla="*/ 118 h 118"/>
                  <a:gd name="T4" fmla="*/ 154 w 154"/>
                  <a:gd name="T5" fmla="*/ 14 h 118"/>
                  <a:gd name="T6" fmla="*/ 49 w 154"/>
                  <a:gd name="T7" fmla="*/ 0 h 118"/>
                  <a:gd name="T8" fmla="*/ 0 w 154"/>
                  <a:gd name="T9" fmla="*/ 118 h 118"/>
                </a:gdLst>
                <a:ahLst/>
                <a:cxnLst>
                  <a:cxn ang="0">
                    <a:pos x="T0" y="T1"/>
                  </a:cxn>
                  <a:cxn ang="0">
                    <a:pos x="T2" y="T3"/>
                  </a:cxn>
                  <a:cxn ang="0">
                    <a:pos x="T4" y="T5"/>
                  </a:cxn>
                  <a:cxn ang="0">
                    <a:pos x="T6" y="T7"/>
                  </a:cxn>
                  <a:cxn ang="0">
                    <a:pos x="T8" y="T9"/>
                  </a:cxn>
                </a:cxnLst>
                <a:rect l="0" t="0" r="r" b="b"/>
                <a:pathLst>
                  <a:path w="154" h="118">
                    <a:moveTo>
                      <a:pt x="0" y="118"/>
                    </a:moveTo>
                    <a:lnTo>
                      <a:pt x="128" y="118"/>
                    </a:lnTo>
                    <a:lnTo>
                      <a:pt x="154" y="14"/>
                    </a:lnTo>
                    <a:lnTo>
                      <a:pt x="49" y="0"/>
                    </a:lnTo>
                    <a:lnTo>
                      <a:pt x="0" y="11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583"/>
              <p:cNvSpPr>
                <a:spLocks/>
              </p:cNvSpPr>
              <p:nvPr/>
            </p:nvSpPr>
            <p:spPr bwMode="auto">
              <a:xfrm>
                <a:off x="6999816" y="3831625"/>
                <a:ext cx="133025" cy="105182"/>
              </a:xfrm>
              <a:custGeom>
                <a:avLst/>
                <a:gdLst>
                  <a:gd name="T0" fmla="*/ 0 w 129"/>
                  <a:gd name="T1" fmla="*/ 104 h 104"/>
                  <a:gd name="T2" fmla="*/ 129 w 129"/>
                  <a:gd name="T3" fmla="*/ 104 h 104"/>
                  <a:gd name="T4" fmla="*/ 129 w 129"/>
                  <a:gd name="T5" fmla="*/ 6 h 104"/>
                  <a:gd name="T6" fmla="*/ 26 w 129"/>
                  <a:gd name="T7" fmla="*/ 0 h 104"/>
                  <a:gd name="T8" fmla="*/ 0 w 129"/>
                  <a:gd name="T9" fmla="*/ 104 h 104"/>
                </a:gdLst>
                <a:ahLst/>
                <a:cxnLst>
                  <a:cxn ang="0">
                    <a:pos x="T0" y="T1"/>
                  </a:cxn>
                  <a:cxn ang="0">
                    <a:pos x="T2" y="T3"/>
                  </a:cxn>
                  <a:cxn ang="0">
                    <a:pos x="T4" y="T5"/>
                  </a:cxn>
                  <a:cxn ang="0">
                    <a:pos x="T6" y="T7"/>
                  </a:cxn>
                  <a:cxn ang="0">
                    <a:pos x="T8" y="T9"/>
                  </a:cxn>
                </a:cxnLst>
                <a:rect l="0" t="0" r="r" b="b"/>
                <a:pathLst>
                  <a:path w="129" h="104">
                    <a:moveTo>
                      <a:pt x="0" y="104"/>
                    </a:moveTo>
                    <a:lnTo>
                      <a:pt x="129" y="104"/>
                    </a:lnTo>
                    <a:lnTo>
                      <a:pt x="129" y="6"/>
                    </a:lnTo>
                    <a:lnTo>
                      <a:pt x="26" y="0"/>
                    </a:lnTo>
                    <a:lnTo>
                      <a:pt x="0" y="10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584"/>
              <p:cNvSpPr>
                <a:spLocks/>
              </p:cNvSpPr>
              <p:nvPr/>
            </p:nvSpPr>
            <p:spPr bwMode="auto">
              <a:xfrm>
                <a:off x="7132840" y="3831625"/>
                <a:ext cx="133025" cy="105182"/>
              </a:xfrm>
              <a:custGeom>
                <a:avLst/>
                <a:gdLst>
                  <a:gd name="T0" fmla="*/ 0 w 128"/>
                  <a:gd name="T1" fmla="*/ 104 h 104"/>
                  <a:gd name="T2" fmla="*/ 128 w 128"/>
                  <a:gd name="T3" fmla="*/ 104 h 104"/>
                  <a:gd name="T4" fmla="*/ 102 w 128"/>
                  <a:gd name="T5" fmla="*/ 0 h 104"/>
                  <a:gd name="T6" fmla="*/ 0 w 128"/>
                  <a:gd name="T7" fmla="*/ 6 h 104"/>
                  <a:gd name="T8" fmla="*/ 0 w 128"/>
                  <a:gd name="T9" fmla="*/ 104 h 104"/>
                </a:gdLst>
                <a:ahLst/>
                <a:cxnLst>
                  <a:cxn ang="0">
                    <a:pos x="T0" y="T1"/>
                  </a:cxn>
                  <a:cxn ang="0">
                    <a:pos x="T2" y="T3"/>
                  </a:cxn>
                  <a:cxn ang="0">
                    <a:pos x="T4" y="T5"/>
                  </a:cxn>
                  <a:cxn ang="0">
                    <a:pos x="T6" y="T7"/>
                  </a:cxn>
                  <a:cxn ang="0">
                    <a:pos x="T8" y="T9"/>
                  </a:cxn>
                </a:cxnLst>
                <a:rect l="0" t="0" r="r" b="b"/>
                <a:pathLst>
                  <a:path w="128" h="104">
                    <a:moveTo>
                      <a:pt x="0" y="104"/>
                    </a:moveTo>
                    <a:lnTo>
                      <a:pt x="128" y="104"/>
                    </a:lnTo>
                    <a:lnTo>
                      <a:pt x="102" y="0"/>
                    </a:lnTo>
                    <a:lnTo>
                      <a:pt x="0" y="6"/>
                    </a:lnTo>
                    <a:lnTo>
                      <a:pt x="0" y="10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585"/>
              <p:cNvSpPr>
                <a:spLocks/>
              </p:cNvSpPr>
              <p:nvPr/>
            </p:nvSpPr>
            <p:spPr bwMode="auto">
              <a:xfrm>
                <a:off x="7238022" y="3816158"/>
                <a:ext cx="160867" cy="120651"/>
              </a:xfrm>
              <a:custGeom>
                <a:avLst/>
                <a:gdLst>
                  <a:gd name="T0" fmla="*/ 26 w 154"/>
                  <a:gd name="T1" fmla="*/ 118 h 118"/>
                  <a:gd name="T2" fmla="*/ 154 w 154"/>
                  <a:gd name="T3" fmla="*/ 118 h 118"/>
                  <a:gd name="T4" fmla="*/ 105 w 154"/>
                  <a:gd name="T5" fmla="*/ 0 h 118"/>
                  <a:gd name="T6" fmla="*/ 0 w 154"/>
                  <a:gd name="T7" fmla="*/ 14 h 118"/>
                  <a:gd name="T8" fmla="*/ 26 w 154"/>
                  <a:gd name="T9" fmla="*/ 118 h 118"/>
                </a:gdLst>
                <a:ahLst/>
                <a:cxnLst>
                  <a:cxn ang="0">
                    <a:pos x="T0" y="T1"/>
                  </a:cxn>
                  <a:cxn ang="0">
                    <a:pos x="T2" y="T3"/>
                  </a:cxn>
                  <a:cxn ang="0">
                    <a:pos x="T4" y="T5"/>
                  </a:cxn>
                  <a:cxn ang="0">
                    <a:pos x="T6" y="T7"/>
                  </a:cxn>
                  <a:cxn ang="0">
                    <a:pos x="T8" y="T9"/>
                  </a:cxn>
                </a:cxnLst>
                <a:rect l="0" t="0" r="r" b="b"/>
                <a:pathLst>
                  <a:path w="154" h="118">
                    <a:moveTo>
                      <a:pt x="26" y="118"/>
                    </a:moveTo>
                    <a:lnTo>
                      <a:pt x="154" y="118"/>
                    </a:lnTo>
                    <a:lnTo>
                      <a:pt x="105" y="0"/>
                    </a:lnTo>
                    <a:lnTo>
                      <a:pt x="0" y="14"/>
                    </a:lnTo>
                    <a:lnTo>
                      <a:pt x="26" y="11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586"/>
              <p:cNvSpPr>
                <a:spLocks/>
              </p:cNvSpPr>
              <p:nvPr/>
            </p:nvSpPr>
            <p:spPr bwMode="auto">
              <a:xfrm>
                <a:off x="7346298" y="3791409"/>
                <a:ext cx="185615" cy="145400"/>
              </a:xfrm>
              <a:custGeom>
                <a:avLst/>
                <a:gdLst>
                  <a:gd name="T0" fmla="*/ 49 w 178"/>
                  <a:gd name="T1" fmla="*/ 143 h 143"/>
                  <a:gd name="T2" fmla="*/ 178 w 178"/>
                  <a:gd name="T3" fmla="*/ 143 h 143"/>
                  <a:gd name="T4" fmla="*/ 105 w 178"/>
                  <a:gd name="T5" fmla="*/ 0 h 143"/>
                  <a:gd name="T6" fmla="*/ 0 w 178"/>
                  <a:gd name="T7" fmla="*/ 25 h 143"/>
                  <a:gd name="T8" fmla="*/ 49 w 178"/>
                  <a:gd name="T9" fmla="*/ 143 h 143"/>
                </a:gdLst>
                <a:ahLst/>
                <a:cxnLst>
                  <a:cxn ang="0">
                    <a:pos x="T0" y="T1"/>
                  </a:cxn>
                  <a:cxn ang="0">
                    <a:pos x="T2" y="T3"/>
                  </a:cxn>
                  <a:cxn ang="0">
                    <a:pos x="T4" y="T5"/>
                  </a:cxn>
                  <a:cxn ang="0">
                    <a:pos x="T6" y="T7"/>
                  </a:cxn>
                  <a:cxn ang="0">
                    <a:pos x="T8" y="T9"/>
                  </a:cxn>
                </a:cxnLst>
                <a:rect l="0" t="0" r="r" b="b"/>
                <a:pathLst>
                  <a:path w="178" h="143">
                    <a:moveTo>
                      <a:pt x="49" y="143"/>
                    </a:moveTo>
                    <a:lnTo>
                      <a:pt x="178" y="143"/>
                    </a:lnTo>
                    <a:lnTo>
                      <a:pt x="105" y="0"/>
                    </a:lnTo>
                    <a:lnTo>
                      <a:pt x="0" y="25"/>
                    </a:lnTo>
                    <a:lnTo>
                      <a:pt x="49" y="1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587"/>
              <p:cNvSpPr>
                <a:spLocks/>
              </p:cNvSpPr>
              <p:nvPr/>
            </p:nvSpPr>
            <p:spPr bwMode="auto">
              <a:xfrm>
                <a:off x="7454573" y="3757379"/>
                <a:ext cx="207271" cy="179428"/>
              </a:xfrm>
              <a:custGeom>
                <a:avLst/>
                <a:gdLst>
                  <a:gd name="T0" fmla="*/ 73 w 201"/>
                  <a:gd name="T1" fmla="*/ 175 h 175"/>
                  <a:gd name="T2" fmla="*/ 201 w 201"/>
                  <a:gd name="T3" fmla="*/ 175 h 175"/>
                  <a:gd name="T4" fmla="*/ 107 w 201"/>
                  <a:gd name="T5" fmla="*/ 0 h 175"/>
                  <a:gd name="T6" fmla="*/ 0 w 201"/>
                  <a:gd name="T7" fmla="*/ 32 h 175"/>
                  <a:gd name="T8" fmla="*/ 73 w 201"/>
                  <a:gd name="T9" fmla="*/ 175 h 175"/>
                </a:gdLst>
                <a:ahLst/>
                <a:cxnLst>
                  <a:cxn ang="0">
                    <a:pos x="T0" y="T1"/>
                  </a:cxn>
                  <a:cxn ang="0">
                    <a:pos x="T2" y="T3"/>
                  </a:cxn>
                  <a:cxn ang="0">
                    <a:pos x="T4" y="T5"/>
                  </a:cxn>
                  <a:cxn ang="0">
                    <a:pos x="T6" y="T7"/>
                  </a:cxn>
                  <a:cxn ang="0">
                    <a:pos x="T8" y="T9"/>
                  </a:cxn>
                </a:cxnLst>
                <a:rect l="0" t="0" r="r" b="b"/>
                <a:pathLst>
                  <a:path w="201" h="175">
                    <a:moveTo>
                      <a:pt x="73" y="175"/>
                    </a:moveTo>
                    <a:lnTo>
                      <a:pt x="201" y="175"/>
                    </a:lnTo>
                    <a:lnTo>
                      <a:pt x="107" y="0"/>
                    </a:lnTo>
                    <a:lnTo>
                      <a:pt x="0" y="32"/>
                    </a:lnTo>
                    <a:lnTo>
                      <a:pt x="73" y="17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588"/>
              <p:cNvSpPr>
                <a:spLocks/>
              </p:cNvSpPr>
              <p:nvPr/>
            </p:nvSpPr>
            <p:spPr bwMode="auto">
              <a:xfrm>
                <a:off x="7565942" y="3717163"/>
                <a:ext cx="228926" cy="219646"/>
              </a:xfrm>
              <a:custGeom>
                <a:avLst/>
                <a:gdLst>
                  <a:gd name="T0" fmla="*/ 94 w 221"/>
                  <a:gd name="T1" fmla="*/ 213 h 213"/>
                  <a:gd name="T2" fmla="*/ 221 w 221"/>
                  <a:gd name="T3" fmla="*/ 213 h 213"/>
                  <a:gd name="T4" fmla="*/ 110 w 221"/>
                  <a:gd name="T5" fmla="*/ 0 h 213"/>
                  <a:gd name="T6" fmla="*/ 0 w 221"/>
                  <a:gd name="T7" fmla="*/ 38 h 213"/>
                  <a:gd name="T8" fmla="*/ 94 w 221"/>
                  <a:gd name="T9" fmla="*/ 213 h 213"/>
                </a:gdLst>
                <a:ahLst/>
                <a:cxnLst>
                  <a:cxn ang="0">
                    <a:pos x="T0" y="T1"/>
                  </a:cxn>
                  <a:cxn ang="0">
                    <a:pos x="T2" y="T3"/>
                  </a:cxn>
                  <a:cxn ang="0">
                    <a:pos x="T4" y="T5"/>
                  </a:cxn>
                  <a:cxn ang="0">
                    <a:pos x="T6" y="T7"/>
                  </a:cxn>
                  <a:cxn ang="0">
                    <a:pos x="T8" y="T9"/>
                  </a:cxn>
                </a:cxnLst>
                <a:rect l="0" t="0" r="r" b="b"/>
                <a:pathLst>
                  <a:path w="221" h="213">
                    <a:moveTo>
                      <a:pt x="94" y="213"/>
                    </a:moveTo>
                    <a:lnTo>
                      <a:pt x="221" y="213"/>
                    </a:lnTo>
                    <a:lnTo>
                      <a:pt x="110" y="0"/>
                    </a:lnTo>
                    <a:lnTo>
                      <a:pt x="0" y="38"/>
                    </a:lnTo>
                    <a:lnTo>
                      <a:pt x="94" y="21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589"/>
              <p:cNvSpPr>
                <a:spLocks/>
              </p:cNvSpPr>
              <p:nvPr/>
            </p:nvSpPr>
            <p:spPr bwMode="auto">
              <a:xfrm>
                <a:off x="7680406" y="3673853"/>
                <a:ext cx="244394" cy="262956"/>
              </a:xfrm>
              <a:custGeom>
                <a:avLst/>
                <a:gdLst>
                  <a:gd name="T0" fmla="*/ 111 w 239"/>
                  <a:gd name="T1" fmla="*/ 255 h 255"/>
                  <a:gd name="T2" fmla="*/ 239 w 239"/>
                  <a:gd name="T3" fmla="*/ 255 h 255"/>
                  <a:gd name="T4" fmla="*/ 111 w 239"/>
                  <a:gd name="T5" fmla="*/ 0 h 255"/>
                  <a:gd name="T6" fmla="*/ 0 w 239"/>
                  <a:gd name="T7" fmla="*/ 42 h 255"/>
                  <a:gd name="T8" fmla="*/ 111 w 239"/>
                  <a:gd name="T9" fmla="*/ 255 h 255"/>
                </a:gdLst>
                <a:ahLst/>
                <a:cxnLst>
                  <a:cxn ang="0">
                    <a:pos x="T0" y="T1"/>
                  </a:cxn>
                  <a:cxn ang="0">
                    <a:pos x="T2" y="T3"/>
                  </a:cxn>
                  <a:cxn ang="0">
                    <a:pos x="T4" y="T5"/>
                  </a:cxn>
                  <a:cxn ang="0">
                    <a:pos x="T6" y="T7"/>
                  </a:cxn>
                  <a:cxn ang="0">
                    <a:pos x="T8" y="T9"/>
                  </a:cxn>
                </a:cxnLst>
                <a:rect l="0" t="0" r="r" b="b"/>
                <a:pathLst>
                  <a:path w="239" h="255">
                    <a:moveTo>
                      <a:pt x="111" y="255"/>
                    </a:moveTo>
                    <a:lnTo>
                      <a:pt x="239" y="255"/>
                    </a:lnTo>
                    <a:lnTo>
                      <a:pt x="111" y="0"/>
                    </a:lnTo>
                    <a:lnTo>
                      <a:pt x="0" y="42"/>
                    </a:lnTo>
                    <a:lnTo>
                      <a:pt x="111" y="2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円/楕円 126"/>
              <p:cNvSpPr>
                <a:spLocks noChangeAspect="1"/>
              </p:cNvSpPr>
              <p:nvPr/>
            </p:nvSpPr>
            <p:spPr>
              <a:xfrm>
                <a:off x="7113668" y="2915313"/>
                <a:ext cx="41438" cy="41438"/>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127"/>
              <p:cNvSpPr>
                <a:spLocks noChangeAspect="1"/>
              </p:cNvSpPr>
              <p:nvPr/>
            </p:nvSpPr>
            <p:spPr>
              <a:xfrm>
                <a:off x="7113668" y="3475253"/>
                <a:ext cx="41438" cy="4143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a:spLocks noChangeAspect="1"/>
              </p:cNvSpPr>
              <p:nvPr/>
            </p:nvSpPr>
            <p:spPr>
              <a:xfrm>
                <a:off x="7113668" y="3663961"/>
                <a:ext cx="41438" cy="4143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フリーフォーム 129"/>
              <p:cNvSpPr/>
              <p:nvPr/>
            </p:nvSpPr>
            <p:spPr>
              <a:xfrm>
                <a:off x="6739949" y="3409951"/>
                <a:ext cx="776490" cy="514350"/>
              </a:xfrm>
              <a:custGeom>
                <a:avLst/>
                <a:gdLst>
                  <a:gd name="connsiteX0" fmla="*/ 0 w 398462"/>
                  <a:gd name="connsiteY0" fmla="*/ 271462 h 271462"/>
                  <a:gd name="connsiteX1" fmla="*/ 33337 w 398462"/>
                  <a:gd name="connsiteY1" fmla="*/ 200025 h 271462"/>
                  <a:gd name="connsiteX2" fmla="*/ 71437 w 398462"/>
                  <a:gd name="connsiteY2" fmla="*/ 128587 h 271462"/>
                  <a:gd name="connsiteX3" fmla="*/ 111125 w 398462"/>
                  <a:gd name="connsiteY3" fmla="*/ 63500 h 271462"/>
                  <a:gd name="connsiteX4" fmla="*/ 155575 w 398462"/>
                  <a:gd name="connsiteY4" fmla="*/ 11112 h 271462"/>
                  <a:gd name="connsiteX5" fmla="*/ 198437 w 398462"/>
                  <a:gd name="connsiteY5" fmla="*/ 0 h 271462"/>
                  <a:gd name="connsiteX6" fmla="*/ 249237 w 398462"/>
                  <a:gd name="connsiteY6" fmla="*/ 17462 h 271462"/>
                  <a:gd name="connsiteX7" fmla="*/ 293687 w 398462"/>
                  <a:gd name="connsiteY7" fmla="*/ 66675 h 271462"/>
                  <a:gd name="connsiteX8" fmla="*/ 323850 w 398462"/>
                  <a:gd name="connsiteY8" fmla="*/ 120650 h 271462"/>
                  <a:gd name="connsiteX9" fmla="*/ 369887 w 398462"/>
                  <a:gd name="connsiteY9" fmla="*/ 200025 h 271462"/>
                  <a:gd name="connsiteX10" fmla="*/ 398462 w 398462"/>
                  <a:gd name="connsiteY10" fmla="*/ 266700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462" h="271462">
                    <a:moveTo>
                      <a:pt x="0" y="271462"/>
                    </a:moveTo>
                    <a:lnTo>
                      <a:pt x="33337" y="200025"/>
                    </a:lnTo>
                    <a:lnTo>
                      <a:pt x="71437" y="128587"/>
                    </a:lnTo>
                    <a:lnTo>
                      <a:pt x="111125" y="63500"/>
                    </a:lnTo>
                    <a:lnTo>
                      <a:pt x="155575" y="11112"/>
                    </a:lnTo>
                    <a:lnTo>
                      <a:pt x="198437" y="0"/>
                    </a:lnTo>
                    <a:lnTo>
                      <a:pt x="249237" y="17462"/>
                    </a:lnTo>
                    <a:lnTo>
                      <a:pt x="293687" y="66675"/>
                    </a:lnTo>
                    <a:lnTo>
                      <a:pt x="323850" y="120650"/>
                    </a:lnTo>
                    <a:lnTo>
                      <a:pt x="369887" y="200025"/>
                    </a:lnTo>
                    <a:lnTo>
                      <a:pt x="398462" y="266700"/>
                    </a:lnTo>
                  </a:path>
                </a:pathLst>
              </a:custGeom>
              <a:noFill/>
              <a:ln w="28575"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フリーフォーム 130"/>
              <p:cNvSpPr/>
              <p:nvPr/>
            </p:nvSpPr>
            <p:spPr>
              <a:xfrm>
                <a:off x="6610018" y="3232786"/>
                <a:ext cx="1048725" cy="695324"/>
              </a:xfrm>
              <a:custGeom>
                <a:avLst/>
                <a:gdLst>
                  <a:gd name="connsiteX0" fmla="*/ 0 w 538162"/>
                  <a:gd name="connsiteY0" fmla="*/ 354013 h 357188"/>
                  <a:gd name="connsiteX1" fmla="*/ 47625 w 538162"/>
                  <a:gd name="connsiteY1" fmla="*/ 258763 h 357188"/>
                  <a:gd name="connsiteX2" fmla="*/ 93662 w 538162"/>
                  <a:gd name="connsiteY2" fmla="*/ 177800 h 357188"/>
                  <a:gd name="connsiteX3" fmla="*/ 146050 w 538162"/>
                  <a:gd name="connsiteY3" fmla="*/ 95250 h 357188"/>
                  <a:gd name="connsiteX4" fmla="*/ 203200 w 538162"/>
                  <a:gd name="connsiteY4" fmla="*/ 30163 h 357188"/>
                  <a:gd name="connsiteX5" fmla="*/ 265112 w 538162"/>
                  <a:gd name="connsiteY5" fmla="*/ 0 h 357188"/>
                  <a:gd name="connsiteX6" fmla="*/ 330200 w 538162"/>
                  <a:gd name="connsiteY6" fmla="*/ 31750 h 357188"/>
                  <a:gd name="connsiteX7" fmla="*/ 390525 w 538162"/>
                  <a:gd name="connsiteY7" fmla="*/ 96838 h 357188"/>
                  <a:gd name="connsiteX8" fmla="*/ 446087 w 538162"/>
                  <a:gd name="connsiteY8" fmla="*/ 179388 h 357188"/>
                  <a:gd name="connsiteX9" fmla="*/ 485775 w 538162"/>
                  <a:gd name="connsiteY9" fmla="*/ 261938 h 357188"/>
                  <a:gd name="connsiteX10" fmla="*/ 538162 w 538162"/>
                  <a:gd name="connsiteY10" fmla="*/ 357188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162" h="357188">
                    <a:moveTo>
                      <a:pt x="0" y="354013"/>
                    </a:moveTo>
                    <a:lnTo>
                      <a:pt x="47625" y="258763"/>
                    </a:lnTo>
                    <a:lnTo>
                      <a:pt x="93662" y="177800"/>
                    </a:lnTo>
                    <a:lnTo>
                      <a:pt x="146050" y="95250"/>
                    </a:lnTo>
                    <a:lnTo>
                      <a:pt x="203200" y="30163"/>
                    </a:lnTo>
                    <a:lnTo>
                      <a:pt x="265112" y="0"/>
                    </a:lnTo>
                    <a:lnTo>
                      <a:pt x="330200" y="31750"/>
                    </a:lnTo>
                    <a:lnTo>
                      <a:pt x="390525" y="96838"/>
                    </a:lnTo>
                    <a:lnTo>
                      <a:pt x="446087" y="179388"/>
                    </a:lnTo>
                    <a:lnTo>
                      <a:pt x="485775" y="261938"/>
                    </a:lnTo>
                    <a:lnTo>
                      <a:pt x="538162" y="357188"/>
                    </a:lnTo>
                  </a:path>
                </a:pathLst>
              </a:custGeom>
              <a:noFill/>
              <a:ln w="28575"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3" name="グループ化 192"/>
            <p:cNvGrpSpPr/>
            <p:nvPr/>
          </p:nvGrpSpPr>
          <p:grpSpPr>
            <a:xfrm>
              <a:off x="1066800" y="2876550"/>
              <a:ext cx="1583918" cy="1583919"/>
              <a:chOff x="1066800" y="2346349"/>
              <a:chExt cx="1583918" cy="1583919"/>
            </a:xfrm>
          </p:grpSpPr>
          <p:sp>
            <p:nvSpPr>
              <p:cNvPr id="135" name="Freeform 706"/>
              <p:cNvSpPr>
                <a:spLocks/>
              </p:cNvSpPr>
              <p:nvPr/>
            </p:nvSpPr>
            <p:spPr bwMode="auto">
              <a:xfrm>
                <a:off x="1858759" y="3583784"/>
                <a:ext cx="163961" cy="179428"/>
              </a:xfrm>
              <a:custGeom>
                <a:avLst/>
                <a:gdLst>
                  <a:gd name="T0" fmla="*/ 157 w 157"/>
                  <a:gd name="T1" fmla="*/ 98 h 172"/>
                  <a:gd name="T2" fmla="*/ 0 w 157"/>
                  <a:gd name="T3" fmla="*/ 0 h 172"/>
                  <a:gd name="T4" fmla="*/ 0 w 157"/>
                  <a:gd name="T5" fmla="*/ 114 h 172"/>
                  <a:gd name="T6" fmla="*/ 82 w 157"/>
                  <a:gd name="T7" fmla="*/ 172 h 172"/>
                  <a:gd name="T8" fmla="*/ 157 w 157"/>
                  <a:gd name="T9" fmla="*/ 98 h 172"/>
                </a:gdLst>
                <a:ahLst/>
                <a:cxnLst>
                  <a:cxn ang="0">
                    <a:pos x="T0" y="T1"/>
                  </a:cxn>
                  <a:cxn ang="0">
                    <a:pos x="T2" y="T3"/>
                  </a:cxn>
                  <a:cxn ang="0">
                    <a:pos x="T4" y="T5"/>
                  </a:cxn>
                  <a:cxn ang="0">
                    <a:pos x="T6" y="T7"/>
                  </a:cxn>
                  <a:cxn ang="0">
                    <a:pos x="T8" y="T9"/>
                  </a:cxn>
                </a:cxnLst>
                <a:rect l="0" t="0" r="r" b="b"/>
                <a:pathLst>
                  <a:path w="157" h="172">
                    <a:moveTo>
                      <a:pt x="157" y="98"/>
                    </a:moveTo>
                    <a:lnTo>
                      <a:pt x="0" y="0"/>
                    </a:lnTo>
                    <a:lnTo>
                      <a:pt x="0" y="114"/>
                    </a:lnTo>
                    <a:lnTo>
                      <a:pt x="82" y="172"/>
                    </a:lnTo>
                    <a:lnTo>
                      <a:pt x="157" y="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707"/>
              <p:cNvSpPr>
                <a:spLocks/>
              </p:cNvSpPr>
              <p:nvPr/>
            </p:nvSpPr>
            <p:spPr bwMode="auto">
              <a:xfrm>
                <a:off x="1682425" y="3763213"/>
                <a:ext cx="176336" cy="108277"/>
              </a:xfrm>
              <a:custGeom>
                <a:avLst/>
                <a:gdLst>
                  <a:gd name="T0" fmla="*/ 91 w 173"/>
                  <a:gd name="T1" fmla="*/ 0 h 105"/>
                  <a:gd name="T2" fmla="*/ 0 w 173"/>
                  <a:gd name="T3" fmla="*/ 77 h 105"/>
                  <a:gd name="T4" fmla="*/ 98 w 173"/>
                  <a:gd name="T5" fmla="*/ 105 h 105"/>
                  <a:gd name="T6" fmla="*/ 173 w 173"/>
                  <a:gd name="T7" fmla="*/ 51 h 105"/>
                  <a:gd name="T8" fmla="*/ 91 w 173"/>
                  <a:gd name="T9" fmla="*/ 0 h 105"/>
                </a:gdLst>
                <a:ahLst/>
                <a:cxnLst>
                  <a:cxn ang="0">
                    <a:pos x="T0" y="T1"/>
                  </a:cxn>
                  <a:cxn ang="0">
                    <a:pos x="T2" y="T3"/>
                  </a:cxn>
                  <a:cxn ang="0">
                    <a:pos x="T4" y="T5"/>
                  </a:cxn>
                  <a:cxn ang="0">
                    <a:pos x="T6" y="T7"/>
                  </a:cxn>
                  <a:cxn ang="0">
                    <a:pos x="T8" y="T9"/>
                  </a:cxn>
                </a:cxnLst>
                <a:rect l="0" t="0" r="r" b="b"/>
                <a:pathLst>
                  <a:path w="173" h="105">
                    <a:moveTo>
                      <a:pt x="91" y="0"/>
                    </a:moveTo>
                    <a:lnTo>
                      <a:pt x="0" y="77"/>
                    </a:lnTo>
                    <a:lnTo>
                      <a:pt x="98" y="105"/>
                    </a:lnTo>
                    <a:lnTo>
                      <a:pt x="173" y="51"/>
                    </a:lnTo>
                    <a:lnTo>
                      <a:pt x="9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708"/>
              <p:cNvSpPr>
                <a:spLocks/>
              </p:cNvSpPr>
              <p:nvPr/>
            </p:nvSpPr>
            <p:spPr bwMode="auto">
              <a:xfrm>
                <a:off x="1574149" y="3685874"/>
                <a:ext cx="201084" cy="154679"/>
              </a:xfrm>
              <a:custGeom>
                <a:avLst/>
                <a:gdLst>
                  <a:gd name="T0" fmla="*/ 120 w 195"/>
                  <a:gd name="T1" fmla="*/ 0 h 151"/>
                  <a:gd name="T2" fmla="*/ 0 w 195"/>
                  <a:gd name="T3" fmla="*/ 115 h 151"/>
                  <a:gd name="T4" fmla="*/ 104 w 195"/>
                  <a:gd name="T5" fmla="*/ 151 h 151"/>
                  <a:gd name="T6" fmla="*/ 195 w 195"/>
                  <a:gd name="T7" fmla="*/ 74 h 151"/>
                  <a:gd name="T8" fmla="*/ 120 w 195"/>
                  <a:gd name="T9" fmla="*/ 0 h 151"/>
                </a:gdLst>
                <a:ahLst/>
                <a:cxnLst>
                  <a:cxn ang="0">
                    <a:pos x="T0" y="T1"/>
                  </a:cxn>
                  <a:cxn ang="0">
                    <a:pos x="T2" y="T3"/>
                  </a:cxn>
                  <a:cxn ang="0">
                    <a:pos x="T4" y="T5"/>
                  </a:cxn>
                  <a:cxn ang="0">
                    <a:pos x="T6" y="T7"/>
                  </a:cxn>
                  <a:cxn ang="0">
                    <a:pos x="T8" y="T9"/>
                  </a:cxn>
                </a:cxnLst>
                <a:rect l="0" t="0" r="r" b="b"/>
                <a:pathLst>
                  <a:path w="195" h="151">
                    <a:moveTo>
                      <a:pt x="120" y="0"/>
                    </a:moveTo>
                    <a:lnTo>
                      <a:pt x="0" y="115"/>
                    </a:lnTo>
                    <a:lnTo>
                      <a:pt x="104" y="151"/>
                    </a:lnTo>
                    <a:lnTo>
                      <a:pt x="195" y="74"/>
                    </a:lnTo>
                    <a:lnTo>
                      <a:pt x="12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709"/>
              <p:cNvSpPr>
                <a:spLocks/>
              </p:cNvSpPr>
              <p:nvPr/>
            </p:nvSpPr>
            <p:spPr bwMode="auto">
              <a:xfrm>
                <a:off x="1945380" y="3685874"/>
                <a:ext cx="197990" cy="154679"/>
              </a:xfrm>
              <a:custGeom>
                <a:avLst/>
                <a:gdLst>
                  <a:gd name="T0" fmla="*/ 0 w 194"/>
                  <a:gd name="T1" fmla="*/ 74 h 151"/>
                  <a:gd name="T2" fmla="*/ 91 w 194"/>
                  <a:gd name="T3" fmla="*/ 151 h 151"/>
                  <a:gd name="T4" fmla="*/ 194 w 194"/>
                  <a:gd name="T5" fmla="*/ 115 h 151"/>
                  <a:gd name="T6" fmla="*/ 75 w 194"/>
                  <a:gd name="T7" fmla="*/ 0 h 151"/>
                  <a:gd name="T8" fmla="*/ 0 w 194"/>
                  <a:gd name="T9" fmla="*/ 74 h 151"/>
                </a:gdLst>
                <a:ahLst/>
                <a:cxnLst>
                  <a:cxn ang="0">
                    <a:pos x="T0" y="T1"/>
                  </a:cxn>
                  <a:cxn ang="0">
                    <a:pos x="T2" y="T3"/>
                  </a:cxn>
                  <a:cxn ang="0">
                    <a:pos x="T4" y="T5"/>
                  </a:cxn>
                  <a:cxn ang="0">
                    <a:pos x="T6" y="T7"/>
                  </a:cxn>
                  <a:cxn ang="0">
                    <a:pos x="T8" y="T9"/>
                  </a:cxn>
                </a:cxnLst>
                <a:rect l="0" t="0" r="r" b="b"/>
                <a:pathLst>
                  <a:path w="194" h="151">
                    <a:moveTo>
                      <a:pt x="0" y="74"/>
                    </a:moveTo>
                    <a:lnTo>
                      <a:pt x="91" y="151"/>
                    </a:lnTo>
                    <a:lnTo>
                      <a:pt x="194" y="115"/>
                    </a:lnTo>
                    <a:lnTo>
                      <a:pt x="75" y="0"/>
                    </a:lnTo>
                    <a:lnTo>
                      <a:pt x="0" y="7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710"/>
              <p:cNvSpPr>
                <a:spLocks/>
              </p:cNvSpPr>
              <p:nvPr/>
            </p:nvSpPr>
            <p:spPr bwMode="auto">
              <a:xfrm>
                <a:off x="1781420" y="3815805"/>
                <a:ext cx="154679" cy="74246"/>
              </a:xfrm>
              <a:custGeom>
                <a:avLst/>
                <a:gdLst>
                  <a:gd name="T0" fmla="*/ 75 w 150"/>
                  <a:gd name="T1" fmla="*/ 0 h 74"/>
                  <a:gd name="T2" fmla="*/ 0 w 150"/>
                  <a:gd name="T3" fmla="*/ 54 h 74"/>
                  <a:gd name="T4" fmla="*/ 75 w 150"/>
                  <a:gd name="T5" fmla="*/ 74 h 74"/>
                  <a:gd name="T6" fmla="*/ 150 w 150"/>
                  <a:gd name="T7" fmla="*/ 54 h 74"/>
                  <a:gd name="T8" fmla="*/ 75 w 150"/>
                  <a:gd name="T9" fmla="*/ 0 h 74"/>
                </a:gdLst>
                <a:ahLst/>
                <a:cxnLst>
                  <a:cxn ang="0">
                    <a:pos x="T0" y="T1"/>
                  </a:cxn>
                  <a:cxn ang="0">
                    <a:pos x="T2" y="T3"/>
                  </a:cxn>
                  <a:cxn ang="0">
                    <a:pos x="T4" y="T5"/>
                  </a:cxn>
                  <a:cxn ang="0">
                    <a:pos x="T6" y="T7"/>
                  </a:cxn>
                  <a:cxn ang="0">
                    <a:pos x="T8" y="T9"/>
                  </a:cxn>
                </a:cxnLst>
                <a:rect l="0" t="0" r="r" b="b"/>
                <a:pathLst>
                  <a:path w="150" h="74">
                    <a:moveTo>
                      <a:pt x="75" y="0"/>
                    </a:moveTo>
                    <a:lnTo>
                      <a:pt x="0" y="54"/>
                    </a:lnTo>
                    <a:lnTo>
                      <a:pt x="75" y="74"/>
                    </a:lnTo>
                    <a:lnTo>
                      <a:pt x="150" y="54"/>
                    </a:lnTo>
                    <a:lnTo>
                      <a:pt x="7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711"/>
              <p:cNvSpPr>
                <a:spLocks/>
              </p:cNvSpPr>
              <p:nvPr/>
            </p:nvSpPr>
            <p:spPr bwMode="auto">
              <a:xfrm>
                <a:off x="1697892" y="3583784"/>
                <a:ext cx="160867" cy="179428"/>
              </a:xfrm>
              <a:custGeom>
                <a:avLst/>
                <a:gdLst>
                  <a:gd name="T0" fmla="*/ 75 w 157"/>
                  <a:gd name="T1" fmla="*/ 172 h 172"/>
                  <a:gd name="T2" fmla="*/ 157 w 157"/>
                  <a:gd name="T3" fmla="*/ 114 h 172"/>
                  <a:gd name="T4" fmla="*/ 157 w 157"/>
                  <a:gd name="T5" fmla="*/ 0 h 172"/>
                  <a:gd name="T6" fmla="*/ 0 w 157"/>
                  <a:gd name="T7" fmla="*/ 98 h 172"/>
                  <a:gd name="T8" fmla="*/ 75 w 157"/>
                  <a:gd name="T9" fmla="*/ 172 h 172"/>
                </a:gdLst>
                <a:ahLst/>
                <a:cxnLst>
                  <a:cxn ang="0">
                    <a:pos x="T0" y="T1"/>
                  </a:cxn>
                  <a:cxn ang="0">
                    <a:pos x="T2" y="T3"/>
                  </a:cxn>
                  <a:cxn ang="0">
                    <a:pos x="T4" y="T5"/>
                  </a:cxn>
                  <a:cxn ang="0">
                    <a:pos x="T6" y="T7"/>
                  </a:cxn>
                  <a:cxn ang="0">
                    <a:pos x="T8" y="T9"/>
                  </a:cxn>
                </a:cxnLst>
                <a:rect l="0" t="0" r="r" b="b"/>
                <a:pathLst>
                  <a:path w="157" h="172">
                    <a:moveTo>
                      <a:pt x="75" y="172"/>
                    </a:moveTo>
                    <a:lnTo>
                      <a:pt x="157" y="114"/>
                    </a:lnTo>
                    <a:lnTo>
                      <a:pt x="157" y="0"/>
                    </a:lnTo>
                    <a:lnTo>
                      <a:pt x="0" y="98"/>
                    </a:lnTo>
                    <a:lnTo>
                      <a:pt x="75" y="17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712"/>
              <p:cNvSpPr>
                <a:spLocks/>
              </p:cNvSpPr>
              <p:nvPr/>
            </p:nvSpPr>
            <p:spPr bwMode="auto">
              <a:xfrm>
                <a:off x="1775233" y="3701341"/>
                <a:ext cx="170148" cy="114464"/>
              </a:xfrm>
              <a:custGeom>
                <a:avLst/>
                <a:gdLst>
                  <a:gd name="T0" fmla="*/ 82 w 164"/>
                  <a:gd name="T1" fmla="*/ 109 h 109"/>
                  <a:gd name="T2" fmla="*/ 164 w 164"/>
                  <a:gd name="T3" fmla="*/ 58 h 109"/>
                  <a:gd name="T4" fmla="*/ 82 w 164"/>
                  <a:gd name="T5" fmla="*/ 0 h 109"/>
                  <a:gd name="T6" fmla="*/ 0 w 164"/>
                  <a:gd name="T7" fmla="*/ 58 h 109"/>
                  <a:gd name="T8" fmla="*/ 82 w 164"/>
                  <a:gd name="T9" fmla="*/ 109 h 109"/>
                </a:gdLst>
                <a:ahLst/>
                <a:cxnLst>
                  <a:cxn ang="0">
                    <a:pos x="T0" y="T1"/>
                  </a:cxn>
                  <a:cxn ang="0">
                    <a:pos x="T2" y="T3"/>
                  </a:cxn>
                  <a:cxn ang="0">
                    <a:pos x="T4" y="T5"/>
                  </a:cxn>
                  <a:cxn ang="0">
                    <a:pos x="T6" y="T7"/>
                  </a:cxn>
                  <a:cxn ang="0">
                    <a:pos x="T8" y="T9"/>
                  </a:cxn>
                </a:cxnLst>
                <a:rect l="0" t="0" r="r" b="b"/>
                <a:pathLst>
                  <a:path w="164" h="109">
                    <a:moveTo>
                      <a:pt x="82" y="109"/>
                    </a:moveTo>
                    <a:lnTo>
                      <a:pt x="164" y="58"/>
                    </a:lnTo>
                    <a:lnTo>
                      <a:pt x="82" y="0"/>
                    </a:lnTo>
                    <a:lnTo>
                      <a:pt x="0" y="58"/>
                    </a:lnTo>
                    <a:lnTo>
                      <a:pt x="82" y="10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713"/>
              <p:cNvSpPr>
                <a:spLocks/>
              </p:cNvSpPr>
              <p:nvPr/>
            </p:nvSpPr>
            <p:spPr bwMode="auto">
              <a:xfrm>
                <a:off x="1858759" y="3763213"/>
                <a:ext cx="179428" cy="108277"/>
              </a:xfrm>
              <a:custGeom>
                <a:avLst/>
                <a:gdLst>
                  <a:gd name="T0" fmla="*/ 75 w 173"/>
                  <a:gd name="T1" fmla="*/ 105 h 105"/>
                  <a:gd name="T2" fmla="*/ 173 w 173"/>
                  <a:gd name="T3" fmla="*/ 77 h 105"/>
                  <a:gd name="T4" fmla="*/ 82 w 173"/>
                  <a:gd name="T5" fmla="*/ 0 h 105"/>
                  <a:gd name="T6" fmla="*/ 0 w 173"/>
                  <a:gd name="T7" fmla="*/ 51 h 105"/>
                  <a:gd name="T8" fmla="*/ 75 w 173"/>
                  <a:gd name="T9" fmla="*/ 105 h 105"/>
                </a:gdLst>
                <a:ahLst/>
                <a:cxnLst>
                  <a:cxn ang="0">
                    <a:pos x="T0" y="T1"/>
                  </a:cxn>
                  <a:cxn ang="0">
                    <a:pos x="T2" y="T3"/>
                  </a:cxn>
                  <a:cxn ang="0">
                    <a:pos x="T4" y="T5"/>
                  </a:cxn>
                  <a:cxn ang="0">
                    <a:pos x="T6" y="T7"/>
                  </a:cxn>
                  <a:cxn ang="0">
                    <a:pos x="T8" y="T9"/>
                  </a:cxn>
                </a:cxnLst>
                <a:rect l="0" t="0" r="r" b="b"/>
                <a:pathLst>
                  <a:path w="173" h="105">
                    <a:moveTo>
                      <a:pt x="75" y="105"/>
                    </a:moveTo>
                    <a:lnTo>
                      <a:pt x="173" y="77"/>
                    </a:lnTo>
                    <a:lnTo>
                      <a:pt x="82" y="0"/>
                    </a:lnTo>
                    <a:lnTo>
                      <a:pt x="0" y="51"/>
                    </a:lnTo>
                    <a:lnTo>
                      <a:pt x="75" y="1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714"/>
              <p:cNvSpPr>
                <a:spLocks/>
              </p:cNvSpPr>
              <p:nvPr/>
            </p:nvSpPr>
            <p:spPr bwMode="auto">
              <a:xfrm>
                <a:off x="2022720" y="3593066"/>
                <a:ext cx="241300" cy="210364"/>
              </a:xfrm>
              <a:custGeom>
                <a:avLst/>
                <a:gdLst>
                  <a:gd name="T0" fmla="*/ 236 w 236"/>
                  <a:gd name="T1" fmla="*/ 163 h 206"/>
                  <a:gd name="T2" fmla="*/ 109 w 236"/>
                  <a:gd name="T3" fmla="*/ 0 h 206"/>
                  <a:gd name="T4" fmla="*/ 0 w 236"/>
                  <a:gd name="T5" fmla="*/ 91 h 206"/>
                  <a:gd name="T6" fmla="*/ 119 w 236"/>
                  <a:gd name="T7" fmla="*/ 206 h 206"/>
                  <a:gd name="T8" fmla="*/ 236 w 236"/>
                  <a:gd name="T9" fmla="*/ 163 h 206"/>
                </a:gdLst>
                <a:ahLst/>
                <a:cxnLst>
                  <a:cxn ang="0">
                    <a:pos x="T0" y="T1"/>
                  </a:cxn>
                  <a:cxn ang="0">
                    <a:pos x="T2" y="T3"/>
                  </a:cxn>
                  <a:cxn ang="0">
                    <a:pos x="T4" y="T5"/>
                  </a:cxn>
                  <a:cxn ang="0">
                    <a:pos x="T6" y="T7"/>
                  </a:cxn>
                  <a:cxn ang="0">
                    <a:pos x="T8" y="T9"/>
                  </a:cxn>
                </a:cxnLst>
                <a:rect l="0" t="0" r="r" b="b"/>
                <a:pathLst>
                  <a:path w="236" h="206">
                    <a:moveTo>
                      <a:pt x="236" y="163"/>
                    </a:moveTo>
                    <a:lnTo>
                      <a:pt x="109" y="0"/>
                    </a:lnTo>
                    <a:lnTo>
                      <a:pt x="0" y="91"/>
                    </a:lnTo>
                    <a:lnTo>
                      <a:pt x="119" y="206"/>
                    </a:lnTo>
                    <a:lnTo>
                      <a:pt x="236" y="16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715"/>
              <p:cNvSpPr>
                <a:spLocks/>
              </p:cNvSpPr>
              <p:nvPr/>
            </p:nvSpPr>
            <p:spPr bwMode="auto">
              <a:xfrm>
                <a:off x="1858759" y="3422918"/>
                <a:ext cx="275330" cy="262956"/>
              </a:xfrm>
              <a:custGeom>
                <a:avLst/>
                <a:gdLst>
                  <a:gd name="T0" fmla="*/ 266 w 266"/>
                  <a:gd name="T1" fmla="*/ 163 h 254"/>
                  <a:gd name="T2" fmla="*/ 131 w 266"/>
                  <a:gd name="T3" fmla="*/ 0 h 254"/>
                  <a:gd name="T4" fmla="*/ 0 w 266"/>
                  <a:gd name="T5" fmla="*/ 156 h 254"/>
                  <a:gd name="T6" fmla="*/ 157 w 266"/>
                  <a:gd name="T7" fmla="*/ 254 h 254"/>
                  <a:gd name="T8" fmla="*/ 266 w 266"/>
                  <a:gd name="T9" fmla="*/ 163 h 254"/>
                </a:gdLst>
                <a:ahLst/>
                <a:cxnLst>
                  <a:cxn ang="0">
                    <a:pos x="T0" y="T1"/>
                  </a:cxn>
                  <a:cxn ang="0">
                    <a:pos x="T2" y="T3"/>
                  </a:cxn>
                  <a:cxn ang="0">
                    <a:pos x="T4" y="T5"/>
                  </a:cxn>
                  <a:cxn ang="0">
                    <a:pos x="T6" y="T7"/>
                  </a:cxn>
                  <a:cxn ang="0">
                    <a:pos x="T8" y="T9"/>
                  </a:cxn>
                </a:cxnLst>
                <a:rect l="0" t="0" r="r" b="b"/>
                <a:pathLst>
                  <a:path w="266" h="254">
                    <a:moveTo>
                      <a:pt x="266" y="163"/>
                    </a:moveTo>
                    <a:lnTo>
                      <a:pt x="131" y="0"/>
                    </a:lnTo>
                    <a:lnTo>
                      <a:pt x="0" y="156"/>
                    </a:lnTo>
                    <a:lnTo>
                      <a:pt x="157" y="254"/>
                    </a:lnTo>
                    <a:lnTo>
                      <a:pt x="266" y="16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716"/>
              <p:cNvSpPr>
                <a:spLocks/>
              </p:cNvSpPr>
              <p:nvPr/>
            </p:nvSpPr>
            <p:spPr bwMode="auto">
              <a:xfrm>
                <a:off x="2134089" y="3497164"/>
                <a:ext cx="256769" cy="262956"/>
              </a:xfrm>
              <a:custGeom>
                <a:avLst/>
                <a:gdLst>
                  <a:gd name="T0" fmla="*/ 250 w 250"/>
                  <a:gd name="T1" fmla="*/ 210 h 255"/>
                  <a:gd name="T2" fmla="*/ 121 w 250"/>
                  <a:gd name="T3" fmla="*/ 0 h 255"/>
                  <a:gd name="T4" fmla="*/ 0 w 250"/>
                  <a:gd name="T5" fmla="*/ 92 h 255"/>
                  <a:gd name="T6" fmla="*/ 127 w 250"/>
                  <a:gd name="T7" fmla="*/ 255 h 255"/>
                  <a:gd name="T8" fmla="*/ 250 w 250"/>
                  <a:gd name="T9" fmla="*/ 210 h 255"/>
                </a:gdLst>
                <a:ahLst/>
                <a:cxnLst>
                  <a:cxn ang="0">
                    <a:pos x="T0" y="T1"/>
                  </a:cxn>
                  <a:cxn ang="0">
                    <a:pos x="T2" y="T3"/>
                  </a:cxn>
                  <a:cxn ang="0">
                    <a:pos x="T4" y="T5"/>
                  </a:cxn>
                  <a:cxn ang="0">
                    <a:pos x="T6" y="T7"/>
                  </a:cxn>
                  <a:cxn ang="0">
                    <a:pos x="T8" y="T9"/>
                  </a:cxn>
                </a:cxnLst>
                <a:rect l="0" t="0" r="r" b="b"/>
                <a:pathLst>
                  <a:path w="250" h="255">
                    <a:moveTo>
                      <a:pt x="250" y="210"/>
                    </a:moveTo>
                    <a:lnTo>
                      <a:pt x="121" y="0"/>
                    </a:lnTo>
                    <a:lnTo>
                      <a:pt x="0" y="92"/>
                    </a:lnTo>
                    <a:lnTo>
                      <a:pt x="127" y="255"/>
                    </a:lnTo>
                    <a:lnTo>
                      <a:pt x="250" y="21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717"/>
              <p:cNvSpPr>
                <a:spLocks/>
              </p:cNvSpPr>
              <p:nvPr/>
            </p:nvSpPr>
            <p:spPr bwMode="auto">
              <a:xfrm>
                <a:off x="1994877" y="3277520"/>
                <a:ext cx="262956" cy="315546"/>
              </a:xfrm>
              <a:custGeom>
                <a:avLst/>
                <a:gdLst>
                  <a:gd name="T0" fmla="*/ 256 w 256"/>
                  <a:gd name="T1" fmla="*/ 212 h 304"/>
                  <a:gd name="T2" fmla="*/ 127 w 256"/>
                  <a:gd name="T3" fmla="*/ 0 h 304"/>
                  <a:gd name="T4" fmla="*/ 0 w 256"/>
                  <a:gd name="T5" fmla="*/ 141 h 304"/>
                  <a:gd name="T6" fmla="*/ 135 w 256"/>
                  <a:gd name="T7" fmla="*/ 304 h 304"/>
                  <a:gd name="T8" fmla="*/ 256 w 256"/>
                  <a:gd name="T9" fmla="*/ 212 h 304"/>
                </a:gdLst>
                <a:ahLst/>
                <a:cxnLst>
                  <a:cxn ang="0">
                    <a:pos x="T0" y="T1"/>
                  </a:cxn>
                  <a:cxn ang="0">
                    <a:pos x="T2" y="T3"/>
                  </a:cxn>
                  <a:cxn ang="0">
                    <a:pos x="T4" y="T5"/>
                  </a:cxn>
                  <a:cxn ang="0">
                    <a:pos x="T6" y="T7"/>
                  </a:cxn>
                  <a:cxn ang="0">
                    <a:pos x="T8" y="T9"/>
                  </a:cxn>
                </a:cxnLst>
                <a:rect l="0" t="0" r="r" b="b"/>
                <a:pathLst>
                  <a:path w="256" h="304">
                    <a:moveTo>
                      <a:pt x="256" y="212"/>
                    </a:moveTo>
                    <a:lnTo>
                      <a:pt x="127" y="0"/>
                    </a:lnTo>
                    <a:lnTo>
                      <a:pt x="0" y="141"/>
                    </a:lnTo>
                    <a:lnTo>
                      <a:pt x="135" y="304"/>
                    </a:lnTo>
                    <a:lnTo>
                      <a:pt x="256" y="21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718"/>
              <p:cNvSpPr>
                <a:spLocks/>
              </p:cNvSpPr>
              <p:nvPr/>
            </p:nvSpPr>
            <p:spPr bwMode="auto">
              <a:xfrm>
                <a:off x="2257833" y="3404356"/>
                <a:ext cx="262956" cy="309359"/>
              </a:xfrm>
              <a:custGeom>
                <a:avLst/>
                <a:gdLst>
                  <a:gd name="T0" fmla="*/ 253 w 253"/>
                  <a:gd name="T1" fmla="*/ 257 h 301"/>
                  <a:gd name="T2" fmla="*/ 126 w 253"/>
                  <a:gd name="T3" fmla="*/ 0 h 301"/>
                  <a:gd name="T4" fmla="*/ 0 w 253"/>
                  <a:gd name="T5" fmla="*/ 91 h 301"/>
                  <a:gd name="T6" fmla="*/ 129 w 253"/>
                  <a:gd name="T7" fmla="*/ 301 h 301"/>
                  <a:gd name="T8" fmla="*/ 253 w 253"/>
                  <a:gd name="T9" fmla="*/ 257 h 301"/>
                </a:gdLst>
                <a:ahLst/>
                <a:cxnLst>
                  <a:cxn ang="0">
                    <a:pos x="T0" y="T1"/>
                  </a:cxn>
                  <a:cxn ang="0">
                    <a:pos x="T2" y="T3"/>
                  </a:cxn>
                  <a:cxn ang="0">
                    <a:pos x="T4" y="T5"/>
                  </a:cxn>
                  <a:cxn ang="0">
                    <a:pos x="T6" y="T7"/>
                  </a:cxn>
                  <a:cxn ang="0">
                    <a:pos x="T8" y="T9"/>
                  </a:cxn>
                </a:cxnLst>
                <a:rect l="0" t="0" r="r" b="b"/>
                <a:pathLst>
                  <a:path w="253" h="301">
                    <a:moveTo>
                      <a:pt x="253" y="257"/>
                    </a:moveTo>
                    <a:lnTo>
                      <a:pt x="126" y="0"/>
                    </a:lnTo>
                    <a:lnTo>
                      <a:pt x="0" y="91"/>
                    </a:lnTo>
                    <a:lnTo>
                      <a:pt x="129" y="301"/>
                    </a:lnTo>
                    <a:lnTo>
                      <a:pt x="253" y="2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719"/>
              <p:cNvSpPr>
                <a:spLocks/>
              </p:cNvSpPr>
              <p:nvPr/>
            </p:nvSpPr>
            <p:spPr bwMode="auto">
              <a:xfrm>
                <a:off x="2124808" y="3138308"/>
                <a:ext cx="262956" cy="358856"/>
              </a:xfrm>
              <a:custGeom>
                <a:avLst/>
                <a:gdLst>
                  <a:gd name="T0" fmla="*/ 255 w 255"/>
                  <a:gd name="T1" fmla="*/ 256 h 347"/>
                  <a:gd name="T2" fmla="*/ 127 w 255"/>
                  <a:gd name="T3" fmla="*/ 0 h 347"/>
                  <a:gd name="T4" fmla="*/ 0 w 255"/>
                  <a:gd name="T5" fmla="*/ 135 h 347"/>
                  <a:gd name="T6" fmla="*/ 129 w 255"/>
                  <a:gd name="T7" fmla="*/ 347 h 347"/>
                  <a:gd name="T8" fmla="*/ 255 w 255"/>
                  <a:gd name="T9" fmla="*/ 256 h 347"/>
                </a:gdLst>
                <a:ahLst/>
                <a:cxnLst>
                  <a:cxn ang="0">
                    <a:pos x="T0" y="T1"/>
                  </a:cxn>
                  <a:cxn ang="0">
                    <a:pos x="T2" y="T3"/>
                  </a:cxn>
                  <a:cxn ang="0">
                    <a:pos x="T4" y="T5"/>
                  </a:cxn>
                  <a:cxn ang="0">
                    <a:pos x="T6" y="T7"/>
                  </a:cxn>
                  <a:cxn ang="0">
                    <a:pos x="T8" y="T9"/>
                  </a:cxn>
                </a:cxnLst>
                <a:rect l="0" t="0" r="r" b="b"/>
                <a:pathLst>
                  <a:path w="255" h="347">
                    <a:moveTo>
                      <a:pt x="255" y="256"/>
                    </a:moveTo>
                    <a:lnTo>
                      <a:pt x="127" y="0"/>
                    </a:lnTo>
                    <a:lnTo>
                      <a:pt x="0" y="135"/>
                    </a:lnTo>
                    <a:lnTo>
                      <a:pt x="129" y="347"/>
                    </a:lnTo>
                    <a:lnTo>
                      <a:pt x="255" y="25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720"/>
              <p:cNvSpPr>
                <a:spLocks/>
              </p:cNvSpPr>
              <p:nvPr/>
            </p:nvSpPr>
            <p:spPr bwMode="auto">
              <a:xfrm>
                <a:off x="1991784" y="2875354"/>
                <a:ext cx="266049" cy="402167"/>
              </a:xfrm>
              <a:custGeom>
                <a:avLst/>
                <a:gdLst>
                  <a:gd name="T0" fmla="*/ 128 w 257"/>
                  <a:gd name="T1" fmla="*/ 0 h 392"/>
                  <a:gd name="T2" fmla="*/ 0 w 257"/>
                  <a:gd name="T3" fmla="*/ 177 h 392"/>
                  <a:gd name="T4" fmla="*/ 130 w 257"/>
                  <a:gd name="T5" fmla="*/ 392 h 392"/>
                  <a:gd name="T6" fmla="*/ 257 w 257"/>
                  <a:gd name="T7" fmla="*/ 257 h 392"/>
                  <a:gd name="T8" fmla="*/ 128 w 257"/>
                  <a:gd name="T9" fmla="*/ 0 h 392"/>
                </a:gdLst>
                <a:ahLst/>
                <a:cxnLst>
                  <a:cxn ang="0">
                    <a:pos x="T0" y="T1"/>
                  </a:cxn>
                  <a:cxn ang="0">
                    <a:pos x="T2" y="T3"/>
                  </a:cxn>
                  <a:cxn ang="0">
                    <a:pos x="T4" y="T5"/>
                  </a:cxn>
                  <a:cxn ang="0">
                    <a:pos x="T6" y="T7"/>
                  </a:cxn>
                  <a:cxn ang="0">
                    <a:pos x="T8" y="T9"/>
                  </a:cxn>
                </a:cxnLst>
                <a:rect l="0" t="0" r="r" b="b"/>
                <a:pathLst>
                  <a:path w="257" h="392">
                    <a:moveTo>
                      <a:pt x="128" y="0"/>
                    </a:moveTo>
                    <a:lnTo>
                      <a:pt x="0" y="177"/>
                    </a:lnTo>
                    <a:lnTo>
                      <a:pt x="130" y="392"/>
                    </a:lnTo>
                    <a:lnTo>
                      <a:pt x="257" y="257"/>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721"/>
              <p:cNvSpPr>
                <a:spLocks/>
              </p:cNvSpPr>
              <p:nvPr/>
            </p:nvSpPr>
            <p:spPr bwMode="auto">
              <a:xfrm>
                <a:off x="1858759" y="3057874"/>
                <a:ext cx="266049" cy="365043"/>
              </a:xfrm>
              <a:custGeom>
                <a:avLst/>
                <a:gdLst>
                  <a:gd name="T0" fmla="*/ 128 w 258"/>
                  <a:gd name="T1" fmla="*/ 0 h 356"/>
                  <a:gd name="T2" fmla="*/ 0 w 258"/>
                  <a:gd name="T3" fmla="*/ 178 h 356"/>
                  <a:gd name="T4" fmla="*/ 131 w 258"/>
                  <a:gd name="T5" fmla="*/ 356 h 356"/>
                  <a:gd name="T6" fmla="*/ 258 w 258"/>
                  <a:gd name="T7" fmla="*/ 215 h 356"/>
                  <a:gd name="T8" fmla="*/ 128 w 258"/>
                  <a:gd name="T9" fmla="*/ 0 h 356"/>
                </a:gdLst>
                <a:ahLst/>
                <a:cxnLst>
                  <a:cxn ang="0">
                    <a:pos x="T0" y="T1"/>
                  </a:cxn>
                  <a:cxn ang="0">
                    <a:pos x="T2" y="T3"/>
                  </a:cxn>
                  <a:cxn ang="0">
                    <a:pos x="T4" y="T5"/>
                  </a:cxn>
                  <a:cxn ang="0">
                    <a:pos x="T6" y="T7"/>
                  </a:cxn>
                  <a:cxn ang="0">
                    <a:pos x="T8" y="T9"/>
                  </a:cxn>
                </a:cxnLst>
                <a:rect l="0" t="0" r="r" b="b"/>
                <a:pathLst>
                  <a:path w="258" h="356">
                    <a:moveTo>
                      <a:pt x="128" y="0"/>
                    </a:moveTo>
                    <a:lnTo>
                      <a:pt x="0" y="178"/>
                    </a:lnTo>
                    <a:lnTo>
                      <a:pt x="131" y="356"/>
                    </a:lnTo>
                    <a:lnTo>
                      <a:pt x="258" y="215"/>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722"/>
              <p:cNvSpPr>
                <a:spLocks/>
              </p:cNvSpPr>
              <p:nvPr/>
            </p:nvSpPr>
            <p:spPr bwMode="auto">
              <a:xfrm>
                <a:off x="1725736" y="3240397"/>
                <a:ext cx="269143" cy="343389"/>
              </a:xfrm>
              <a:custGeom>
                <a:avLst/>
                <a:gdLst>
                  <a:gd name="T0" fmla="*/ 131 w 262"/>
                  <a:gd name="T1" fmla="*/ 0 h 334"/>
                  <a:gd name="T2" fmla="*/ 0 w 262"/>
                  <a:gd name="T3" fmla="*/ 178 h 334"/>
                  <a:gd name="T4" fmla="*/ 131 w 262"/>
                  <a:gd name="T5" fmla="*/ 334 h 334"/>
                  <a:gd name="T6" fmla="*/ 262 w 262"/>
                  <a:gd name="T7" fmla="*/ 178 h 334"/>
                  <a:gd name="T8" fmla="*/ 131 w 262"/>
                  <a:gd name="T9" fmla="*/ 0 h 334"/>
                </a:gdLst>
                <a:ahLst/>
                <a:cxnLst>
                  <a:cxn ang="0">
                    <a:pos x="T0" y="T1"/>
                  </a:cxn>
                  <a:cxn ang="0">
                    <a:pos x="T2" y="T3"/>
                  </a:cxn>
                  <a:cxn ang="0">
                    <a:pos x="T4" y="T5"/>
                  </a:cxn>
                  <a:cxn ang="0">
                    <a:pos x="T6" y="T7"/>
                  </a:cxn>
                  <a:cxn ang="0">
                    <a:pos x="T8" y="T9"/>
                  </a:cxn>
                </a:cxnLst>
                <a:rect l="0" t="0" r="r" b="b"/>
                <a:pathLst>
                  <a:path w="262" h="334">
                    <a:moveTo>
                      <a:pt x="131" y="0"/>
                    </a:moveTo>
                    <a:lnTo>
                      <a:pt x="0" y="178"/>
                    </a:lnTo>
                    <a:lnTo>
                      <a:pt x="131" y="334"/>
                    </a:lnTo>
                    <a:lnTo>
                      <a:pt x="262" y="178"/>
                    </a:lnTo>
                    <a:lnTo>
                      <a:pt x="13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723"/>
              <p:cNvSpPr>
                <a:spLocks/>
              </p:cNvSpPr>
              <p:nvPr/>
            </p:nvSpPr>
            <p:spPr bwMode="auto">
              <a:xfrm>
                <a:off x="1583430" y="3422918"/>
                <a:ext cx="275330" cy="262956"/>
              </a:xfrm>
              <a:custGeom>
                <a:avLst/>
                <a:gdLst>
                  <a:gd name="T0" fmla="*/ 136 w 267"/>
                  <a:gd name="T1" fmla="*/ 0 h 254"/>
                  <a:gd name="T2" fmla="*/ 0 w 267"/>
                  <a:gd name="T3" fmla="*/ 163 h 254"/>
                  <a:gd name="T4" fmla="*/ 110 w 267"/>
                  <a:gd name="T5" fmla="*/ 254 h 254"/>
                  <a:gd name="T6" fmla="*/ 267 w 267"/>
                  <a:gd name="T7" fmla="*/ 156 h 254"/>
                  <a:gd name="T8" fmla="*/ 136 w 267"/>
                  <a:gd name="T9" fmla="*/ 0 h 254"/>
                </a:gdLst>
                <a:ahLst/>
                <a:cxnLst>
                  <a:cxn ang="0">
                    <a:pos x="T0" y="T1"/>
                  </a:cxn>
                  <a:cxn ang="0">
                    <a:pos x="T2" y="T3"/>
                  </a:cxn>
                  <a:cxn ang="0">
                    <a:pos x="T4" y="T5"/>
                  </a:cxn>
                  <a:cxn ang="0">
                    <a:pos x="T6" y="T7"/>
                  </a:cxn>
                  <a:cxn ang="0">
                    <a:pos x="T8" y="T9"/>
                  </a:cxn>
                </a:cxnLst>
                <a:rect l="0" t="0" r="r" b="b"/>
                <a:pathLst>
                  <a:path w="267" h="254">
                    <a:moveTo>
                      <a:pt x="136" y="0"/>
                    </a:moveTo>
                    <a:lnTo>
                      <a:pt x="0" y="163"/>
                    </a:lnTo>
                    <a:lnTo>
                      <a:pt x="110" y="254"/>
                    </a:lnTo>
                    <a:lnTo>
                      <a:pt x="267" y="156"/>
                    </a:lnTo>
                    <a:lnTo>
                      <a:pt x="13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724"/>
              <p:cNvSpPr>
                <a:spLocks/>
              </p:cNvSpPr>
              <p:nvPr/>
            </p:nvSpPr>
            <p:spPr bwMode="auto">
              <a:xfrm>
                <a:off x="1453500" y="3593066"/>
                <a:ext cx="244395" cy="210364"/>
              </a:xfrm>
              <a:custGeom>
                <a:avLst/>
                <a:gdLst>
                  <a:gd name="T0" fmla="*/ 127 w 237"/>
                  <a:gd name="T1" fmla="*/ 0 h 206"/>
                  <a:gd name="T2" fmla="*/ 0 w 237"/>
                  <a:gd name="T3" fmla="*/ 163 h 206"/>
                  <a:gd name="T4" fmla="*/ 117 w 237"/>
                  <a:gd name="T5" fmla="*/ 206 h 206"/>
                  <a:gd name="T6" fmla="*/ 237 w 237"/>
                  <a:gd name="T7" fmla="*/ 91 h 206"/>
                  <a:gd name="T8" fmla="*/ 127 w 237"/>
                  <a:gd name="T9" fmla="*/ 0 h 206"/>
                </a:gdLst>
                <a:ahLst/>
                <a:cxnLst>
                  <a:cxn ang="0">
                    <a:pos x="T0" y="T1"/>
                  </a:cxn>
                  <a:cxn ang="0">
                    <a:pos x="T2" y="T3"/>
                  </a:cxn>
                  <a:cxn ang="0">
                    <a:pos x="T4" y="T5"/>
                  </a:cxn>
                  <a:cxn ang="0">
                    <a:pos x="T6" y="T7"/>
                  </a:cxn>
                  <a:cxn ang="0">
                    <a:pos x="T8" y="T9"/>
                  </a:cxn>
                </a:cxnLst>
                <a:rect l="0" t="0" r="r" b="b"/>
                <a:pathLst>
                  <a:path w="237" h="206">
                    <a:moveTo>
                      <a:pt x="127" y="0"/>
                    </a:moveTo>
                    <a:lnTo>
                      <a:pt x="0" y="163"/>
                    </a:lnTo>
                    <a:lnTo>
                      <a:pt x="117" y="206"/>
                    </a:lnTo>
                    <a:lnTo>
                      <a:pt x="237" y="91"/>
                    </a:lnTo>
                    <a:lnTo>
                      <a:pt x="12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725"/>
              <p:cNvSpPr>
                <a:spLocks/>
              </p:cNvSpPr>
              <p:nvPr/>
            </p:nvSpPr>
            <p:spPr bwMode="auto">
              <a:xfrm>
                <a:off x="1858759" y="2609305"/>
                <a:ext cx="266049" cy="448571"/>
              </a:xfrm>
              <a:custGeom>
                <a:avLst/>
                <a:gdLst>
                  <a:gd name="T0" fmla="*/ 128 w 256"/>
                  <a:gd name="T1" fmla="*/ 0 h 433"/>
                  <a:gd name="T2" fmla="*/ 0 w 256"/>
                  <a:gd name="T3" fmla="*/ 217 h 433"/>
                  <a:gd name="T4" fmla="*/ 128 w 256"/>
                  <a:gd name="T5" fmla="*/ 433 h 433"/>
                  <a:gd name="T6" fmla="*/ 256 w 256"/>
                  <a:gd name="T7" fmla="*/ 256 h 433"/>
                  <a:gd name="T8" fmla="*/ 128 w 256"/>
                  <a:gd name="T9" fmla="*/ 0 h 433"/>
                </a:gdLst>
                <a:ahLst/>
                <a:cxnLst>
                  <a:cxn ang="0">
                    <a:pos x="T0" y="T1"/>
                  </a:cxn>
                  <a:cxn ang="0">
                    <a:pos x="T2" y="T3"/>
                  </a:cxn>
                  <a:cxn ang="0">
                    <a:pos x="T4" y="T5"/>
                  </a:cxn>
                  <a:cxn ang="0">
                    <a:pos x="T6" y="T7"/>
                  </a:cxn>
                  <a:cxn ang="0">
                    <a:pos x="T8" y="T9"/>
                  </a:cxn>
                </a:cxnLst>
                <a:rect l="0" t="0" r="r" b="b"/>
                <a:pathLst>
                  <a:path w="256" h="433">
                    <a:moveTo>
                      <a:pt x="128" y="0"/>
                    </a:moveTo>
                    <a:lnTo>
                      <a:pt x="0" y="217"/>
                    </a:lnTo>
                    <a:lnTo>
                      <a:pt x="128" y="433"/>
                    </a:lnTo>
                    <a:lnTo>
                      <a:pt x="256" y="256"/>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726"/>
              <p:cNvSpPr>
                <a:spLocks/>
              </p:cNvSpPr>
              <p:nvPr/>
            </p:nvSpPr>
            <p:spPr bwMode="auto">
              <a:xfrm>
                <a:off x="1725736" y="2835136"/>
                <a:ext cx="266049" cy="405261"/>
              </a:xfrm>
              <a:custGeom>
                <a:avLst/>
                <a:gdLst>
                  <a:gd name="T0" fmla="*/ 129 w 257"/>
                  <a:gd name="T1" fmla="*/ 0 h 394"/>
                  <a:gd name="T2" fmla="*/ 0 w 257"/>
                  <a:gd name="T3" fmla="*/ 216 h 394"/>
                  <a:gd name="T4" fmla="*/ 129 w 257"/>
                  <a:gd name="T5" fmla="*/ 394 h 394"/>
                  <a:gd name="T6" fmla="*/ 257 w 257"/>
                  <a:gd name="T7" fmla="*/ 216 h 394"/>
                  <a:gd name="T8" fmla="*/ 129 w 257"/>
                  <a:gd name="T9" fmla="*/ 0 h 394"/>
                </a:gdLst>
                <a:ahLst/>
                <a:cxnLst>
                  <a:cxn ang="0">
                    <a:pos x="T0" y="T1"/>
                  </a:cxn>
                  <a:cxn ang="0">
                    <a:pos x="T2" y="T3"/>
                  </a:cxn>
                  <a:cxn ang="0">
                    <a:pos x="T4" y="T5"/>
                  </a:cxn>
                  <a:cxn ang="0">
                    <a:pos x="T6" y="T7"/>
                  </a:cxn>
                  <a:cxn ang="0">
                    <a:pos x="T8" y="T9"/>
                  </a:cxn>
                </a:cxnLst>
                <a:rect l="0" t="0" r="r" b="b"/>
                <a:pathLst>
                  <a:path w="257" h="394">
                    <a:moveTo>
                      <a:pt x="129" y="0"/>
                    </a:moveTo>
                    <a:lnTo>
                      <a:pt x="0" y="216"/>
                    </a:lnTo>
                    <a:lnTo>
                      <a:pt x="129" y="394"/>
                    </a:lnTo>
                    <a:lnTo>
                      <a:pt x="257" y="216"/>
                    </a:lnTo>
                    <a:lnTo>
                      <a:pt x="12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727"/>
              <p:cNvSpPr>
                <a:spLocks/>
              </p:cNvSpPr>
              <p:nvPr/>
            </p:nvSpPr>
            <p:spPr bwMode="auto">
              <a:xfrm>
                <a:off x="1592710" y="3057874"/>
                <a:ext cx="266049" cy="365043"/>
              </a:xfrm>
              <a:custGeom>
                <a:avLst/>
                <a:gdLst>
                  <a:gd name="T0" fmla="*/ 129 w 258"/>
                  <a:gd name="T1" fmla="*/ 0 h 356"/>
                  <a:gd name="T2" fmla="*/ 0 w 258"/>
                  <a:gd name="T3" fmla="*/ 215 h 356"/>
                  <a:gd name="T4" fmla="*/ 127 w 258"/>
                  <a:gd name="T5" fmla="*/ 356 h 356"/>
                  <a:gd name="T6" fmla="*/ 258 w 258"/>
                  <a:gd name="T7" fmla="*/ 178 h 356"/>
                  <a:gd name="T8" fmla="*/ 129 w 258"/>
                  <a:gd name="T9" fmla="*/ 0 h 356"/>
                </a:gdLst>
                <a:ahLst/>
                <a:cxnLst>
                  <a:cxn ang="0">
                    <a:pos x="T0" y="T1"/>
                  </a:cxn>
                  <a:cxn ang="0">
                    <a:pos x="T2" y="T3"/>
                  </a:cxn>
                  <a:cxn ang="0">
                    <a:pos x="T4" y="T5"/>
                  </a:cxn>
                  <a:cxn ang="0">
                    <a:pos x="T6" y="T7"/>
                  </a:cxn>
                  <a:cxn ang="0">
                    <a:pos x="T8" y="T9"/>
                  </a:cxn>
                </a:cxnLst>
                <a:rect l="0" t="0" r="r" b="b"/>
                <a:pathLst>
                  <a:path w="258" h="356">
                    <a:moveTo>
                      <a:pt x="129" y="0"/>
                    </a:moveTo>
                    <a:lnTo>
                      <a:pt x="0" y="215"/>
                    </a:lnTo>
                    <a:lnTo>
                      <a:pt x="127" y="356"/>
                    </a:lnTo>
                    <a:lnTo>
                      <a:pt x="258" y="178"/>
                    </a:lnTo>
                    <a:lnTo>
                      <a:pt x="12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728"/>
              <p:cNvSpPr>
                <a:spLocks/>
              </p:cNvSpPr>
              <p:nvPr/>
            </p:nvSpPr>
            <p:spPr bwMode="auto">
              <a:xfrm>
                <a:off x="1459687" y="3277520"/>
                <a:ext cx="266049" cy="315546"/>
              </a:xfrm>
              <a:custGeom>
                <a:avLst/>
                <a:gdLst>
                  <a:gd name="T0" fmla="*/ 130 w 257"/>
                  <a:gd name="T1" fmla="*/ 0 h 304"/>
                  <a:gd name="T2" fmla="*/ 0 w 257"/>
                  <a:gd name="T3" fmla="*/ 212 h 304"/>
                  <a:gd name="T4" fmla="*/ 121 w 257"/>
                  <a:gd name="T5" fmla="*/ 304 h 304"/>
                  <a:gd name="T6" fmla="*/ 257 w 257"/>
                  <a:gd name="T7" fmla="*/ 141 h 304"/>
                  <a:gd name="T8" fmla="*/ 130 w 257"/>
                  <a:gd name="T9" fmla="*/ 0 h 304"/>
                </a:gdLst>
                <a:ahLst/>
                <a:cxnLst>
                  <a:cxn ang="0">
                    <a:pos x="T0" y="T1"/>
                  </a:cxn>
                  <a:cxn ang="0">
                    <a:pos x="T2" y="T3"/>
                  </a:cxn>
                  <a:cxn ang="0">
                    <a:pos x="T4" y="T5"/>
                  </a:cxn>
                  <a:cxn ang="0">
                    <a:pos x="T6" y="T7"/>
                  </a:cxn>
                  <a:cxn ang="0">
                    <a:pos x="T8" y="T9"/>
                  </a:cxn>
                </a:cxnLst>
                <a:rect l="0" t="0" r="r" b="b"/>
                <a:pathLst>
                  <a:path w="257" h="304">
                    <a:moveTo>
                      <a:pt x="130" y="0"/>
                    </a:moveTo>
                    <a:lnTo>
                      <a:pt x="0" y="212"/>
                    </a:lnTo>
                    <a:lnTo>
                      <a:pt x="121" y="304"/>
                    </a:lnTo>
                    <a:lnTo>
                      <a:pt x="257" y="141"/>
                    </a:lnTo>
                    <a:lnTo>
                      <a:pt x="13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729"/>
              <p:cNvSpPr>
                <a:spLocks/>
              </p:cNvSpPr>
              <p:nvPr/>
            </p:nvSpPr>
            <p:spPr bwMode="auto">
              <a:xfrm>
                <a:off x="1326662" y="3497164"/>
                <a:ext cx="256769" cy="262956"/>
              </a:xfrm>
              <a:custGeom>
                <a:avLst/>
                <a:gdLst>
                  <a:gd name="T0" fmla="*/ 128 w 249"/>
                  <a:gd name="T1" fmla="*/ 0 h 255"/>
                  <a:gd name="T2" fmla="*/ 0 w 249"/>
                  <a:gd name="T3" fmla="*/ 210 h 255"/>
                  <a:gd name="T4" fmla="*/ 122 w 249"/>
                  <a:gd name="T5" fmla="*/ 255 h 255"/>
                  <a:gd name="T6" fmla="*/ 249 w 249"/>
                  <a:gd name="T7" fmla="*/ 92 h 255"/>
                  <a:gd name="T8" fmla="*/ 128 w 249"/>
                  <a:gd name="T9" fmla="*/ 0 h 255"/>
                </a:gdLst>
                <a:ahLst/>
                <a:cxnLst>
                  <a:cxn ang="0">
                    <a:pos x="T0" y="T1"/>
                  </a:cxn>
                  <a:cxn ang="0">
                    <a:pos x="T2" y="T3"/>
                  </a:cxn>
                  <a:cxn ang="0">
                    <a:pos x="T4" y="T5"/>
                  </a:cxn>
                  <a:cxn ang="0">
                    <a:pos x="T6" y="T7"/>
                  </a:cxn>
                  <a:cxn ang="0">
                    <a:pos x="T8" y="T9"/>
                  </a:cxn>
                </a:cxnLst>
                <a:rect l="0" t="0" r="r" b="b"/>
                <a:pathLst>
                  <a:path w="249" h="255">
                    <a:moveTo>
                      <a:pt x="128" y="0"/>
                    </a:moveTo>
                    <a:lnTo>
                      <a:pt x="0" y="210"/>
                    </a:lnTo>
                    <a:lnTo>
                      <a:pt x="122" y="255"/>
                    </a:lnTo>
                    <a:lnTo>
                      <a:pt x="249" y="92"/>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730"/>
              <p:cNvSpPr>
                <a:spLocks/>
              </p:cNvSpPr>
              <p:nvPr/>
            </p:nvSpPr>
            <p:spPr bwMode="auto">
              <a:xfrm>
                <a:off x="1725736" y="2346349"/>
                <a:ext cx="266049" cy="488787"/>
              </a:xfrm>
              <a:custGeom>
                <a:avLst/>
                <a:gdLst>
                  <a:gd name="T0" fmla="*/ 129 w 257"/>
                  <a:gd name="T1" fmla="*/ 0 h 472"/>
                  <a:gd name="T2" fmla="*/ 0 w 257"/>
                  <a:gd name="T3" fmla="*/ 255 h 472"/>
                  <a:gd name="T4" fmla="*/ 129 w 257"/>
                  <a:gd name="T5" fmla="*/ 472 h 472"/>
                  <a:gd name="T6" fmla="*/ 257 w 257"/>
                  <a:gd name="T7" fmla="*/ 255 h 472"/>
                  <a:gd name="T8" fmla="*/ 129 w 257"/>
                  <a:gd name="T9" fmla="*/ 0 h 472"/>
                </a:gdLst>
                <a:ahLst/>
                <a:cxnLst>
                  <a:cxn ang="0">
                    <a:pos x="T0" y="T1"/>
                  </a:cxn>
                  <a:cxn ang="0">
                    <a:pos x="T2" y="T3"/>
                  </a:cxn>
                  <a:cxn ang="0">
                    <a:pos x="T4" y="T5"/>
                  </a:cxn>
                  <a:cxn ang="0">
                    <a:pos x="T6" y="T7"/>
                  </a:cxn>
                  <a:cxn ang="0">
                    <a:pos x="T8" y="T9"/>
                  </a:cxn>
                </a:cxnLst>
                <a:rect l="0" t="0" r="r" b="b"/>
                <a:pathLst>
                  <a:path w="257" h="472">
                    <a:moveTo>
                      <a:pt x="129" y="0"/>
                    </a:moveTo>
                    <a:lnTo>
                      <a:pt x="0" y="255"/>
                    </a:lnTo>
                    <a:lnTo>
                      <a:pt x="129" y="472"/>
                    </a:lnTo>
                    <a:lnTo>
                      <a:pt x="257" y="255"/>
                    </a:lnTo>
                    <a:lnTo>
                      <a:pt x="12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0" name="Freeform 731"/>
              <p:cNvSpPr>
                <a:spLocks/>
              </p:cNvSpPr>
              <p:nvPr/>
            </p:nvSpPr>
            <p:spPr bwMode="auto">
              <a:xfrm>
                <a:off x="1595805" y="2609305"/>
                <a:ext cx="262956" cy="448571"/>
              </a:xfrm>
              <a:custGeom>
                <a:avLst/>
                <a:gdLst>
                  <a:gd name="T0" fmla="*/ 128 w 257"/>
                  <a:gd name="T1" fmla="*/ 0 h 433"/>
                  <a:gd name="T2" fmla="*/ 0 w 257"/>
                  <a:gd name="T3" fmla="*/ 256 h 433"/>
                  <a:gd name="T4" fmla="*/ 128 w 257"/>
                  <a:gd name="T5" fmla="*/ 433 h 433"/>
                  <a:gd name="T6" fmla="*/ 257 w 257"/>
                  <a:gd name="T7" fmla="*/ 217 h 433"/>
                  <a:gd name="T8" fmla="*/ 128 w 257"/>
                  <a:gd name="T9" fmla="*/ 0 h 433"/>
                </a:gdLst>
                <a:ahLst/>
                <a:cxnLst>
                  <a:cxn ang="0">
                    <a:pos x="T0" y="T1"/>
                  </a:cxn>
                  <a:cxn ang="0">
                    <a:pos x="T2" y="T3"/>
                  </a:cxn>
                  <a:cxn ang="0">
                    <a:pos x="T4" y="T5"/>
                  </a:cxn>
                  <a:cxn ang="0">
                    <a:pos x="T6" y="T7"/>
                  </a:cxn>
                  <a:cxn ang="0">
                    <a:pos x="T8" y="T9"/>
                  </a:cxn>
                </a:cxnLst>
                <a:rect l="0" t="0" r="r" b="b"/>
                <a:pathLst>
                  <a:path w="257" h="433">
                    <a:moveTo>
                      <a:pt x="128" y="0"/>
                    </a:moveTo>
                    <a:lnTo>
                      <a:pt x="0" y="256"/>
                    </a:lnTo>
                    <a:lnTo>
                      <a:pt x="128" y="433"/>
                    </a:lnTo>
                    <a:lnTo>
                      <a:pt x="257" y="217"/>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1" name="Freeform 732"/>
              <p:cNvSpPr>
                <a:spLocks/>
              </p:cNvSpPr>
              <p:nvPr/>
            </p:nvSpPr>
            <p:spPr bwMode="auto">
              <a:xfrm>
                <a:off x="1462780" y="2875354"/>
                <a:ext cx="262956" cy="402167"/>
              </a:xfrm>
              <a:custGeom>
                <a:avLst/>
                <a:gdLst>
                  <a:gd name="T0" fmla="*/ 128 w 256"/>
                  <a:gd name="T1" fmla="*/ 0 h 392"/>
                  <a:gd name="T2" fmla="*/ 0 w 256"/>
                  <a:gd name="T3" fmla="*/ 257 h 392"/>
                  <a:gd name="T4" fmla="*/ 127 w 256"/>
                  <a:gd name="T5" fmla="*/ 392 h 392"/>
                  <a:gd name="T6" fmla="*/ 256 w 256"/>
                  <a:gd name="T7" fmla="*/ 177 h 392"/>
                  <a:gd name="T8" fmla="*/ 128 w 256"/>
                  <a:gd name="T9" fmla="*/ 0 h 392"/>
                </a:gdLst>
                <a:ahLst/>
                <a:cxnLst>
                  <a:cxn ang="0">
                    <a:pos x="T0" y="T1"/>
                  </a:cxn>
                  <a:cxn ang="0">
                    <a:pos x="T2" y="T3"/>
                  </a:cxn>
                  <a:cxn ang="0">
                    <a:pos x="T4" y="T5"/>
                  </a:cxn>
                  <a:cxn ang="0">
                    <a:pos x="T6" y="T7"/>
                  </a:cxn>
                  <a:cxn ang="0">
                    <a:pos x="T8" y="T9"/>
                  </a:cxn>
                </a:cxnLst>
                <a:rect l="0" t="0" r="r" b="b"/>
                <a:pathLst>
                  <a:path w="256" h="392">
                    <a:moveTo>
                      <a:pt x="128" y="0"/>
                    </a:moveTo>
                    <a:lnTo>
                      <a:pt x="0" y="257"/>
                    </a:lnTo>
                    <a:lnTo>
                      <a:pt x="127" y="392"/>
                    </a:lnTo>
                    <a:lnTo>
                      <a:pt x="256" y="177"/>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2" name="Freeform 733"/>
              <p:cNvSpPr>
                <a:spLocks/>
              </p:cNvSpPr>
              <p:nvPr/>
            </p:nvSpPr>
            <p:spPr bwMode="auto">
              <a:xfrm>
                <a:off x="1329756" y="3138308"/>
                <a:ext cx="262956" cy="358856"/>
              </a:xfrm>
              <a:custGeom>
                <a:avLst/>
                <a:gdLst>
                  <a:gd name="T0" fmla="*/ 128 w 255"/>
                  <a:gd name="T1" fmla="*/ 0 h 347"/>
                  <a:gd name="T2" fmla="*/ 0 w 255"/>
                  <a:gd name="T3" fmla="*/ 256 h 347"/>
                  <a:gd name="T4" fmla="*/ 125 w 255"/>
                  <a:gd name="T5" fmla="*/ 347 h 347"/>
                  <a:gd name="T6" fmla="*/ 255 w 255"/>
                  <a:gd name="T7" fmla="*/ 135 h 347"/>
                  <a:gd name="T8" fmla="*/ 128 w 255"/>
                  <a:gd name="T9" fmla="*/ 0 h 347"/>
                </a:gdLst>
                <a:ahLst/>
                <a:cxnLst>
                  <a:cxn ang="0">
                    <a:pos x="T0" y="T1"/>
                  </a:cxn>
                  <a:cxn ang="0">
                    <a:pos x="T2" y="T3"/>
                  </a:cxn>
                  <a:cxn ang="0">
                    <a:pos x="T4" y="T5"/>
                  </a:cxn>
                  <a:cxn ang="0">
                    <a:pos x="T6" y="T7"/>
                  </a:cxn>
                  <a:cxn ang="0">
                    <a:pos x="T8" y="T9"/>
                  </a:cxn>
                </a:cxnLst>
                <a:rect l="0" t="0" r="r" b="b"/>
                <a:pathLst>
                  <a:path w="255" h="347">
                    <a:moveTo>
                      <a:pt x="128" y="0"/>
                    </a:moveTo>
                    <a:lnTo>
                      <a:pt x="0" y="256"/>
                    </a:lnTo>
                    <a:lnTo>
                      <a:pt x="125" y="347"/>
                    </a:lnTo>
                    <a:lnTo>
                      <a:pt x="255" y="135"/>
                    </a:lnTo>
                    <a:lnTo>
                      <a:pt x="12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3" name="Freeform 734"/>
              <p:cNvSpPr>
                <a:spLocks/>
              </p:cNvSpPr>
              <p:nvPr/>
            </p:nvSpPr>
            <p:spPr bwMode="auto">
              <a:xfrm>
                <a:off x="1199825" y="3404356"/>
                <a:ext cx="259862" cy="309359"/>
              </a:xfrm>
              <a:custGeom>
                <a:avLst/>
                <a:gdLst>
                  <a:gd name="T0" fmla="*/ 127 w 252"/>
                  <a:gd name="T1" fmla="*/ 0 h 301"/>
                  <a:gd name="T2" fmla="*/ 0 w 252"/>
                  <a:gd name="T3" fmla="*/ 257 h 301"/>
                  <a:gd name="T4" fmla="*/ 124 w 252"/>
                  <a:gd name="T5" fmla="*/ 301 h 301"/>
                  <a:gd name="T6" fmla="*/ 252 w 252"/>
                  <a:gd name="T7" fmla="*/ 91 h 301"/>
                  <a:gd name="T8" fmla="*/ 127 w 252"/>
                  <a:gd name="T9" fmla="*/ 0 h 301"/>
                </a:gdLst>
                <a:ahLst/>
                <a:cxnLst>
                  <a:cxn ang="0">
                    <a:pos x="T0" y="T1"/>
                  </a:cxn>
                  <a:cxn ang="0">
                    <a:pos x="T2" y="T3"/>
                  </a:cxn>
                  <a:cxn ang="0">
                    <a:pos x="T4" y="T5"/>
                  </a:cxn>
                  <a:cxn ang="0">
                    <a:pos x="T6" y="T7"/>
                  </a:cxn>
                  <a:cxn ang="0">
                    <a:pos x="T8" y="T9"/>
                  </a:cxn>
                </a:cxnLst>
                <a:rect l="0" t="0" r="r" b="b"/>
                <a:pathLst>
                  <a:path w="252" h="301">
                    <a:moveTo>
                      <a:pt x="127" y="0"/>
                    </a:moveTo>
                    <a:lnTo>
                      <a:pt x="0" y="257"/>
                    </a:lnTo>
                    <a:lnTo>
                      <a:pt x="124" y="301"/>
                    </a:lnTo>
                    <a:lnTo>
                      <a:pt x="252" y="91"/>
                    </a:lnTo>
                    <a:lnTo>
                      <a:pt x="12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4" name="Freeform 735"/>
              <p:cNvSpPr>
                <a:spLocks/>
              </p:cNvSpPr>
              <p:nvPr/>
            </p:nvSpPr>
            <p:spPr bwMode="auto">
              <a:xfrm>
                <a:off x="1066800" y="3667312"/>
                <a:ext cx="259862" cy="262956"/>
              </a:xfrm>
              <a:custGeom>
                <a:avLst/>
                <a:gdLst>
                  <a:gd name="T0" fmla="*/ 0 w 252"/>
                  <a:gd name="T1" fmla="*/ 255 h 255"/>
                  <a:gd name="T2" fmla="*/ 128 w 252"/>
                  <a:gd name="T3" fmla="*/ 255 h 255"/>
                  <a:gd name="T4" fmla="*/ 252 w 252"/>
                  <a:gd name="T5" fmla="*/ 44 h 255"/>
                  <a:gd name="T6" fmla="*/ 128 w 252"/>
                  <a:gd name="T7" fmla="*/ 0 h 255"/>
                  <a:gd name="T8" fmla="*/ 0 w 252"/>
                  <a:gd name="T9" fmla="*/ 255 h 255"/>
                </a:gdLst>
                <a:ahLst/>
                <a:cxnLst>
                  <a:cxn ang="0">
                    <a:pos x="T0" y="T1"/>
                  </a:cxn>
                  <a:cxn ang="0">
                    <a:pos x="T2" y="T3"/>
                  </a:cxn>
                  <a:cxn ang="0">
                    <a:pos x="T4" y="T5"/>
                  </a:cxn>
                  <a:cxn ang="0">
                    <a:pos x="T6" y="T7"/>
                  </a:cxn>
                  <a:cxn ang="0">
                    <a:pos x="T8" y="T9"/>
                  </a:cxn>
                </a:cxnLst>
                <a:rect l="0" t="0" r="r" b="b"/>
                <a:pathLst>
                  <a:path w="252" h="255">
                    <a:moveTo>
                      <a:pt x="0" y="255"/>
                    </a:moveTo>
                    <a:lnTo>
                      <a:pt x="128" y="255"/>
                    </a:lnTo>
                    <a:lnTo>
                      <a:pt x="252" y="44"/>
                    </a:lnTo>
                    <a:lnTo>
                      <a:pt x="128" y="0"/>
                    </a:lnTo>
                    <a:lnTo>
                      <a:pt x="0" y="2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5" name="Freeform 736"/>
              <p:cNvSpPr>
                <a:spLocks/>
              </p:cNvSpPr>
              <p:nvPr/>
            </p:nvSpPr>
            <p:spPr bwMode="auto">
              <a:xfrm>
                <a:off x="1199825" y="3713715"/>
                <a:ext cx="253674" cy="216551"/>
              </a:xfrm>
              <a:custGeom>
                <a:avLst/>
                <a:gdLst>
                  <a:gd name="T0" fmla="*/ 0 w 246"/>
                  <a:gd name="T1" fmla="*/ 211 h 211"/>
                  <a:gd name="T2" fmla="*/ 127 w 246"/>
                  <a:gd name="T3" fmla="*/ 211 h 211"/>
                  <a:gd name="T4" fmla="*/ 246 w 246"/>
                  <a:gd name="T5" fmla="*/ 45 h 211"/>
                  <a:gd name="T6" fmla="*/ 124 w 246"/>
                  <a:gd name="T7" fmla="*/ 0 h 211"/>
                  <a:gd name="T8" fmla="*/ 0 w 246"/>
                  <a:gd name="T9" fmla="*/ 211 h 211"/>
                </a:gdLst>
                <a:ahLst/>
                <a:cxnLst>
                  <a:cxn ang="0">
                    <a:pos x="T0" y="T1"/>
                  </a:cxn>
                  <a:cxn ang="0">
                    <a:pos x="T2" y="T3"/>
                  </a:cxn>
                  <a:cxn ang="0">
                    <a:pos x="T4" y="T5"/>
                  </a:cxn>
                  <a:cxn ang="0">
                    <a:pos x="T6" y="T7"/>
                  </a:cxn>
                  <a:cxn ang="0">
                    <a:pos x="T8" y="T9"/>
                  </a:cxn>
                </a:cxnLst>
                <a:rect l="0" t="0" r="r" b="b"/>
                <a:pathLst>
                  <a:path w="246" h="211">
                    <a:moveTo>
                      <a:pt x="0" y="211"/>
                    </a:moveTo>
                    <a:lnTo>
                      <a:pt x="127" y="211"/>
                    </a:lnTo>
                    <a:lnTo>
                      <a:pt x="246" y="45"/>
                    </a:lnTo>
                    <a:lnTo>
                      <a:pt x="124" y="0"/>
                    </a:lnTo>
                    <a:lnTo>
                      <a:pt x="0" y="21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737"/>
              <p:cNvSpPr>
                <a:spLocks/>
              </p:cNvSpPr>
              <p:nvPr/>
            </p:nvSpPr>
            <p:spPr bwMode="auto">
              <a:xfrm>
                <a:off x="1329756" y="3760120"/>
                <a:ext cx="244395" cy="170148"/>
              </a:xfrm>
              <a:custGeom>
                <a:avLst/>
                <a:gdLst>
                  <a:gd name="T0" fmla="*/ 0 w 236"/>
                  <a:gd name="T1" fmla="*/ 166 h 166"/>
                  <a:gd name="T2" fmla="*/ 128 w 236"/>
                  <a:gd name="T3" fmla="*/ 166 h 166"/>
                  <a:gd name="T4" fmla="*/ 236 w 236"/>
                  <a:gd name="T5" fmla="*/ 43 h 166"/>
                  <a:gd name="T6" fmla="*/ 119 w 236"/>
                  <a:gd name="T7" fmla="*/ 0 h 166"/>
                  <a:gd name="T8" fmla="*/ 0 w 236"/>
                  <a:gd name="T9" fmla="*/ 166 h 166"/>
                </a:gdLst>
                <a:ahLst/>
                <a:cxnLst>
                  <a:cxn ang="0">
                    <a:pos x="T0" y="T1"/>
                  </a:cxn>
                  <a:cxn ang="0">
                    <a:pos x="T2" y="T3"/>
                  </a:cxn>
                  <a:cxn ang="0">
                    <a:pos x="T4" y="T5"/>
                  </a:cxn>
                  <a:cxn ang="0">
                    <a:pos x="T6" y="T7"/>
                  </a:cxn>
                  <a:cxn ang="0">
                    <a:pos x="T8" y="T9"/>
                  </a:cxn>
                </a:cxnLst>
                <a:rect l="0" t="0" r="r" b="b"/>
                <a:pathLst>
                  <a:path w="236" h="166">
                    <a:moveTo>
                      <a:pt x="0" y="166"/>
                    </a:moveTo>
                    <a:lnTo>
                      <a:pt x="128" y="166"/>
                    </a:lnTo>
                    <a:lnTo>
                      <a:pt x="236" y="43"/>
                    </a:lnTo>
                    <a:lnTo>
                      <a:pt x="119" y="0"/>
                    </a:lnTo>
                    <a:lnTo>
                      <a:pt x="0" y="1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738"/>
              <p:cNvSpPr>
                <a:spLocks/>
              </p:cNvSpPr>
              <p:nvPr/>
            </p:nvSpPr>
            <p:spPr bwMode="auto">
              <a:xfrm>
                <a:off x="1462780" y="3803430"/>
                <a:ext cx="219646" cy="126838"/>
              </a:xfrm>
              <a:custGeom>
                <a:avLst/>
                <a:gdLst>
                  <a:gd name="T0" fmla="*/ 0 w 212"/>
                  <a:gd name="T1" fmla="*/ 123 h 123"/>
                  <a:gd name="T2" fmla="*/ 128 w 212"/>
                  <a:gd name="T3" fmla="*/ 123 h 123"/>
                  <a:gd name="T4" fmla="*/ 212 w 212"/>
                  <a:gd name="T5" fmla="*/ 36 h 123"/>
                  <a:gd name="T6" fmla="*/ 108 w 212"/>
                  <a:gd name="T7" fmla="*/ 0 h 123"/>
                  <a:gd name="T8" fmla="*/ 0 w 212"/>
                  <a:gd name="T9" fmla="*/ 123 h 123"/>
                </a:gdLst>
                <a:ahLst/>
                <a:cxnLst>
                  <a:cxn ang="0">
                    <a:pos x="T0" y="T1"/>
                  </a:cxn>
                  <a:cxn ang="0">
                    <a:pos x="T2" y="T3"/>
                  </a:cxn>
                  <a:cxn ang="0">
                    <a:pos x="T4" y="T5"/>
                  </a:cxn>
                  <a:cxn ang="0">
                    <a:pos x="T6" y="T7"/>
                  </a:cxn>
                  <a:cxn ang="0">
                    <a:pos x="T8" y="T9"/>
                  </a:cxn>
                </a:cxnLst>
                <a:rect l="0" t="0" r="r" b="b"/>
                <a:pathLst>
                  <a:path w="212" h="123">
                    <a:moveTo>
                      <a:pt x="0" y="123"/>
                    </a:moveTo>
                    <a:lnTo>
                      <a:pt x="128" y="123"/>
                    </a:lnTo>
                    <a:lnTo>
                      <a:pt x="212" y="36"/>
                    </a:lnTo>
                    <a:lnTo>
                      <a:pt x="108" y="0"/>
                    </a:lnTo>
                    <a:lnTo>
                      <a:pt x="0" y="1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739"/>
              <p:cNvSpPr>
                <a:spLocks/>
              </p:cNvSpPr>
              <p:nvPr/>
            </p:nvSpPr>
            <p:spPr bwMode="auto">
              <a:xfrm>
                <a:off x="1595805" y="3840553"/>
                <a:ext cx="185615" cy="89715"/>
              </a:xfrm>
              <a:custGeom>
                <a:avLst/>
                <a:gdLst>
                  <a:gd name="T0" fmla="*/ 0 w 182"/>
                  <a:gd name="T1" fmla="*/ 87 h 87"/>
                  <a:gd name="T2" fmla="*/ 128 w 182"/>
                  <a:gd name="T3" fmla="*/ 87 h 87"/>
                  <a:gd name="T4" fmla="*/ 182 w 182"/>
                  <a:gd name="T5" fmla="*/ 28 h 87"/>
                  <a:gd name="T6" fmla="*/ 84 w 182"/>
                  <a:gd name="T7" fmla="*/ 0 h 87"/>
                  <a:gd name="T8" fmla="*/ 0 w 182"/>
                  <a:gd name="T9" fmla="*/ 87 h 87"/>
                </a:gdLst>
                <a:ahLst/>
                <a:cxnLst>
                  <a:cxn ang="0">
                    <a:pos x="T0" y="T1"/>
                  </a:cxn>
                  <a:cxn ang="0">
                    <a:pos x="T2" y="T3"/>
                  </a:cxn>
                  <a:cxn ang="0">
                    <a:pos x="T4" y="T5"/>
                  </a:cxn>
                  <a:cxn ang="0">
                    <a:pos x="T6" y="T7"/>
                  </a:cxn>
                  <a:cxn ang="0">
                    <a:pos x="T8" y="T9"/>
                  </a:cxn>
                </a:cxnLst>
                <a:rect l="0" t="0" r="r" b="b"/>
                <a:pathLst>
                  <a:path w="182" h="87">
                    <a:moveTo>
                      <a:pt x="0" y="87"/>
                    </a:moveTo>
                    <a:lnTo>
                      <a:pt x="128" y="87"/>
                    </a:lnTo>
                    <a:lnTo>
                      <a:pt x="182" y="28"/>
                    </a:lnTo>
                    <a:lnTo>
                      <a:pt x="84" y="0"/>
                    </a:lnTo>
                    <a:lnTo>
                      <a:pt x="0" y="8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740"/>
              <p:cNvSpPr>
                <a:spLocks/>
              </p:cNvSpPr>
              <p:nvPr/>
            </p:nvSpPr>
            <p:spPr bwMode="auto">
              <a:xfrm>
                <a:off x="1725736" y="3871489"/>
                <a:ext cx="133025" cy="58779"/>
              </a:xfrm>
              <a:custGeom>
                <a:avLst/>
                <a:gdLst>
                  <a:gd name="T0" fmla="*/ 0 w 129"/>
                  <a:gd name="T1" fmla="*/ 59 h 59"/>
                  <a:gd name="T2" fmla="*/ 129 w 129"/>
                  <a:gd name="T3" fmla="*/ 59 h 59"/>
                  <a:gd name="T4" fmla="*/ 129 w 129"/>
                  <a:gd name="T5" fmla="*/ 20 h 59"/>
                  <a:gd name="T6" fmla="*/ 54 w 129"/>
                  <a:gd name="T7" fmla="*/ 0 h 59"/>
                  <a:gd name="T8" fmla="*/ 0 w 129"/>
                  <a:gd name="T9" fmla="*/ 59 h 59"/>
                </a:gdLst>
                <a:ahLst/>
                <a:cxnLst>
                  <a:cxn ang="0">
                    <a:pos x="T0" y="T1"/>
                  </a:cxn>
                  <a:cxn ang="0">
                    <a:pos x="T2" y="T3"/>
                  </a:cxn>
                  <a:cxn ang="0">
                    <a:pos x="T4" y="T5"/>
                  </a:cxn>
                  <a:cxn ang="0">
                    <a:pos x="T6" y="T7"/>
                  </a:cxn>
                  <a:cxn ang="0">
                    <a:pos x="T8" y="T9"/>
                  </a:cxn>
                </a:cxnLst>
                <a:rect l="0" t="0" r="r" b="b"/>
                <a:pathLst>
                  <a:path w="129" h="59">
                    <a:moveTo>
                      <a:pt x="0" y="59"/>
                    </a:moveTo>
                    <a:lnTo>
                      <a:pt x="129" y="59"/>
                    </a:lnTo>
                    <a:lnTo>
                      <a:pt x="129" y="20"/>
                    </a:lnTo>
                    <a:lnTo>
                      <a:pt x="54" y="0"/>
                    </a:lnTo>
                    <a:lnTo>
                      <a:pt x="0" y="5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741"/>
              <p:cNvSpPr>
                <a:spLocks/>
              </p:cNvSpPr>
              <p:nvPr/>
            </p:nvSpPr>
            <p:spPr bwMode="auto">
              <a:xfrm>
                <a:off x="1858759" y="3871489"/>
                <a:ext cx="133025" cy="58779"/>
              </a:xfrm>
              <a:custGeom>
                <a:avLst/>
                <a:gdLst>
                  <a:gd name="T0" fmla="*/ 0 w 128"/>
                  <a:gd name="T1" fmla="*/ 59 h 59"/>
                  <a:gd name="T2" fmla="*/ 128 w 128"/>
                  <a:gd name="T3" fmla="*/ 59 h 59"/>
                  <a:gd name="T4" fmla="*/ 75 w 128"/>
                  <a:gd name="T5" fmla="*/ 0 h 59"/>
                  <a:gd name="T6" fmla="*/ 0 w 128"/>
                  <a:gd name="T7" fmla="*/ 20 h 59"/>
                  <a:gd name="T8" fmla="*/ 0 w 128"/>
                  <a:gd name="T9" fmla="*/ 59 h 59"/>
                </a:gdLst>
                <a:ahLst/>
                <a:cxnLst>
                  <a:cxn ang="0">
                    <a:pos x="T0" y="T1"/>
                  </a:cxn>
                  <a:cxn ang="0">
                    <a:pos x="T2" y="T3"/>
                  </a:cxn>
                  <a:cxn ang="0">
                    <a:pos x="T4" y="T5"/>
                  </a:cxn>
                  <a:cxn ang="0">
                    <a:pos x="T6" y="T7"/>
                  </a:cxn>
                  <a:cxn ang="0">
                    <a:pos x="T8" y="T9"/>
                  </a:cxn>
                </a:cxnLst>
                <a:rect l="0" t="0" r="r" b="b"/>
                <a:pathLst>
                  <a:path w="128" h="59">
                    <a:moveTo>
                      <a:pt x="0" y="59"/>
                    </a:moveTo>
                    <a:lnTo>
                      <a:pt x="128" y="59"/>
                    </a:lnTo>
                    <a:lnTo>
                      <a:pt x="75" y="0"/>
                    </a:lnTo>
                    <a:lnTo>
                      <a:pt x="0" y="20"/>
                    </a:lnTo>
                    <a:lnTo>
                      <a:pt x="0" y="5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742"/>
              <p:cNvSpPr>
                <a:spLocks/>
              </p:cNvSpPr>
              <p:nvPr/>
            </p:nvSpPr>
            <p:spPr bwMode="auto">
              <a:xfrm>
                <a:off x="1936100" y="3840553"/>
                <a:ext cx="188710" cy="89715"/>
              </a:xfrm>
              <a:custGeom>
                <a:avLst/>
                <a:gdLst>
                  <a:gd name="T0" fmla="*/ 53 w 181"/>
                  <a:gd name="T1" fmla="*/ 87 h 87"/>
                  <a:gd name="T2" fmla="*/ 181 w 181"/>
                  <a:gd name="T3" fmla="*/ 87 h 87"/>
                  <a:gd name="T4" fmla="*/ 98 w 181"/>
                  <a:gd name="T5" fmla="*/ 0 h 87"/>
                  <a:gd name="T6" fmla="*/ 0 w 181"/>
                  <a:gd name="T7" fmla="*/ 28 h 87"/>
                  <a:gd name="T8" fmla="*/ 53 w 181"/>
                  <a:gd name="T9" fmla="*/ 87 h 87"/>
                </a:gdLst>
                <a:ahLst/>
                <a:cxnLst>
                  <a:cxn ang="0">
                    <a:pos x="T0" y="T1"/>
                  </a:cxn>
                  <a:cxn ang="0">
                    <a:pos x="T2" y="T3"/>
                  </a:cxn>
                  <a:cxn ang="0">
                    <a:pos x="T4" y="T5"/>
                  </a:cxn>
                  <a:cxn ang="0">
                    <a:pos x="T6" y="T7"/>
                  </a:cxn>
                  <a:cxn ang="0">
                    <a:pos x="T8" y="T9"/>
                  </a:cxn>
                </a:cxnLst>
                <a:rect l="0" t="0" r="r" b="b"/>
                <a:pathLst>
                  <a:path w="181" h="87">
                    <a:moveTo>
                      <a:pt x="53" y="87"/>
                    </a:moveTo>
                    <a:lnTo>
                      <a:pt x="181" y="87"/>
                    </a:lnTo>
                    <a:lnTo>
                      <a:pt x="98" y="0"/>
                    </a:lnTo>
                    <a:lnTo>
                      <a:pt x="0" y="28"/>
                    </a:lnTo>
                    <a:lnTo>
                      <a:pt x="53" y="8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743"/>
              <p:cNvSpPr>
                <a:spLocks/>
              </p:cNvSpPr>
              <p:nvPr/>
            </p:nvSpPr>
            <p:spPr bwMode="auto">
              <a:xfrm>
                <a:off x="2038187" y="3803430"/>
                <a:ext cx="219646" cy="126838"/>
              </a:xfrm>
              <a:custGeom>
                <a:avLst/>
                <a:gdLst>
                  <a:gd name="T0" fmla="*/ 83 w 212"/>
                  <a:gd name="T1" fmla="*/ 123 h 123"/>
                  <a:gd name="T2" fmla="*/ 212 w 212"/>
                  <a:gd name="T3" fmla="*/ 123 h 123"/>
                  <a:gd name="T4" fmla="*/ 103 w 212"/>
                  <a:gd name="T5" fmla="*/ 0 h 123"/>
                  <a:gd name="T6" fmla="*/ 0 w 212"/>
                  <a:gd name="T7" fmla="*/ 36 h 123"/>
                  <a:gd name="T8" fmla="*/ 83 w 212"/>
                  <a:gd name="T9" fmla="*/ 123 h 123"/>
                </a:gdLst>
                <a:ahLst/>
                <a:cxnLst>
                  <a:cxn ang="0">
                    <a:pos x="T0" y="T1"/>
                  </a:cxn>
                  <a:cxn ang="0">
                    <a:pos x="T2" y="T3"/>
                  </a:cxn>
                  <a:cxn ang="0">
                    <a:pos x="T4" y="T5"/>
                  </a:cxn>
                  <a:cxn ang="0">
                    <a:pos x="T6" y="T7"/>
                  </a:cxn>
                  <a:cxn ang="0">
                    <a:pos x="T8" y="T9"/>
                  </a:cxn>
                </a:cxnLst>
                <a:rect l="0" t="0" r="r" b="b"/>
                <a:pathLst>
                  <a:path w="212" h="123">
                    <a:moveTo>
                      <a:pt x="83" y="123"/>
                    </a:moveTo>
                    <a:lnTo>
                      <a:pt x="212" y="123"/>
                    </a:lnTo>
                    <a:lnTo>
                      <a:pt x="103" y="0"/>
                    </a:lnTo>
                    <a:lnTo>
                      <a:pt x="0" y="36"/>
                    </a:lnTo>
                    <a:lnTo>
                      <a:pt x="83" y="1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744"/>
              <p:cNvSpPr>
                <a:spLocks/>
              </p:cNvSpPr>
              <p:nvPr/>
            </p:nvSpPr>
            <p:spPr bwMode="auto">
              <a:xfrm>
                <a:off x="2143369" y="3760120"/>
                <a:ext cx="244395" cy="170148"/>
              </a:xfrm>
              <a:custGeom>
                <a:avLst/>
                <a:gdLst>
                  <a:gd name="T0" fmla="*/ 109 w 237"/>
                  <a:gd name="T1" fmla="*/ 166 h 166"/>
                  <a:gd name="T2" fmla="*/ 237 w 237"/>
                  <a:gd name="T3" fmla="*/ 166 h 166"/>
                  <a:gd name="T4" fmla="*/ 117 w 237"/>
                  <a:gd name="T5" fmla="*/ 0 h 166"/>
                  <a:gd name="T6" fmla="*/ 0 w 237"/>
                  <a:gd name="T7" fmla="*/ 43 h 166"/>
                  <a:gd name="T8" fmla="*/ 109 w 237"/>
                  <a:gd name="T9" fmla="*/ 166 h 166"/>
                </a:gdLst>
                <a:ahLst/>
                <a:cxnLst>
                  <a:cxn ang="0">
                    <a:pos x="T0" y="T1"/>
                  </a:cxn>
                  <a:cxn ang="0">
                    <a:pos x="T2" y="T3"/>
                  </a:cxn>
                  <a:cxn ang="0">
                    <a:pos x="T4" y="T5"/>
                  </a:cxn>
                  <a:cxn ang="0">
                    <a:pos x="T6" y="T7"/>
                  </a:cxn>
                  <a:cxn ang="0">
                    <a:pos x="T8" y="T9"/>
                  </a:cxn>
                </a:cxnLst>
                <a:rect l="0" t="0" r="r" b="b"/>
                <a:pathLst>
                  <a:path w="237" h="166">
                    <a:moveTo>
                      <a:pt x="109" y="166"/>
                    </a:moveTo>
                    <a:lnTo>
                      <a:pt x="237" y="166"/>
                    </a:lnTo>
                    <a:lnTo>
                      <a:pt x="117" y="0"/>
                    </a:lnTo>
                    <a:lnTo>
                      <a:pt x="0" y="43"/>
                    </a:lnTo>
                    <a:lnTo>
                      <a:pt x="109" y="1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745"/>
              <p:cNvSpPr>
                <a:spLocks/>
              </p:cNvSpPr>
              <p:nvPr/>
            </p:nvSpPr>
            <p:spPr bwMode="auto">
              <a:xfrm>
                <a:off x="2264020" y="3713715"/>
                <a:ext cx="256769" cy="216551"/>
              </a:xfrm>
              <a:custGeom>
                <a:avLst/>
                <a:gdLst>
                  <a:gd name="T0" fmla="*/ 120 w 247"/>
                  <a:gd name="T1" fmla="*/ 211 h 211"/>
                  <a:gd name="T2" fmla="*/ 247 w 247"/>
                  <a:gd name="T3" fmla="*/ 211 h 211"/>
                  <a:gd name="T4" fmla="*/ 123 w 247"/>
                  <a:gd name="T5" fmla="*/ 0 h 211"/>
                  <a:gd name="T6" fmla="*/ 0 w 247"/>
                  <a:gd name="T7" fmla="*/ 45 h 211"/>
                  <a:gd name="T8" fmla="*/ 120 w 247"/>
                  <a:gd name="T9" fmla="*/ 211 h 211"/>
                </a:gdLst>
                <a:ahLst/>
                <a:cxnLst>
                  <a:cxn ang="0">
                    <a:pos x="T0" y="T1"/>
                  </a:cxn>
                  <a:cxn ang="0">
                    <a:pos x="T2" y="T3"/>
                  </a:cxn>
                  <a:cxn ang="0">
                    <a:pos x="T4" y="T5"/>
                  </a:cxn>
                  <a:cxn ang="0">
                    <a:pos x="T6" y="T7"/>
                  </a:cxn>
                  <a:cxn ang="0">
                    <a:pos x="T8" y="T9"/>
                  </a:cxn>
                </a:cxnLst>
                <a:rect l="0" t="0" r="r" b="b"/>
                <a:pathLst>
                  <a:path w="247" h="211">
                    <a:moveTo>
                      <a:pt x="120" y="211"/>
                    </a:moveTo>
                    <a:lnTo>
                      <a:pt x="247" y="211"/>
                    </a:lnTo>
                    <a:lnTo>
                      <a:pt x="123" y="0"/>
                    </a:lnTo>
                    <a:lnTo>
                      <a:pt x="0" y="45"/>
                    </a:lnTo>
                    <a:lnTo>
                      <a:pt x="120" y="21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746"/>
              <p:cNvSpPr>
                <a:spLocks/>
              </p:cNvSpPr>
              <p:nvPr/>
            </p:nvSpPr>
            <p:spPr bwMode="auto">
              <a:xfrm>
                <a:off x="2390856" y="3667312"/>
                <a:ext cx="259862" cy="262956"/>
              </a:xfrm>
              <a:custGeom>
                <a:avLst/>
                <a:gdLst>
                  <a:gd name="T0" fmla="*/ 124 w 252"/>
                  <a:gd name="T1" fmla="*/ 255 h 255"/>
                  <a:gd name="T2" fmla="*/ 252 w 252"/>
                  <a:gd name="T3" fmla="*/ 255 h 255"/>
                  <a:gd name="T4" fmla="*/ 124 w 252"/>
                  <a:gd name="T5" fmla="*/ 0 h 255"/>
                  <a:gd name="T6" fmla="*/ 0 w 252"/>
                  <a:gd name="T7" fmla="*/ 44 h 255"/>
                  <a:gd name="T8" fmla="*/ 124 w 252"/>
                  <a:gd name="T9" fmla="*/ 255 h 255"/>
                </a:gdLst>
                <a:ahLst/>
                <a:cxnLst>
                  <a:cxn ang="0">
                    <a:pos x="T0" y="T1"/>
                  </a:cxn>
                  <a:cxn ang="0">
                    <a:pos x="T2" y="T3"/>
                  </a:cxn>
                  <a:cxn ang="0">
                    <a:pos x="T4" y="T5"/>
                  </a:cxn>
                  <a:cxn ang="0">
                    <a:pos x="T6" y="T7"/>
                  </a:cxn>
                  <a:cxn ang="0">
                    <a:pos x="T8" y="T9"/>
                  </a:cxn>
                </a:cxnLst>
                <a:rect l="0" t="0" r="r" b="b"/>
                <a:pathLst>
                  <a:path w="252" h="255">
                    <a:moveTo>
                      <a:pt x="124" y="255"/>
                    </a:moveTo>
                    <a:lnTo>
                      <a:pt x="252" y="255"/>
                    </a:lnTo>
                    <a:lnTo>
                      <a:pt x="124" y="0"/>
                    </a:lnTo>
                    <a:lnTo>
                      <a:pt x="0" y="44"/>
                    </a:lnTo>
                    <a:lnTo>
                      <a:pt x="124" y="2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6" name="円/楕円 175"/>
              <p:cNvSpPr>
                <a:spLocks noChangeAspect="1"/>
              </p:cNvSpPr>
              <p:nvPr/>
            </p:nvSpPr>
            <p:spPr>
              <a:xfrm>
                <a:off x="1839587" y="3560803"/>
                <a:ext cx="41438" cy="41438"/>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a:spLocks noChangeAspect="1"/>
              </p:cNvSpPr>
              <p:nvPr/>
            </p:nvSpPr>
            <p:spPr>
              <a:xfrm>
                <a:off x="1839587" y="3682169"/>
                <a:ext cx="41438" cy="4143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77"/>
              <p:cNvSpPr>
                <a:spLocks noChangeAspect="1"/>
              </p:cNvSpPr>
              <p:nvPr/>
            </p:nvSpPr>
            <p:spPr>
              <a:xfrm>
                <a:off x="1839587" y="3865162"/>
                <a:ext cx="41438" cy="4143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3" name="テキスト ボックス 182"/>
            <p:cNvSpPr txBox="1"/>
            <p:nvPr/>
          </p:nvSpPr>
          <p:spPr>
            <a:xfrm>
              <a:off x="2536349" y="3389598"/>
              <a:ext cx="1358064" cy="338554"/>
            </a:xfrm>
            <a:prstGeom prst="rect">
              <a:avLst/>
            </a:prstGeom>
            <a:noFill/>
          </p:spPr>
          <p:txBody>
            <a:bodyPr wrap="none" rtlCol="0">
              <a:spAutoFit/>
            </a:bodyPr>
            <a:lstStyle/>
            <a:p>
              <a:pPr algn="ctr"/>
              <a:r>
                <a:rPr kumimoji="1" lang="en-US" altLang="ja-JP" sz="1600" dirty="0" smtClean="0"/>
                <a:t>Decrement </a:t>
              </a:r>
              <a:r>
                <a:rPr kumimoji="1" lang="en-US" altLang="ja-JP" sz="1600" i="1" dirty="0" smtClean="0">
                  <a:solidFill>
                    <a:schemeClr val="accent1"/>
                  </a:solidFill>
                </a:rPr>
                <a:t>x</a:t>
              </a:r>
              <a:endParaRPr kumimoji="1" lang="ja-JP" altLang="en-US" sz="1600" i="1" dirty="0">
                <a:solidFill>
                  <a:schemeClr val="accent1"/>
                </a:solidFill>
              </a:endParaRPr>
            </a:p>
          </p:txBody>
        </p:sp>
        <p:sp>
          <p:nvSpPr>
            <p:cNvPr id="184" name="テキスト ボックス 183"/>
            <p:cNvSpPr txBox="1"/>
            <p:nvPr/>
          </p:nvSpPr>
          <p:spPr>
            <a:xfrm>
              <a:off x="5207854" y="3389598"/>
              <a:ext cx="1289135" cy="338554"/>
            </a:xfrm>
            <a:prstGeom prst="rect">
              <a:avLst/>
            </a:prstGeom>
            <a:noFill/>
          </p:spPr>
          <p:txBody>
            <a:bodyPr wrap="none" rtlCol="0">
              <a:spAutoFit/>
            </a:bodyPr>
            <a:lstStyle/>
            <a:p>
              <a:pPr algn="ctr"/>
              <a:r>
                <a:rPr kumimoji="1" lang="en-US" altLang="ja-JP" sz="1600" dirty="0" smtClean="0"/>
                <a:t>Increment </a:t>
              </a:r>
              <a:r>
                <a:rPr kumimoji="1" lang="en-US" altLang="ja-JP" sz="1600" i="1" dirty="0" smtClean="0">
                  <a:solidFill>
                    <a:schemeClr val="accent1"/>
                  </a:solidFill>
                </a:rPr>
                <a:t>x</a:t>
              </a:r>
              <a:endParaRPr kumimoji="1" lang="ja-JP" altLang="en-US" sz="1600" i="1" dirty="0">
                <a:solidFill>
                  <a:schemeClr val="accent1"/>
                </a:solidFill>
              </a:endParaRPr>
            </a:p>
          </p:txBody>
        </p:sp>
        <p:sp>
          <p:nvSpPr>
            <p:cNvPr id="185" name="テキスト ボックス 184"/>
            <p:cNvSpPr txBox="1"/>
            <p:nvPr/>
          </p:nvSpPr>
          <p:spPr>
            <a:xfrm>
              <a:off x="1116380" y="2876550"/>
              <a:ext cx="543739" cy="369332"/>
            </a:xfrm>
            <a:prstGeom prst="rect">
              <a:avLst/>
            </a:prstGeom>
            <a:noFill/>
          </p:spPr>
          <p:txBody>
            <a:bodyPr wrap="none" rtlCol="0">
              <a:spAutoFit/>
            </a:bodyPr>
            <a:lstStyle/>
            <a:p>
              <a:r>
                <a:rPr kumimoji="1" lang="en-US" altLang="ja-JP" i="1" dirty="0" smtClean="0">
                  <a:solidFill>
                    <a:schemeClr val="accent1"/>
                  </a:solidFill>
                </a:rPr>
                <a:t>x</a:t>
              </a:r>
              <a:r>
                <a:rPr kumimoji="1" lang="en-US" altLang="ja-JP" dirty="0" smtClean="0"/>
                <a:t>=0</a:t>
              </a:r>
              <a:endParaRPr kumimoji="1" lang="ja-JP" altLang="en-US" dirty="0"/>
            </a:p>
          </p:txBody>
        </p:sp>
        <p:sp>
          <p:nvSpPr>
            <p:cNvPr id="186" name="テキスト ボックス 185"/>
            <p:cNvSpPr txBox="1"/>
            <p:nvPr/>
          </p:nvSpPr>
          <p:spPr>
            <a:xfrm>
              <a:off x="3829621" y="2876550"/>
              <a:ext cx="543739" cy="369332"/>
            </a:xfrm>
            <a:prstGeom prst="rect">
              <a:avLst/>
            </a:prstGeom>
            <a:noFill/>
          </p:spPr>
          <p:txBody>
            <a:bodyPr wrap="none" rtlCol="0">
              <a:spAutoFit/>
            </a:bodyPr>
            <a:lstStyle/>
            <a:p>
              <a:r>
                <a:rPr kumimoji="1" lang="en-US" altLang="ja-JP" i="1" dirty="0" smtClean="0">
                  <a:solidFill>
                    <a:schemeClr val="accent1"/>
                  </a:solidFill>
                </a:rPr>
                <a:t>x</a:t>
              </a:r>
              <a:r>
                <a:rPr kumimoji="1" lang="en-US" altLang="ja-JP" dirty="0" smtClean="0"/>
                <a:t>=1</a:t>
              </a:r>
              <a:endParaRPr kumimoji="1" lang="ja-JP" altLang="en-US" dirty="0"/>
            </a:p>
          </p:txBody>
        </p:sp>
        <p:sp>
          <p:nvSpPr>
            <p:cNvPr id="187" name="テキスト ボックス 186"/>
            <p:cNvSpPr txBox="1"/>
            <p:nvPr/>
          </p:nvSpPr>
          <p:spPr>
            <a:xfrm>
              <a:off x="6390461" y="2876550"/>
              <a:ext cx="543739" cy="369332"/>
            </a:xfrm>
            <a:prstGeom prst="rect">
              <a:avLst/>
            </a:prstGeom>
            <a:noFill/>
          </p:spPr>
          <p:txBody>
            <a:bodyPr wrap="none" rtlCol="0">
              <a:spAutoFit/>
            </a:bodyPr>
            <a:lstStyle/>
            <a:p>
              <a:r>
                <a:rPr kumimoji="1" lang="en-US" altLang="ja-JP" i="1" dirty="0" smtClean="0">
                  <a:solidFill>
                    <a:schemeClr val="accent1"/>
                  </a:solidFill>
                </a:rPr>
                <a:t>x</a:t>
              </a:r>
              <a:r>
                <a:rPr kumimoji="1" lang="en-US" altLang="ja-JP" dirty="0" smtClean="0"/>
                <a:t>=2</a:t>
              </a:r>
              <a:endParaRPr kumimoji="1" lang="ja-JP" altLang="en-US" dirty="0"/>
            </a:p>
          </p:txBody>
        </p:sp>
        <p:cxnSp>
          <p:nvCxnSpPr>
            <p:cNvPr id="191" name="直線矢印コネクタ 190"/>
            <p:cNvCxnSpPr/>
            <p:nvPr/>
          </p:nvCxnSpPr>
          <p:spPr>
            <a:xfrm>
              <a:off x="5618215" y="3788259"/>
              <a:ext cx="468411" cy="0"/>
            </a:xfrm>
            <a:prstGeom prst="straightConnector1">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rot="10800000">
              <a:off x="2981174" y="3787751"/>
              <a:ext cx="468411" cy="0"/>
            </a:xfrm>
            <a:prstGeom prst="straightConnector1">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10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Demo</a:t>
            </a:r>
            <a:endParaRPr kumimoji="1"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28</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pic>
        <p:nvPicPr>
          <p:cNvPr id="1027" name="Picture 3" descr="C:\Users\kenshi\Documents\material - presentations\sgp2014-PatchQuad\demo.pn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598" y="875005"/>
            <a:ext cx="5000805" cy="361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7643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Integrated into </a:t>
            </a:r>
            <a:r>
              <a:rPr kumimoji="1" lang="en-US" altLang="ja-JP" dirty="0"/>
              <a:t>s</a:t>
            </a:r>
            <a:r>
              <a:rPr kumimoji="1" lang="en-US" altLang="ja-JP" dirty="0" smtClean="0"/>
              <a:t>ketch-retopo system</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29</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6" name="テキスト ボックス 5"/>
          <p:cNvSpPr txBox="1"/>
          <p:nvPr/>
        </p:nvSpPr>
        <p:spPr>
          <a:xfrm>
            <a:off x="7086600" y="830818"/>
            <a:ext cx="1614673" cy="369332"/>
          </a:xfrm>
          <a:prstGeom prst="rect">
            <a:avLst/>
          </a:prstGeom>
          <a:noFill/>
        </p:spPr>
        <p:txBody>
          <a:bodyPr wrap="none" rtlCol="0">
            <a:spAutoFit/>
          </a:bodyPr>
          <a:lstStyle/>
          <a:p>
            <a:r>
              <a:rPr kumimoji="1" lang="en-US" altLang="ja-JP" smtClean="0"/>
              <a:t>[Takayama13]</a:t>
            </a:r>
            <a:endParaRPr kumimoji="1" lang="ja-JP" altLang="en-US" dirty="0"/>
          </a:p>
        </p:txBody>
      </p:sp>
      <p:pic>
        <p:nvPicPr>
          <p:cNvPr id="7" name="part5_f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7743" y="875582"/>
            <a:ext cx="4828515" cy="3621386"/>
          </a:xfrm>
          <a:prstGeom prst="rect">
            <a:avLst/>
          </a:prstGeom>
        </p:spPr>
      </p:pic>
    </p:spTree>
    <p:extLst>
      <p:ext uri="{BB962C8B-B14F-4D97-AF65-F5344CB8AC3E}">
        <p14:creationId xmlns:p14="http://schemas.microsoft.com/office/powerpoint/2010/main" val="13167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Sketch-based approach [Takayama13]</a:t>
            </a:r>
            <a:endParaRPr kumimoji="1" lang="ja-JP" altLang="en-US" dirty="0"/>
          </a:p>
        </p:txBody>
      </p:sp>
      <p:sp>
        <p:nvSpPr>
          <p:cNvPr id="63" name="フリーフォーム 62"/>
          <p:cNvSpPr/>
          <p:nvPr/>
        </p:nvSpPr>
        <p:spPr>
          <a:xfrm>
            <a:off x="2071703" y="2760804"/>
            <a:ext cx="1947553" cy="1603169"/>
          </a:xfrm>
          <a:custGeom>
            <a:avLst/>
            <a:gdLst>
              <a:gd name="connsiteX0" fmla="*/ 326571 w 1947553"/>
              <a:gd name="connsiteY0" fmla="*/ 0 h 1603169"/>
              <a:gd name="connsiteX1" fmla="*/ 213756 w 1947553"/>
              <a:gd name="connsiteY1" fmla="*/ 736271 h 1603169"/>
              <a:gd name="connsiteX2" fmla="*/ 0 w 1947553"/>
              <a:gd name="connsiteY2" fmla="*/ 1591294 h 1603169"/>
              <a:gd name="connsiteX3" fmla="*/ 374073 w 1947553"/>
              <a:gd name="connsiteY3" fmla="*/ 1603169 h 1603169"/>
              <a:gd name="connsiteX4" fmla="*/ 914400 w 1947553"/>
              <a:gd name="connsiteY4" fmla="*/ 1466603 h 1603169"/>
              <a:gd name="connsiteX5" fmla="*/ 1401288 w 1947553"/>
              <a:gd name="connsiteY5" fmla="*/ 1128156 h 1603169"/>
              <a:gd name="connsiteX6" fmla="*/ 1715984 w 1947553"/>
              <a:gd name="connsiteY6" fmla="*/ 736271 h 1603169"/>
              <a:gd name="connsiteX7" fmla="*/ 1947553 w 1947553"/>
              <a:gd name="connsiteY7" fmla="*/ 154380 h 1603169"/>
              <a:gd name="connsiteX8" fmla="*/ 1484416 w 1947553"/>
              <a:gd name="connsiteY8" fmla="*/ 0 h 1603169"/>
              <a:gd name="connsiteX9" fmla="*/ 326571 w 1947553"/>
              <a:gd name="connsiteY9" fmla="*/ 0 h 160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7553" h="1603169">
                <a:moveTo>
                  <a:pt x="326571" y="0"/>
                </a:moveTo>
                <a:lnTo>
                  <a:pt x="213756" y="736271"/>
                </a:lnTo>
                <a:lnTo>
                  <a:pt x="0" y="1591294"/>
                </a:lnTo>
                <a:lnTo>
                  <a:pt x="374073" y="1603169"/>
                </a:lnTo>
                <a:lnTo>
                  <a:pt x="914400" y="1466603"/>
                </a:lnTo>
                <a:lnTo>
                  <a:pt x="1401288" y="1128156"/>
                </a:lnTo>
                <a:lnTo>
                  <a:pt x="1715984" y="736271"/>
                </a:lnTo>
                <a:lnTo>
                  <a:pt x="1947553" y="154380"/>
                </a:lnTo>
                <a:lnTo>
                  <a:pt x="1484416" y="0"/>
                </a:lnTo>
                <a:lnTo>
                  <a:pt x="326571" y="0"/>
                </a:lnTo>
                <a:close/>
              </a:path>
            </a:pathLst>
          </a:custGeom>
          <a:solidFill>
            <a:schemeClr val="accent3">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 name="フリーフォーム 63"/>
          <p:cNvSpPr/>
          <p:nvPr/>
        </p:nvSpPr>
        <p:spPr>
          <a:xfrm>
            <a:off x="2051127" y="1138586"/>
            <a:ext cx="2238499" cy="1721922"/>
          </a:xfrm>
          <a:custGeom>
            <a:avLst/>
            <a:gdLst>
              <a:gd name="connsiteX0" fmla="*/ 0 w 2238499"/>
              <a:gd name="connsiteY0" fmla="*/ 255319 h 1721922"/>
              <a:gd name="connsiteX1" fmla="*/ 273133 w 2238499"/>
              <a:gd name="connsiteY1" fmla="*/ 635329 h 1721922"/>
              <a:gd name="connsiteX2" fmla="*/ 391886 w 2238499"/>
              <a:gd name="connsiteY2" fmla="*/ 1009402 h 1721922"/>
              <a:gd name="connsiteX3" fmla="*/ 362198 w 2238499"/>
              <a:gd name="connsiteY3" fmla="*/ 1609106 h 1721922"/>
              <a:gd name="connsiteX4" fmla="*/ 920338 w 2238499"/>
              <a:gd name="connsiteY4" fmla="*/ 1591293 h 1721922"/>
              <a:gd name="connsiteX5" fmla="*/ 1520042 w 2238499"/>
              <a:gd name="connsiteY5" fmla="*/ 1597231 h 1721922"/>
              <a:gd name="connsiteX6" fmla="*/ 1971304 w 2238499"/>
              <a:gd name="connsiteY6" fmla="*/ 1721922 h 1721922"/>
              <a:gd name="connsiteX7" fmla="*/ 2202873 w 2238499"/>
              <a:gd name="connsiteY7" fmla="*/ 1187532 h 1721922"/>
              <a:gd name="connsiteX8" fmla="*/ 2238499 w 2238499"/>
              <a:gd name="connsiteY8" fmla="*/ 849085 h 1721922"/>
              <a:gd name="connsiteX9" fmla="*/ 2179122 w 2238499"/>
              <a:gd name="connsiteY9" fmla="*/ 267194 h 1721922"/>
              <a:gd name="connsiteX10" fmla="*/ 1246909 w 2238499"/>
              <a:gd name="connsiteY10" fmla="*/ 29688 h 1721922"/>
              <a:gd name="connsiteX11" fmla="*/ 748146 w 2238499"/>
              <a:gd name="connsiteY11" fmla="*/ 0 h 1721922"/>
              <a:gd name="connsiteX12" fmla="*/ 285008 w 2238499"/>
              <a:gd name="connsiteY12" fmla="*/ 100940 h 1721922"/>
              <a:gd name="connsiteX13" fmla="*/ 0 w 2238499"/>
              <a:gd name="connsiteY13" fmla="*/ 255319 h 17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8499" h="1721922">
                <a:moveTo>
                  <a:pt x="0" y="255319"/>
                </a:moveTo>
                <a:lnTo>
                  <a:pt x="273133" y="635329"/>
                </a:lnTo>
                <a:lnTo>
                  <a:pt x="391886" y="1009402"/>
                </a:lnTo>
                <a:lnTo>
                  <a:pt x="362198" y="1609106"/>
                </a:lnTo>
                <a:lnTo>
                  <a:pt x="920338" y="1591293"/>
                </a:lnTo>
                <a:lnTo>
                  <a:pt x="1520042" y="1597231"/>
                </a:lnTo>
                <a:lnTo>
                  <a:pt x="1971304" y="1721922"/>
                </a:lnTo>
                <a:lnTo>
                  <a:pt x="2202873" y="1187532"/>
                </a:lnTo>
                <a:lnTo>
                  <a:pt x="2238499" y="849085"/>
                </a:lnTo>
                <a:lnTo>
                  <a:pt x="2179122" y="267194"/>
                </a:lnTo>
                <a:lnTo>
                  <a:pt x="1246909" y="29688"/>
                </a:lnTo>
                <a:lnTo>
                  <a:pt x="748146" y="0"/>
                </a:lnTo>
                <a:lnTo>
                  <a:pt x="285008" y="100940"/>
                </a:lnTo>
                <a:lnTo>
                  <a:pt x="0" y="255319"/>
                </a:lnTo>
                <a:close/>
              </a:path>
            </a:pathLst>
          </a:custGeom>
          <a:solidFill>
            <a:schemeClr val="accent1">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5" name="フリーフォーム 64"/>
          <p:cNvSpPr/>
          <p:nvPr/>
        </p:nvSpPr>
        <p:spPr>
          <a:xfrm>
            <a:off x="326030" y="1412955"/>
            <a:ext cx="2084120" cy="2951018"/>
          </a:xfrm>
          <a:custGeom>
            <a:avLst/>
            <a:gdLst>
              <a:gd name="connsiteX0" fmla="*/ 350322 w 2084120"/>
              <a:gd name="connsiteY0" fmla="*/ 95003 h 2951018"/>
              <a:gd name="connsiteX1" fmla="*/ 35626 w 2084120"/>
              <a:gd name="connsiteY1" fmla="*/ 825335 h 2951018"/>
              <a:gd name="connsiteX2" fmla="*/ 0 w 2084120"/>
              <a:gd name="connsiteY2" fmla="*/ 1270660 h 2951018"/>
              <a:gd name="connsiteX3" fmla="*/ 83128 w 2084120"/>
              <a:gd name="connsiteY3" fmla="*/ 1721922 h 2951018"/>
              <a:gd name="connsiteX4" fmla="*/ 273133 w 2084120"/>
              <a:gd name="connsiteY4" fmla="*/ 2143496 h 2951018"/>
              <a:gd name="connsiteX5" fmla="*/ 700644 w 2084120"/>
              <a:gd name="connsiteY5" fmla="*/ 2173184 h 2951018"/>
              <a:gd name="connsiteX6" fmla="*/ 1110343 w 2084120"/>
              <a:gd name="connsiteY6" fmla="*/ 2392878 h 2951018"/>
              <a:gd name="connsiteX7" fmla="*/ 1573481 w 2084120"/>
              <a:gd name="connsiteY7" fmla="*/ 2867891 h 2951018"/>
              <a:gd name="connsiteX8" fmla="*/ 1751611 w 2084120"/>
              <a:gd name="connsiteY8" fmla="*/ 2951018 h 2951018"/>
              <a:gd name="connsiteX9" fmla="*/ 2072244 w 2084120"/>
              <a:gd name="connsiteY9" fmla="*/ 1383475 h 2951018"/>
              <a:gd name="connsiteX10" fmla="*/ 2084120 w 2084120"/>
              <a:gd name="connsiteY10" fmla="*/ 688769 h 2951018"/>
              <a:gd name="connsiteX11" fmla="*/ 1935678 w 2084120"/>
              <a:gd name="connsiteY11" fmla="*/ 308759 h 2951018"/>
              <a:gd name="connsiteX12" fmla="*/ 1704109 w 2084120"/>
              <a:gd name="connsiteY12" fmla="*/ 0 h 2951018"/>
              <a:gd name="connsiteX13" fmla="*/ 1217221 w 2084120"/>
              <a:gd name="connsiteY13" fmla="*/ 184068 h 2951018"/>
              <a:gd name="connsiteX14" fmla="*/ 748146 w 2084120"/>
              <a:gd name="connsiteY14" fmla="*/ 190005 h 2951018"/>
              <a:gd name="connsiteX15" fmla="*/ 350322 w 2084120"/>
              <a:gd name="connsiteY15" fmla="*/ 95003 h 29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4120" h="2951018">
                <a:moveTo>
                  <a:pt x="350322" y="95003"/>
                </a:moveTo>
                <a:lnTo>
                  <a:pt x="35626" y="825335"/>
                </a:lnTo>
                <a:lnTo>
                  <a:pt x="0" y="1270660"/>
                </a:lnTo>
                <a:lnTo>
                  <a:pt x="83128" y="1721922"/>
                </a:lnTo>
                <a:lnTo>
                  <a:pt x="273133" y="2143496"/>
                </a:lnTo>
                <a:lnTo>
                  <a:pt x="700644" y="2173184"/>
                </a:lnTo>
                <a:lnTo>
                  <a:pt x="1110343" y="2392878"/>
                </a:lnTo>
                <a:lnTo>
                  <a:pt x="1573481" y="2867891"/>
                </a:lnTo>
                <a:lnTo>
                  <a:pt x="1751611" y="2951018"/>
                </a:lnTo>
                <a:lnTo>
                  <a:pt x="2072244" y="1383475"/>
                </a:lnTo>
                <a:lnTo>
                  <a:pt x="2084120" y="688769"/>
                </a:lnTo>
                <a:lnTo>
                  <a:pt x="1935678" y="308759"/>
                </a:lnTo>
                <a:lnTo>
                  <a:pt x="1704109" y="0"/>
                </a:lnTo>
                <a:lnTo>
                  <a:pt x="1217221" y="184068"/>
                </a:lnTo>
                <a:lnTo>
                  <a:pt x="748146" y="190005"/>
                </a:lnTo>
                <a:lnTo>
                  <a:pt x="350322" y="95003"/>
                </a:lnTo>
                <a:close/>
              </a:path>
            </a:pathLst>
          </a:custGeom>
          <a:solidFill>
            <a:schemeClr val="tx2">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 name="フリーフォーム 65"/>
          <p:cNvSpPr/>
          <p:nvPr/>
        </p:nvSpPr>
        <p:spPr>
          <a:xfrm>
            <a:off x="304800" y="1516999"/>
            <a:ext cx="380459" cy="2018805"/>
          </a:xfrm>
          <a:custGeom>
            <a:avLst/>
            <a:gdLst>
              <a:gd name="connsiteX0" fmla="*/ 380459 w 380459"/>
              <a:gd name="connsiteY0" fmla="*/ 0 h 2018805"/>
              <a:gd name="connsiteX1" fmla="*/ 449 w 380459"/>
              <a:gd name="connsiteY1" fmla="*/ 1092530 h 2018805"/>
              <a:gd name="connsiteX2" fmla="*/ 297332 w 380459"/>
              <a:gd name="connsiteY2" fmla="*/ 2018805 h 2018805"/>
            </a:gdLst>
            <a:ahLst/>
            <a:cxnLst>
              <a:cxn ang="0">
                <a:pos x="connsiteX0" y="connsiteY0"/>
              </a:cxn>
              <a:cxn ang="0">
                <a:pos x="connsiteX1" y="connsiteY1"/>
              </a:cxn>
              <a:cxn ang="0">
                <a:pos x="connsiteX2" y="connsiteY2"/>
              </a:cxn>
            </a:cxnLst>
            <a:rect l="l" t="t" r="r" b="b"/>
            <a:pathLst>
              <a:path w="380459" h="2018805">
                <a:moveTo>
                  <a:pt x="380459" y="0"/>
                </a:moveTo>
                <a:cubicBezTo>
                  <a:pt x="197381" y="378031"/>
                  <a:pt x="14303" y="756063"/>
                  <a:pt x="449" y="1092530"/>
                </a:cubicBezTo>
                <a:cubicBezTo>
                  <a:pt x="-13405" y="1428997"/>
                  <a:pt x="297332" y="2018805"/>
                  <a:pt x="297332" y="2018805"/>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2037871" y="1427782"/>
            <a:ext cx="386146" cy="2923883"/>
          </a:xfrm>
          <a:custGeom>
            <a:avLst/>
            <a:gdLst>
              <a:gd name="connsiteX0" fmla="*/ 0 w 386146"/>
              <a:gd name="connsiteY0" fmla="*/ 0 h 3152898"/>
              <a:gd name="connsiteX1" fmla="*/ 385948 w 386146"/>
              <a:gd name="connsiteY1" fmla="*/ 979714 h 3152898"/>
              <a:gd name="connsiteX2" fmla="*/ 41564 w 386146"/>
              <a:gd name="connsiteY2" fmla="*/ 3152898 h 3152898"/>
            </a:gdLst>
            <a:ahLst/>
            <a:cxnLst>
              <a:cxn ang="0">
                <a:pos x="connsiteX0" y="connsiteY0"/>
              </a:cxn>
              <a:cxn ang="0">
                <a:pos x="connsiteX1" y="connsiteY1"/>
              </a:cxn>
              <a:cxn ang="0">
                <a:pos x="connsiteX2" y="connsiteY2"/>
              </a:cxn>
            </a:cxnLst>
            <a:rect l="l" t="t" r="r" b="b"/>
            <a:pathLst>
              <a:path w="386146" h="3152898">
                <a:moveTo>
                  <a:pt x="0" y="0"/>
                </a:moveTo>
                <a:cubicBezTo>
                  <a:pt x="189510" y="227115"/>
                  <a:pt x="379021" y="454231"/>
                  <a:pt x="385948" y="979714"/>
                </a:cubicBezTo>
                <a:cubicBezTo>
                  <a:pt x="392875" y="1505197"/>
                  <a:pt x="217219" y="2329047"/>
                  <a:pt x="41564" y="3152898"/>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p:nvSpPr>
        <p:spPr>
          <a:xfrm>
            <a:off x="697135" y="1404183"/>
            <a:ext cx="1318161" cy="184115"/>
          </a:xfrm>
          <a:custGeom>
            <a:avLst/>
            <a:gdLst>
              <a:gd name="connsiteX0" fmla="*/ 0 w 1318161"/>
              <a:gd name="connsiteY0" fmla="*/ 124691 h 184115"/>
              <a:gd name="connsiteX1" fmla="*/ 736270 w 1318161"/>
              <a:gd name="connsiteY1" fmla="*/ 178130 h 184115"/>
              <a:gd name="connsiteX2" fmla="*/ 1318161 w 1318161"/>
              <a:gd name="connsiteY2" fmla="*/ 0 h 184115"/>
            </a:gdLst>
            <a:ahLst/>
            <a:cxnLst>
              <a:cxn ang="0">
                <a:pos x="connsiteX0" y="connsiteY0"/>
              </a:cxn>
              <a:cxn ang="0">
                <a:pos x="connsiteX1" y="connsiteY1"/>
              </a:cxn>
              <a:cxn ang="0">
                <a:pos x="connsiteX2" y="connsiteY2"/>
              </a:cxn>
            </a:cxnLst>
            <a:rect l="l" t="t" r="r" b="b"/>
            <a:pathLst>
              <a:path w="1318161" h="184115">
                <a:moveTo>
                  <a:pt x="0" y="124691"/>
                </a:moveTo>
                <a:cubicBezTo>
                  <a:pt x="258288" y="161801"/>
                  <a:pt x="516577" y="198912"/>
                  <a:pt x="736270" y="178130"/>
                </a:cubicBezTo>
                <a:cubicBezTo>
                  <a:pt x="955963" y="157348"/>
                  <a:pt x="1137062" y="78674"/>
                  <a:pt x="1318161"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622105" y="3547440"/>
            <a:ext cx="1468219" cy="807761"/>
          </a:xfrm>
          <a:custGeom>
            <a:avLst/>
            <a:gdLst>
              <a:gd name="connsiteX0" fmla="*/ 0 w 1425039"/>
              <a:gd name="connsiteY0" fmla="*/ 1863 h 809385"/>
              <a:gd name="connsiteX1" fmla="*/ 748146 w 1425039"/>
              <a:gd name="connsiteY1" fmla="*/ 126554 h 809385"/>
              <a:gd name="connsiteX2" fmla="*/ 1425039 w 1425039"/>
              <a:gd name="connsiteY2" fmla="*/ 809385 h 809385"/>
              <a:gd name="connsiteX0" fmla="*/ 0 w 1425039"/>
              <a:gd name="connsiteY0" fmla="*/ 1863 h 809385"/>
              <a:gd name="connsiteX1" fmla="*/ 748146 w 1425039"/>
              <a:gd name="connsiteY1" fmla="*/ 126554 h 809385"/>
              <a:gd name="connsiteX2" fmla="*/ 1425039 w 1425039"/>
              <a:gd name="connsiteY2" fmla="*/ 809385 h 809385"/>
              <a:gd name="connsiteX0" fmla="*/ 0 w 1425039"/>
              <a:gd name="connsiteY0" fmla="*/ 239 h 807761"/>
              <a:gd name="connsiteX1" fmla="*/ 700645 w 1425039"/>
              <a:gd name="connsiteY1" fmla="*/ 202120 h 807761"/>
              <a:gd name="connsiteX2" fmla="*/ 1425039 w 1425039"/>
              <a:gd name="connsiteY2" fmla="*/ 807761 h 807761"/>
              <a:gd name="connsiteX0" fmla="*/ 0 w 1425039"/>
              <a:gd name="connsiteY0" fmla="*/ 239 h 807761"/>
              <a:gd name="connsiteX1" fmla="*/ 700645 w 1425039"/>
              <a:gd name="connsiteY1" fmla="*/ 202120 h 807761"/>
              <a:gd name="connsiteX2" fmla="*/ 1425039 w 1425039"/>
              <a:gd name="connsiteY2" fmla="*/ 807761 h 807761"/>
            </a:gdLst>
            <a:ahLst/>
            <a:cxnLst>
              <a:cxn ang="0">
                <a:pos x="connsiteX0" y="connsiteY0"/>
              </a:cxn>
              <a:cxn ang="0">
                <a:pos x="connsiteX1" y="connsiteY1"/>
              </a:cxn>
              <a:cxn ang="0">
                <a:pos x="connsiteX2" y="connsiteY2"/>
              </a:cxn>
            </a:cxnLst>
            <a:rect l="l" t="t" r="r" b="b"/>
            <a:pathLst>
              <a:path w="1425039" h="807761">
                <a:moveTo>
                  <a:pt x="0" y="239"/>
                </a:moveTo>
                <a:cubicBezTo>
                  <a:pt x="255320" y="-4709"/>
                  <a:pt x="463139" y="67533"/>
                  <a:pt x="700645" y="202120"/>
                </a:cubicBezTo>
                <a:cubicBezTo>
                  <a:pt x="938152" y="336707"/>
                  <a:pt x="1021279" y="646455"/>
                  <a:pt x="1425039" y="807761"/>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1944044" y="1142658"/>
            <a:ext cx="2280062" cy="291214"/>
          </a:xfrm>
          <a:custGeom>
            <a:avLst/>
            <a:gdLst>
              <a:gd name="connsiteX0" fmla="*/ 0 w 2280062"/>
              <a:gd name="connsiteY0" fmla="*/ 291214 h 291214"/>
              <a:gd name="connsiteX1" fmla="*/ 973777 w 2280062"/>
              <a:gd name="connsiteY1" fmla="*/ 268 h 291214"/>
              <a:gd name="connsiteX2" fmla="*/ 2280062 w 2280062"/>
              <a:gd name="connsiteY2" fmla="*/ 249650 h 291214"/>
            </a:gdLst>
            <a:ahLst/>
            <a:cxnLst>
              <a:cxn ang="0">
                <a:pos x="connsiteX0" y="connsiteY0"/>
              </a:cxn>
              <a:cxn ang="0">
                <a:pos x="connsiteX1" y="connsiteY1"/>
              </a:cxn>
              <a:cxn ang="0">
                <a:pos x="connsiteX2" y="connsiteY2"/>
              </a:cxn>
            </a:cxnLst>
            <a:rect l="l" t="t" r="r" b="b"/>
            <a:pathLst>
              <a:path w="2280062" h="291214">
                <a:moveTo>
                  <a:pt x="0" y="291214"/>
                </a:moveTo>
                <a:cubicBezTo>
                  <a:pt x="296883" y="149204"/>
                  <a:pt x="593767" y="7195"/>
                  <a:pt x="973777" y="268"/>
                </a:cubicBezTo>
                <a:cubicBezTo>
                  <a:pt x="1353787" y="-6659"/>
                  <a:pt x="1816924" y="121495"/>
                  <a:pt x="2280062" y="24965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2401247" y="2734221"/>
            <a:ext cx="1620982" cy="160317"/>
          </a:xfrm>
          <a:custGeom>
            <a:avLst/>
            <a:gdLst>
              <a:gd name="connsiteX0" fmla="*/ 0 w 1620982"/>
              <a:gd name="connsiteY0" fmla="*/ 0 h 160317"/>
              <a:gd name="connsiteX1" fmla="*/ 985652 w 1620982"/>
              <a:gd name="connsiteY1" fmla="*/ 11876 h 160317"/>
              <a:gd name="connsiteX2" fmla="*/ 1620982 w 1620982"/>
              <a:gd name="connsiteY2" fmla="*/ 160317 h 160317"/>
            </a:gdLst>
            <a:ahLst/>
            <a:cxnLst>
              <a:cxn ang="0">
                <a:pos x="connsiteX0" y="connsiteY0"/>
              </a:cxn>
              <a:cxn ang="0">
                <a:pos x="connsiteX1" y="connsiteY1"/>
              </a:cxn>
              <a:cxn ang="0">
                <a:pos x="connsiteX2" y="connsiteY2"/>
              </a:cxn>
            </a:cxnLst>
            <a:rect l="l" t="t" r="r" b="b"/>
            <a:pathLst>
              <a:path w="1620982" h="160317">
                <a:moveTo>
                  <a:pt x="0" y="0"/>
                </a:moveTo>
                <a:lnTo>
                  <a:pt x="985652" y="11876"/>
                </a:lnTo>
                <a:cubicBezTo>
                  <a:pt x="1255816" y="38596"/>
                  <a:pt x="1438399" y="99456"/>
                  <a:pt x="1620982" y="160317"/>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71"/>
          <p:cNvSpPr/>
          <p:nvPr/>
        </p:nvSpPr>
        <p:spPr>
          <a:xfrm>
            <a:off x="4004412" y="1413134"/>
            <a:ext cx="288782" cy="1502139"/>
          </a:xfrm>
          <a:custGeom>
            <a:avLst/>
            <a:gdLst>
              <a:gd name="connsiteX0" fmla="*/ 231569 w 288782"/>
              <a:gd name="connsiteY0" fmla="*/ 0 h 1472541"/>
              <a:gd name="connsiteX1" fmla="*/ 273133 w 288782"/>
              <a:gd name="connsiteY1" fmla="*/ 730333 h 1472541"/>
              <a:gd name="connsiteX2" fmla="*/ 0 w 288782"/>
              <a:gd name="connsiteY2" fmla="*/ 1472541 h 1472541"/>
            </a:gdLst>
            <a:ahLst/>
            <a:cxnLst>
              <a:cxn ang="0">
                <a:pos x="connsiteX0" y="connsiteY0"/>
              </a:cxn>
              <a:cxn ang="0">
                <a:pos x="connsiteX1" y="connsiteY1"/>
              </a:cxn>
              <a:cxn ang="0">
                <a:pos x="connsiteX2" y="connsiteY2"/>
              </a:cxn>
            </a:cxnLst>
            <a:rect l="l" t="t" r="r" b="b"/>
            <a:pathLst>
              <a:path w="288782" h="1472541">
                <a:moveTo>
                  <a:pt x="231569" y="0"/>
                </a:moveTo>
                <a:cubicBezTo>
                  <a:pt x="271648" y="242455"/>
                  <a:pt x="311728" y="484910"/>
                  <a:pt x="273133" y="730333"/>
                </a:cubicBezTo>
                <a:cubicBezTo>
                  <a:pt x="234538" y="975756"/>
                  <a:pt x="117269" y="1224148"/>
                  <a:pt x="0" y="1472541"/>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72"/>
          <p:cNvSpPr/>
          <p:nvPr/>
        </p:nvSpPr>
        <p:spPr>
          <a:xfrm>
            <a:off x="2097637" y="2924224"/>
            <a:ext cx="1907565" cy="1448080"/>
          </a:xfrm>
          <a:custGeom>
            <a:avLst/>
            <a:gdLst>
              <a:gd name="connsiteX0" fmla="*/ 0 w 1965366"/>
              <a:gd name="connsiteY0" fmla="*/ 1425038 h 1425038"/>
              <a:gd name="connsiteX1" fmla="*/ 1377538 w 1965366"/>
              <a:gd name="connsiteY1" fmla="*/ 991589 h 1425038"/>
              <a:gd name="connsiteX2" fmla="*/ 1965366 w 1965366"/>
              <a:gd name="connsiteY2" fmla="*/ 0 h 1425038"/>
              <a:gd name="connsiteX0" fmla="*/ 0 w 1965366"/>
              <a:gd name="connsiteY0" fmla="*/ 1425038 h 1448080"/>
              <a:gd name="connsiteX1" fmla="*/ 1377538 w 1965366"/>
              <a:gd name="connsiteY1" fmla="*/ 991589 h 1448080"/>
              <a:gd name="connsiteX2" fmla="*/ 1965366 w 1965366"/>
              <a:gd name="connsiteY2" fmla="*/ 0 h 1448080"/>
            </a:gdLst>
            <a:ahLst/>
            <a:cxnLst>
              <a:cxn ang="0">
                <a:pos x="connsiteX0" y="connsiteY0"/>
              </a:cxn>
              <a:cxn ang="0">
                <a:pos x="connsiteX1" y="connsiteY1"/>
              </a:cxn>
              <a:cxn ang="0">
                <a:pos x="connsiteX2" y="connsiteY2"/>
              </a:cxn>
            </a:cxnLst>
            <a:rect l="l" t="t" r="r" b="b"/>
            <a:pathLst>
              <a:path w="1965366" h="1448080">
                <a:moveTo>
                  <a:pt x="0" y="1425038"/>
                </a:moveTo>
                <a:cubicBezTo>
                  <a:pt x="608115" y="1534884"/>
                  <a:pt x="1049977" y="1229095"/>
                  <a:pt x="1377538" y="991589"/>
                </a:cubicBezTo>
                <a:cubicBezTo>
                  <a:pt x="1705099" y="754083"/>
                  <a:pt x="1835232" y="377041"/>
                  <a:pt x="1965366"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a:spLocks/>
          </p:cNvSpPr>
          <p:nvPr/>
        </p:nvSpPr>
        <p:spPr>
          <a:xfrm>
            <a:off x="551576" y="3497287"/>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a:spLocks/>
          </p:cNvSpPr>
          <p:nvPr/>
        </p:nvSpPr>
        <p:spPr>
          <a:xfrm>
            <a:off x="630058" y="1473622"/>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a:spLocks/>
          </p:cNvSpPr>
          <p:nvPr/>
        </p:nvSpPr>
        <p:spPr>
          <a:xfrm>
            <a:off x="1960060" y="1360339"/>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a:spLocks/>
          </p:cNvSpPr>
          <p:nvPr/>
        </p:nvSpPr>
        <p:spPr>
          <a:xfrm>
            <a:off x="2029910" y="4292550"/>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a:spLocks/>
          </p:cNvSpPr>
          <p:nvPr/>
        </p:nvSpPr>
        <p:spPr>
          <a:xfrm>
            <a:off x="3951951" y="2834407"/>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a:spLocks/>
          </p:cNvSpPr>
          <p:nvPr/>
        </p:nvSpPr>
        <p:spPr>
          <a:xfrm>
            <a:off x="4172167" y="1340148"/>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a:spLocks/>
          </p:cNvSpPr>
          <p:nvPr/>
        </p:nvSpPr>
        <p:spPr>
          <a:xfrm>
            <a:off x="2346567" y="2688233"/>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6D05909F-73A9-412E-9C0F-A163E6110097}" type="slidenum">
              <a:rPr lang="en-US" smtClean="0"/>
              <a:pPr/>
              <a:t>3</a:t>
            </a:fld>
            <a:endParaRPr lang="en-US" dirty="0"/>
          </a:p>
        </p:txBody>
      </p:sp>
      <p:sp>
        <p:nvSpPr>
          <p:cNvPr id="3" name="日付プレースホルダー 2"/>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8" name="正方形/長方形 7"/>
          <p:cNvSpPr/>
          <p:nvPr/>
        </p:nvSpPr>
        <p:spPr>
          <a:xfrm>
            <a:off x="4379127" y="1885950"/>
            <a:ext cx="4663897" cy="240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コンテンツ プレースホルダー 3"/>
          <p:cNvSpPr>
            <a:spLocks noGrp="1"/>
          </p:cNvSpPr>
          <p:nvPr>
            <p:ph idx="1"/>
          </p:nvPr>
        </p:nvSpPr>
        <p:spPr>
          <a:xfrm>
            <a:off x="4145132" y="1028700"/>
            <a:ext cx="4998868" cy="3429001"/>
          </a:xfrm>
        </p:spPr>
        <p:txBody>
          <a:bodyPr>
            <a:normAutofit/>
          </a:bodyPr>
          <a:lstStyle/>
          <a:p>
            <a:pPr marL="0" indent="0">
              <a:buNone/>
            </a:pPr>
            <a:r>
              <a:rPr kumimoji="1" lang="en-US" altLang="ja-JP" dirty="0" smtClean="0">
                <a:sym typeface="Wingdings" panose="05000000000000000000" pitchFamily="2" charset="2"/>
              </a:rPr>
              <a:t>  User:</a:t>
            </a:r>
          </a:p>
          <a:p>
            <a:pPr lvl="1"/>
            <a:r>
              <a:rPr kumimoji="1" lang="en-US" altLang="ja-JP" dirty="0" smtClean="0">
                <a:sym typeface="Wingdings" panose="05000000000000000000" pitchFamily="2" charset="2"/>
              </a:rPr>
              <a:t>Sketches curves  N-sided patches</a:t>
            </a:r>
          </a:p>
        </p:txBody>
      </p:sp>
    </p:spTree>
    <p:extLst>
      <p:ext uri="{BB962C8B-B14F-4D97-AF65-F5344CB8AC3E}">
        <p14:creationId xmlns:p14="http://schemas.microsoft.com/office/powerpoint/2010/main" val="13204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up)">
                                      <p:cBhvr>
                                        <p:cTn id="16" dur="500"/>
                                        <p:tgtEl>
                                          <p:spTgt spid="6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500"/>
                                        <p:tgtEl>
                                          <p:spTgt spid="68"/>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left)">
                                      <p:cBhvr>
                                        <p:cTn id="29" dur="500"/>
                                        <p:tgtEl>
                                          <p:spTgt spid="69"/>
                                        </p:tgtEl>
                                      </p:cBhvr>
                                    </p:animEffec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left)">
                                      <p:cBhvr>
                                        <p:cTn id="37" dur="500"/>
                                        <p:tgtEl>
                                          <p:spTgt spid="70"/>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up)">
                                      <p:cBhvr>
                                        <p:cTn id="44" dur="500"/>
                                        <p:tgtEl>
                                          <p:spTgt spid="72"/>
                                        </p:tgtEl>
                                      </p:cBhvr>
                                    </p:animEffec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left)">
                                      <p:cBhvr>
                                        <p:cTn id="51" dur="500"/>
                                        <p:tgtEl>
                                          <p:spTgt spid="71"/>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childTnLst>
                                </p:cTn>
                              </p:par>
                            </p:childTnLst>
                          </p:cTn>
                        </p:par>
                        <p:par>
                          <p:cTn id="54" fill="hold">
                            <p:stCondLst>
                              <p:cond delay="1500"/>
                            </p:stCondLst>
                            <p:childTnLst>
                              <p:par>
                                <p:cTn id="55" presetID="1" presetClass="entr" presetSubtype="0"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wipe(up)">
                                      <p:cBhvr>
                                        <p:cTn id="61" dur="500"/>
                                        <p:tgtEl>
                                          <p:spTgt spid="73"/>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Future work</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30</a:t>
            </a:fld>
            <a:endParaRPr lang="en-US" dirty="0"/>
          </a:p>
        </p:txBody>
      </p:sp>
      <p:sp>
        <p:nvSpPr>
          <p:cNvPr id="4" name="日付プレースホルダー 3"/>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dirty="0" smtClean="0"/>
              <a:t>Kenshi Takayama</a:t>
            </a:r>
            <a:endParaRPr lang="en-US" dirty="0"/>
          </a:p>
        </p:txBody>
      </p:sp>
      <p:sp>
        <p:nvSpPr>
          <p:cNvPr id="7" name="テキスト ボックス 6"/>
          <p:cNvSpPr txBox="1"/>
          <p:nvPr/>
        </p:nvSpPr>
        <p:spPr>
          <a:xfrm>
            <a:off x="542108" y="907018"/>
            <a:ext cx="3262432" cy="369332"/>
          </a:xfrm>
          <a:prstGeom prst="rect">
            <a:avLst/>
          </a:prstGeom>
          <a:noFill/>
        </p:spPr>
        <p:txBody>
          <a:bodyPr wrap="none" rtlCol="0">
            <a:spAutoFit/>
          </a:bodyPr>
          <a:lstStyle/>
          <a:p>
            <a:pPr algn="ctr"/>
            <a:r>
              <a:rPr kumimoji="1" lang="en-US" altLang="ja-JP" dirty="0"/>
              <a:t>Better geometry </a:t>
            </a:r>
            <a:r>
              <a:rPr kumimoji="1" lang="en-US" altLang="ja-JP" dirty="0" smtClean="0"/>
              <a:t>optimization</a:t>
            </a:r>
            <a:endParaRPr kumimoji="1" lang="en-US" altLang="ja-JP" dirty="0"/>
          </a:p>
        </p:txBody>
      </p:sp>
      <p:sp>
        <p:nvSpPr>
          <p:cNvPr id="11" name="テキスト ボックス 10"/>
          <p:cNvSpPr txBox="1"/>
          <p:nvPr/>
        </p:nvSpPr>
        <p:spPr>
          <a:xfrm>
            <a:off x="5387465" y="907018"/>
            <a:ext cx="2561919" cy="369332"/>
          </a:xfrm>
          <a:prstGeom prst="rect">
            <a:avLst/>
          </a:prstGeom>
          <a:noFill/>
        </p:spPr>
        <p:txBody>
          <a:bodyPr wrap="none" rtlCol="0">
            <a:spAutoFit/>
          </a:bodyPr>
          <a:lstStyle/>
          <a:p>
            <a:pPr algn="ctr"/>
            <a:r>
              <a:rPr kumimoji="1" lang="en-US" altLang="ja-JP" dirty="0" smtClean="0"/>
              <a:t>More complex patterns</a:t>
            </a:r>
            <a:endParaRPr kumimoji="1" lang="en-US" altLang="ja-JP" dirty="0"/>
          </a:p>
        </p:txBody>
      </p:sp>
      <p:sp>
        <p:nvSpPr>
          <p:cNvPr id="12" name="テキスト ボックス 11"/>
          <p:cNvSpPr txBox="1"/>
          <p:nvPr/>
        </p:nvSpPr>
        <p:spPr>
          <a:xfrm>
            <a:off x="440318" y="2876550"/>
            <a:ext cx="3466013" cy="369332"/>
          </a:xfrm>
          <a:prstGeom prst="rect">
            <a:avLst/>
          </a:prstGeom>
          <a:noFill/>
        </p:spPr>
        <p:txBody>
          <a:bodyPr wrap="none" rtlCol="0">
            <a:spAutoFit/>
          </a:bodyPr>
          <a:lstStyle/>
          <a:p>
            <a:pPr algn="ctr"/>
            <a:r>
              <a:rPr kumimoji="1" lang="en-US" altLang="ja-JP" dirty="0" smtClean="0"/>
              <a:t>Generalization to higher N-</a:t>
            </a:r>
            <a:r>
              <a:rPr kumimoji="1" lang="en-US" altLang="ja-JP" dirty="0" err="1" smtClean="0"/>
              <a:t>gons</a:t>
            </a:r>
            <a:endParaRPr kumimoji="1" lang="en-US" altLang="ja-JP" dirty="0"/>
          </a:p>
        </p:txBody>
      </p:sp>
      <p:sp>
        <p:nvSpPr>
          <p:cNvPr id="13" name="テキスト ボックス 12"/>
          <p:cNvSpPr txBox="1"/>
          <p:nvPr/>
        </p:nvSpPr>
        <p:spPr>
          <a:xfrm>
            <a:off x="4998736" y="2876550"/>
            <a:ext cx="3339376" cy="369332"/>
          </a:xfrm>
          <a:prstGeom prst="rect">
            <a:avLst/>
          </a:prstGeom>
          <a:noFill/>
        </p:spPr>
        <p:txBody>
          <a:bodyPr wrap="none" rtlCol="0">
            <a:spAutoFit/>
          </a:bodyPr>
          <a:lstStyle/>
          <a:p>
            <a:pPr algn="ctr"/>
            <a:r>
              <a:rPr kumimoji="1" lang="en-US" altLang="ja-JP" dirty="0" smtClean="0"/>
              <a:t>Generalization </a:t>
            </a:r>
            <a:r>
              <a:rPr kumimoji="1" lang="en-US" altLang="ja-JP" dirty="0"/>
              <a:t>to hex </a:t>
            </a:r>
            <a:r>
              <a:rPr kumimoji="1" lang="en-US" altLang="ja-JP" dirty="0" smtClean="0"/>
              <a:t>meshing</a:t>
            </a:r>
            <a:endParaRPr kumimoji="1" lang="en-US" altLang="ja-JP" dirty="0"/>
          </a:p>
        </p:txBody>
      </p:sp>
      <p:grpSp>
        <p:nvGrpSpPr>
          <p:cNvPr id="161" name="グループ化 160"/>
          <p:cNvGrpSpPr/>
          <p:nvPr/>
        </p:nvGrpSpPr>
        <p:grpSpPr>
          <a:xfrm>
            <a:off x="832306" y="1405750"/>
            <a:ext cx="2682037" cy="1016336"/>
            <a:chOff x="841015" y="1405750"/>
            <a:chExt cx="2682037" cy="1016336"/>
          </a:xfrm>
        </p:grpSpPr>
        <p:grpSp>
          <p:nvGrpSpPr>
            <p:cNvPr id="4188" name="グループ化 4187"/>
            <p:cNvGrpSpPr/>
            <p:nvPr/>
          </p:nvGrpSpPr>
          <p:grpSpPr>
            <a:xfrm>
              <a:off x="2441215" y="1405750"/>
              <a:ext cx="1081837" cy="1016336"/>
              <a:chOff x="2880563" y="1657350"/>
              <a:chExt cx="1081837" cy="1016336"/>
            </a:xfrm>
          </p:grpSpPr>
          <p:sp>
            <p:nvSpPr>
              <p:cNvPr id="4127" name="Freeform 75"/>
              <p:cNvSpPr>
                <a:spLocks/>
              </p:cNvSpPr>
              <p:nvPr/>
            </p:nvSpPr>
            <p:spPr bwMode="auto">
              <a:xfrm>
                <a:off x="2880563" y="2418017"/>
                <a:ext cx="270459" cy="253556"/>
              </a:xfrm>
              <a:custGeom>
                <a:avLst/>
                <a:gdLst>
                  <a:gd name="T0" fmla="*/ 320 w 383"/>
                  <a:gd name="T1" fmla="*/ 70 h 360"/>
                  <a:gd name="T2" fmla="*/ 2 w 383"/>
                  <a:gd name="T3" fmla="*/ 0 h 360"/>
                  <a:gd name="T4" fmla="*/ 0 w 383"/>
                  <a:gd name="T5" fmla="*/ 360 h 360"/>
                  <a:gd name="T6" fmla="*/ 383 w 383"/>
                  <a:gd name="T7" fmla="*/ 360 h 360"/>
                  <a:gd name="T8" fmla="*/ 320 w 383"/>
                  <a:gd name="T9" fmla="*/ 70 h 360"/>
                </a:gdLst>
                <a:ahLst/>
                <a:cxnLst>
                  <a:cxn ang="0">
                    <a:pos x="T0" y="T1"/>
                  </a:cxn>
                  <a:cxn ang="0">
                    <a:pos x="T2" y="T3"/>
                  </a:cxn>
                  <a:cxn ang="0">
                    <a:pos x="T4" y="T5"/>
                  </a:cxn>
                  <a:cxn ang="0">
                    <a:pos x="T6" y="T7"/>
                  </a:cxn>
                  <a:cxn ang="0">
                    <a:pos x="T8" y="T9"/>
                  </a:cxn>
                </a:cxnLst>
                <a:rect l="0" t="0" r="r" b="b"/>
                <a:pathLst>
                  <a:path w="383" h="360">
                    <a:moveTo>
                      <a:pt x="320" y="70"/>
                    </a:moveTo>
                    <a:lnTo>
                      <a:pt x="2" y="0"/>
                    </a:lnTo>
                    <a:lnTo>
                      <a:pt x="0" y="360"/>
                    </a:lnTo>
                    <a:lnTo>
                      <a:pt x="383" y="360"/>
                    </a:lnTo>
                    <a:lnTo>
                      <a:pt x="320" y="7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76"/>
              <p:cNvSpPr>
                <a:spLocks/>
              </p:cNvSpPr>
              <p:nvPr/>
            </p:nvSpPr>
            <p:spPr bwMode="auto">
              <a:xfrm>
                <a:off x="3106650" y="2466615"/>
                <a:ext cx="314831" cy="204958"/>
              </a:xfrm>
              <a:custGeom>
                <a:avLst/>
                <a:gdLst>
                  <a:gd name="T0" fmla="*/ 360 w 448"/>
                  <a:gd name="T1" fmla="*/ 58 h 291"/>
                  <a:gd name="T2" fmla="*/ 0 w 448"/>
                  <a:gd name="T3" fmla="*/ 0 h 291"/>
                  <a:gd name="T4" fmla="*/ 63 w 448"/>
                  <a:gd name="T5" fmla="*/ 290 h 291"/>
                  <a:gd name="T6" fmla="*/ 448 w 448"/>
                  <a:gd name="T7" fmla="*/ 291 h 291"/>
                  <a:gd name="T8" fmla="*/ 360 w 448"/>
                  <a:gd name="T9" fmla="*/ 58 h 291"/>
                </a:gdLst>
                <a:ahLst/>
                <a:cxnLst>
                  <a:cxn ang="0">
                    <a:pos x="T0" y="T1"/>
                  </a:cxn>
                  <a:cxn ang="0">
                    <a:pos x="T2" y="T3"/>
                  </a:cxn>
                  <a:cxn ang="0">
                    <a:pos x="T4" y="T5"/>
                  </a:cxn>
                  <a:cxn ang="0">
                    <a:pos x="T6" y="T7"/>
                  </a:cxn>
                  <a:cxn ang="0">
                    <a:pos x="T8" y="T9"/>
                  </a:cxn>
                </a:cxnLst>
                <a:rect l="0" t="0" r="r" b="b"/>
                <a:pathLst>
                  <a:path w="448" h="291">
                    <a:moveTo>
                      <a:pt x="360" y="58"/>
                    </a:moveTo>
                    <a:lnTo>
                      <a:pt x="0" y="0"/>
                    </a:lnTo>
                    <a:lnTo>
                      <a:pt x="63" y="290"/>
                    </a:lnTo>
                    <a:lnTo>
                      <a:pt x="448" y="291"/>
                    </a:lnTo>
                    <a:lnTo>
                      <a:pt x="360" y="5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77"/>
              <p:cNvSpPr>
                <a:spLocks/>
              </p:cNvSpPr>
              <p:nvPr/>
            </p:nvSpPr>
            <p:spPr bwMode="auto">
              <a:xfrm>
                <a:off x="3360206" y="2508875"/>
                <a:ext cx="331735" cy="164811"/>
              </a:xfrm>
              <a:custGeom>
                <a:avLst/>
                <a:gdLst>
                  <a:gd name="T0" fmla="*/ 416 w 471"/>
                  <a:gd name="T1" fmla="*/ 69 h 235"/>
                  <a:gd name="T2" fmla="*/ 0 w 471"/>
                  <a:gd name="T3" fmla="*/ 0 h 235"/>
                  <a:gd name="T4" fmla="*/ 88 w 471"/>
                  <a:gd name="T5" fmla="*/ 233 h 235"/>
                  <a:gd name="T6" fmla="*/ 471 w 471"/>
                  <a:gd name="T7" fmla="*/ 235 h 235"/>
                  <a:gd name="T8" fmla="*/ 416 w 471"/>
                  <a:gd name="T9" fmla="*/ 69 h 235"/>
                </a:gdLst>
                <a:ahLst/>
                <a:cxnLst>
                  <a:cxn ang="0">
                    <a:pos x="T0" y="T1"/>
                  </a:cxn>
                  <a:cxn ang="0">
                    <a:pos x="T2" y="T3"/>
                  </a:cxn>
                  <a:cxn ang="0">
                    <a:pos x="T4" y="T5"/>
                  </a:cxn>
                  <a:cxn ang="0">
                    <a:pos x="T6" y="T7"/>
                  </a:cxn>
                  <a:cxn ang="0">
                    <a:pos x="T8" y="T9"/>
                  </a:cxn>
                </a:cxnLst>
                <a:rect l="0" t="0" r="r" b="b"/>
                <a:pathLst>
                  <a:path w="471" h="235">
                    <a:moveTo>
                      <a:pt x="416" y="69"/>
                    </a:moveTo>
                    <a:lnTo>
                      <a:pt x="0" y="0"/>
                    </a:lnTo>
                    <a:lnTo>
                      <a:pt x="88" y="233"/>
                    </a:lnTo>
                    <a:lnTo>
                      <a:pt x="471" y="235"/>
                    </a:lnTo>
                    <a:lnTo>
                      <a:pt x="416" y="6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78"/>
              <p:cNvSpPr>
                <a:spLocks/>
              </p:cNvSpPr>
              <p:nvPr/>
            </p:nvSpPr>
            <p:spPr bwMode="auto">
              <a:xfrm>
                <a:off x="3653907" y="2557473"/>
                <a:ext cx="308493" cy="116213"/>
              </a:xfrm>
              <a:custGeom>
                <a:avLst/>
                <a:gdLst>
                  <a:gd name="T0" fmla="*/ 440 w 440"/>
                  <a:gd name="T1" fmla="*/ 42 h 167"/>
                  <a:gd name="T2" fmla="*/ 0 w 440"/>
                  <a:gd name="T3" fmla="*/ 0 h 167"/>
                  <a:gd name="T4" fmla="*/ 55 w 440"/>
                  <a:gd name="T5" fmla="*/ 166 h 167"/>
                  <a:gd name="T6" fmla="*/ 440 w 440"/>
                  <a:gd name="T7" fmla="*/ 167 h 167"/>
                  <a:gd name="T8" fmla="*/ 440 w 440"/>
                  <a:gd name="T9" fmla="*/ 42 h 167"/>
                </a:gdLst>
                <a:ahLst/>
                <a:cxnLst>
                  <a:cxn ang="0">
                    <a:pos x="T0" y="T1"/>
                  </a:cxn>
                  <a:cxn ang="0">
                    <a:pos x="T2" y="T3"/>
                  </a:cxn>
                  <a:cxn ang="0">
                    <a:pos x="T4" y="T5"/>
                  </a:cxn>
                  <a:cxn ang="0">
                    <a:pos x="T6" y="T7"/>
                  </a:cxn>
                  <a:cxn ang="0">
                    <a:pos x="T8" y="T9"/>
                  </a:cxn>
                </a:cxnLst>
                <a:rect l="0" t="0" r="r" b="b"/>
                <a:pathLst>
                  <a:path w="440" h="167">
                    <a:moveTo>
                      <a:pt x="440" y="42"/>
                    </a:moveTo>
                    <a:lnTo>
                      <a:pt x="0" y="0"/>
                    </a:lnTo>
                    <a:lnTo>
                      <a:pt x="55" y="166"/>
                    </a:lnTo>
                    <a:lnTo>
                      <a:pt x="440" y="167"/>
                    </a:lnTo>
                    <a:lnTo>
                      <a:pt x="440" y="4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79"/>
              <p:cNvSpPr>
                <a:spLocks/>
              </p:cNvSpPr>
              <p:nvPr/>
            </p:nvSpPr>
            <p:spPr bwMode="auto">
              <a:xfrm>
                <a:off x="3624326" y="2445486"/>
                <a:ext cx="338074" cy="141569"/>
              </a:xfrm>
              <a:custGeom>
                <a:avLst/>
                <a:gdLst>
                  <a:gd name="T0" fmla="*/ 0 w 480"/>
                  <a:gd name="T1" fmla="*/ 0 h 199"/>
                  <a:gd name="T2" fmla="*/ 40 w 480"/>
                  <a:gd name="T3" fmla="*/ 157 h 199"/>
                  <a:gd name="T4" fmla="*/ 480 w 480"/>
                  <a:gd name="T5" fmla="*/ 199 h 199"/>
                  <a:gd name="T6" fmla="*/ 480 w 480"/>
                  <a:gd name="T7" fmla="*/ 72 h 199"/>
                  <a:gd name="T8" fmla="*/ 0 w 480"/>
                  <a:gd name="T9" fmla="*/ 0 h 199"/>
                </a:gdLst>
                <a:ahLst/>
                <a:cxnLst>
                  <a:cxn ang="0">
                    <a:pos x="T0" y="T1"/>
                  </a:cxn>
                  <a:cxn ang="0">
                    <a:pos x="T2" y="T3"/>
                  </a:cxn>
                  <a:cxn ang="0">
                    <a:pos x="T4" y="T5"/>
                  </a:cxn>
                  <a:cxn ang="0">
                    <a:pos x="T6" y="T7"/>
                  </a:cxn>
                  <a:cxn ang="0">
                    <a:pos x="T8" y="T9"/>
                  </a:cxn>
                </a:cxnLst>
                <a:rect l="0" t="0" r="r" b="b"/>
                <a:pathLst>
                  <a:path w="480" h="199">
                    <a:moveTo>
                      <a:pt x="0" y="0"/>
                    </a:moveTo>
                    <a:lnTo>
                      <a:pt x="40" y="157"/>
                    </a:lnTo>
                    <a:lnTo>
                      <a:pt x="480" y="199"/>
                    </a:lnTo>
                    <a:lnTo>
                      <a:pt x="480" y="72"/>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80"/>
              <p:cNvSpPr>
                <a:spLocks/>
              </p:cNvSpPr>
              <p:nvPr/>
            </p:nvSpPr>
            <p:spPr bwMode="auto">
              <a:xfrm>
                <a:off x="3624326" y="2356741"/>
                <a:ext cx="338074" cy="139456"/>
              </a:xfrm>
              <a:custGeom>
                <a:avLst/>
                <a:gdLst>
                  <a:gd name="T0" fmla="*/ 37 w 480"/>
                  <a:gd name="T1" fmla="*/ 0 h 200"/>
                  <a:gd name="T2" fmla="*/ 0 w 480"/>
                  <a:gd name="T3" fmla="*/ 128 h 200"/>
                  <a:gd name="T4" fmla="*/ 480 w 480"/>
                  <a:gd name="T5" fmla="*/ 200 h 200"/>
                  <a:gd name="T6" fmla="*/ 480 w 480"/>
                  <a:gd name="T7" fmla="*/ 73 h 200"/>
                  <a:gd name="T8" fmla="*/ 37 w 480"/>
                  <a:gd name="T9" fmla="*/ 0 h 200"/>
                </a:gdLst>
                <a:ahLst/>
                <a:cxnLst>
                  <a:cxn ang="0">
                    <a:pos x="T0" y="T1"/>
                  </a:cxn>
                  <a:cxn ang="0">
                    <a:pos x="T2" y="T3"/>
                  </a:cxn>
                  <a:cxn ang="0">
                    <a:pos x="T4" y="T5"/>
                  </a:cxn>
                  <a:cxn ang="0">
                    <a:pos x="T6" y="T7"/>
                  </a:cxn>
                  <a:cxn ang="0">
                    <a:pos x="T8" y="T9"/>
                  </a:cxn>
                </a:cxnLst>
                <a:rect l="0" t="0" r="r" b="b"/>
                <a:pathLst>
                  <a:path w="480" h="200">
                    <a:moveTo>
                      <a:pt x="37" y="0"/>
                    </a:moveTo>
                    <a:lnTo>
                      <a:pt x="0" y="128"/>
                    </a:lnTo>
                    <a:lnTo>
                      <a:pt x="480" y="200"/>
                    </a:lnTo>
                    <a:lnTo>
                      <a:pt x="480" y="73"/>
                    </a:lnTo>
                    <a:lnTo>
                      <a:pt x="3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81"/>
              <p:cNvSpPr>
                <a:spLocks/>
              </p:cNvSpPr>
              <p:nvPr/>
            </p:nvSpPr>
            <p:spPr bwMode="auto">
              <a:xfrm>
                <a:off x="3651794" y="2284901"/>
                <a:ext cx="310606" cy="122552"/>
              </a:xfrm>
              <a:custGeom>
                <a:avLst/>
                <a:gdLst>
                  <a:gd name="T0" fmla="*/ 42 w 443"/>
                  <a:gd name="T1" fmla="*/ 0 h 175"/>
                  <a:gd name="T2" fmla="*/ 0 w 443"/>
                  <a:gd name="T3" fmla="*/ 102 h 175"/>
                  <a:gd name="T4" fmla="*/ 443 w 443"/>
                  <a:gd name="T5" fmla="*/ 175 h 175"/>
                  <a:gd name="T6" fmla="*/ 443 w 443"/>
                  <a:gd name="T7" fmla="*/ 49 h 175"/>
                  <a:gd name="T8" fmla="*/ 42 w 443"/>
                  <a:gd name="T9" fmla="*/ 0 h 175"/>
                </a:gdLst>
                <a:ahLst/>
                <a:cxnLst>
                  <a:cxn ang="0">
                    <a:pos x="T0" y="T1"/>
                  </a:cxn>
                  <a:cxn ang="0">
                    <a:pos x="T2" y="T3"/>
                  </a:cxn>
                  <a:cxn ang="0">
                    <a:pos x="T4" y="T5"/>
                  </a:cxn>
                  <a:cxn ang="0">
                    <a:pos x="T6" y="T7"/>
                  </a:cxn>
                  <a:cxn ang="0">
                    <a:pos x="T8" y="T9"/>
                  </a:cxn>
                </a:cxnLst>
                <a:rect l="0" t="0" r="r" b="b"/>
                <a:pathLst>
                  <a:path w="443" h="175">
                    <a:moveTo>
                      <a:pt x="42" y="0"/>
                    </a:moveTo>
                    <a:lnTo>
                      <a:pt x="0" y="102"/>
                    </a:lnTo>
                    <a:lnTo>
                      <a:pt x="443" y="175"/>
                    </a:lnTo>
                    <a:lnTo>
                      <a:pt x="443" y="49"/>
                    </a:lnTo>
                    <a:lnTo>
                      <a:pt x="4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82"/>
              <p:cNvSpPr>
                <a:spLocks/>
              </p:cNvSpPr>
              <p:nvPr/>
            </p:nvSpPr>
            <p:spPr bwMode="auto">
              <a:xfrm>
                <a:off x="3681376" y="2219399"/>
                <a:ext cx="281024" cy="99309"/>
              </a:xfrm>
              <a:custGeom>
                <a:avLst/>
                <a:gdLst>
                  <a:gd name="T0" fmla="*/ 43 w 401"/>
                  <a:gd name="T1" fmla="*/ 0 h 140"/>
                  <a:gd name="T2" fmla="*/ 0 w 401"/>
                  <a:gd name="T3" fmla="*/ 91 h 140"/>
                  <a:gd name="T4" fmla="*/ 401 w 401"/>
                  <a:gd name="T5" fmla="*/ 140 h 140"/>
                  <a:gd name="T6" fmla="*/ 401 w 401"/>
                  <a:gd name="T7" fmla="*/ 15 h 140"/>
                  <a:gd name="T8" fmla="*/ 43 w 401"/>
                  <a:gd name="T9" fmla="*/ 0 h 140"/>
                </a:gdLst>
                <a:ahLst/>
                <a:cxnLst>
                  <a:cxn ang="0">
                    <a:pos x="T0" y="T1"/>
                  </a:cxn>
                  <a:cxn ang="0">
                    <a:pos x="T2" y="T3"/>
                  </a:cxn>
                  <a:cxn ang="0">
                    <a:pos x="T4" y="T5"/>
                  </a:cxn>
                  <a:cxn ang="0">
                    <a:pos x="T6" y="T7"/>
                  </a:cxn>
                  <a:cxn ang="0">
                    <a:pos x="T8" y="T9"/>
                  </a:cxn>
                </a:cxnLst>
                <a:rect l="0" t="0" r="r" b="b"/>
                <a:pathLst>
                  <a:path w="401" h="140">
                    <a:moveTo>
                      <a:pt x="43" y="0"/>
                    </a:moveTo>
                    <a:lnTo>
                      <a:pt x="0" y="91"/>
                    </a:lnTo>
                    <a:lnTo>
                      <a:pt x="401" y="140"/>
                    </a:lnTo>
                    <a:lnTo>
                      <a:pt x="401" y="15"/>
                    </a:lnTo>
                    <a:lnTo>
                      <a:pt x="4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83"/>
              <p:cNvSpPr>
                <a:spLocks/>
              </p:cNvSpPr>
              <p:nvPr/>
            </p:nvSpPr>
            <p:spPr bwMode="auto">
              <a:xfrm>
                <a:off x="3710957" y="2141219"/>
                <a:ext cx="251443" cy="88745"/>
              </a:xfrm>
              <a:custGeom>
                <a:avLst/>
                <a:gdLst>
                  <a:gd name="T0" fmla="*/ 44 w 358"/>
                  <a:gd name="T1" fmla="*/ 20 h 127"/>
                  <a:gd name="T2" fmla="*/ 0 w 358"/>
                  <a:gd name="T3" fmla="*/ 112 h 127"/>
                  <a:gd name="T4" fmla="*/ 358 w 358"/>
                  <a:gd name="T5" fmla="*/ 127 h 127"/>
                  <a:gd name="T6" fmla="*/ 356 w 358"/>
                  <a:gd name="T7" fmla="*/ 0 h 127"/>
                  <a:gd name="T8" fmla="*/ 44 w 358"/>
                  <a:gd name="T9" fmla="*/ 20 h 127"/>
                </a:gdLst>
                <a:ahLst/>
                <a:cxnLst>
                  <a:cxn ang="0">
                    <a:pos x="T0" y="T1"/>
                  </a:cxn>
                  <a:cxn ang="0">
                    <a:pos x="T2" y="T3"/>
                  </a:cxn>
                  <a:cxn ang="0">
                    <a:pos x="T4" y="T5"/>
                  </a:cxn>
                  <a:cxn ang="0">
                    <a:pos x="T6" y="T7"/>
                  </a:cxn>
                  <a:cxn ang="0">
                    <a:pos x="T8" y="T9"/>
                  </a:cxn>
                </a:cxnLst>
                <a:rect l="0" t="0" r="r" b="b"/>
                <a:pathLst>
                  <a:path w="358" h="127">
                    <a:moveTo>
                      <a:pt x="44" y="20"/>
                    </a:moveTo>
                    <a:lnTo>
                      <a:pt x="0" y="112"/>
                    </a:lnTo>
                    <a:lnTo>
                      <a:pt x="358" y="127"/>
                    </a:lnTo>
                    <a:lnTo>
                      <a:pt x="356" y="0"/>
                    </a:lnTo>
                    <a:lnTo>
                      <a:pt x="44" y="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84"/>
              <p:cNvSpPr>
                <a:spLocks/>
              </p:cNvSpPr>
              <p:nvPr/>
            </p:nvSpPr>
            <p:spPr bwMode="auto">
              <a:xfrm>
                <a:off x="3495435" y="2079943"/>
                <a:ext cx="247217" cy="139456"/>
              </a:xfrm>
              <a:custGeom>
                <a:avLst/>
                <a:gdLst>
                  <a:gd name="T0" fmla="*/ 0 w 351"/>
                  <a:gd name="T1" fmla="*/ 59 h 200"/>
                  <a:gd name="T2" fmla="*/ 307 w 351"/>
                  <a:gd name="T3" fmla="*/ 200 h 200"/>
                  <a:gd name="T4" fmla="*/ 351 w 351"/>
                  <a:gd name="T5" fmla="*/ 108 h 200"/>
                  <a:gd name="T6" fmla="*/ 57 w 351"/>
                  <a:gd name="T7" fmla="*/ 0 h 200"/>
                  <a:gd name="T8" fmla="*/ 0 w 351"/>
                  <a:gd name="T9" fmla="*/ 59 h 200"/>
                </a:gdLst>
                <a:ahLst/>
                <a:cxnLst>
                  <a:cxn ang="0">
                    <a:pos x="T0" y="T1"/>
                  </a:cxn>
                  <a:cxn ang="0">
                    <a:pos x="T2" y="T3"/>
                  </a:cxn>
                  <a:cxn ang="0">
                    <a:pos x="T4" y="T5"/>
                  </a:cxn>
                  <a:cxn ang="0">
                    <a:pos x="T6" y="T7"/>
                  </a:cxn>
                  <a:cxn ang="0">
                    <a:pos x="T8" y="T9"/>
                  </a:cxn>
                </a:cxnLst>
                <a:rect l="0" t="0" r="r" b="b"/>
                <a:pathLst>
                  <a:path w="351" h="200">
                    <a:moveTo>
                      <a:pt x="0" y="59"/>
                    </a:moveTo>
                    <a:lnTo>
                      <a:pt x="307" y="200"/>
                    </a:lnTo>
                    <a:lnTo>
                      <a:pt x="351" y="108"/>
                    </a:lnTo>
                    <a:lnTo>
                      <a:pt x="57" y="0"/>
                    </a:lnTo>
                    <a:lnTo>
                      <a:pt x="0" y="5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85"/>
              <p:cNvSpPr>
                <a:spLocks/>
              </p:cNvSpPr>
              <p:nvPr/>
            </p:nvSpPr>
            <p:spPr bwMode="auto">
              <a:xfrm>
                <a:off x="3383448" y="1874985"/>
                <a:ext cx="152133" cy="245104"/>
              </a:xfrm>
              <a:custGeom>
                <a:avLst/>
                <a:gdLst>
                  <a:gd name="T0" fmla="*/ 0 w 215"/>
                  <a:gd name="T1" fmla="*/ 46 h 348"/>
                  <a:gd name="T2" fmla="*/ 158 w 215"/>
                  <a:gd name="T3" fmla="*/ 348 h 348"/>
                  <a:gd name="T4" fmla="*/ 215 w 215"/>
                  <a:gd name="T5" fmla="*/ 289 h 348"/>
                  <a:gd name="T6" fmla="*/ 105 w 215"/>
                  <a:gd name="T7" fmla="*/ 0 h 348"/>
                  <a:gd name="T8" fmla="*/ 0 w 215"/>
                  <a:gd name="T9" fmla="*/ 46 h 348"/>
                </a:gdLst>
                <a:ahLst/>
                <a:cxnLst>
                  <a:cxn ang="0">
                    <a:pos x="T0" y="T1"/>
                  </a:cxn>
                  <a:cxn ang="0">
                    <a:pos x="T2" y="T3"/>
                  </a:cxn>
                  <a:cxn ang="0">
                    <a:pos x="T4" y="T5"/>
                  </a:cxn>
                  <a:cxn ang="0">
                    <a:pos x="T6" y="T7"/>
                  </a:cxn>
                  <a:cxn ang="0">
                    <a:pos x="T8" y="T9"/>
                  </a:cxn>
                </a:cxnLst>
                <a:rect l="0" t="0" r="r" b="b"/>
                <a:pathLst>
                  <a:path w="215" h="348">
                    <a:moveTo>
                      <a:pt x="0" y="46"/>
                    </a:moveTo>
                    <a:lnTo>
                      <a:pt x="158" y="348"/>
                    </a:lnTo>
                    <a:lnTo>
                      <a:pt x="215" y="289"/>
                    </a:lnTo>
                    <a:lnTo>
                      <a:pt x="105" y="0"/>
                    </a:lnTo>
                    <a:lnTo>
                      <a:pt x="0" y="4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86"/>
              <p:cNvSpPr>
                <a:spLocks/>
              </p:cNvSpPr>
              <p:nvPr/>
            </p:nvSpPr>
            <p:spPr bwMode="auto">
              <a:xfrm>
                <a:off x="3383448" y="1659463"/>
                <a:ext cx="109874" cy="249330"/>
              </a:xfrm>
              <a:custGeom>
                <a:avLst/>
                <a:gdLst>
                  <a:gd name="T0" fmla="*/ 10 w 156"/>
                  <a:gd name="T1" fmla="*/ 0 h 354"/>
                  <a:gd name="T2" fmla="*/ 0 w 156"/>
                  <a:gd name="T3" fmla="*/ 354 h 354"/>
                  <a:gd name="T4" fmla="*/ 105 w 156"/>
                  <a:gd name="T5" fmla="*/ 308 h 354"/>
                  <a:gd name="T6" fmla="*/ 156 w 156"/>
                  <a:gd name="T7" fmla="*/ 0 h 354"/>
                  <a:gd name="T8" fmla="*/ 10 w 156"/>
                  <a:gd name="T9" fmla="*/ 0 h 354"/>
                </a:gdLst>
                <a:ahLst/>
                <a:cxnLst>
                  <a:cxn ang="0">
                    <a:pos x="T0" y="T1"/>
                  </a:cxn>
                  <a:cxn ang="0">
                    <a:pos x="T2" y="T3"/>
                  </a:cxn>
                  <a:cxn ang="0">
                    <a:pos x="T4" y="T5"/>
                  </a:cxn>
                  <a:cxn ang="0">
                    <a:pos x="T6" y="T7"/>
                  </a:cxn>
                  <a:cxn ang="0">
                    <a:pos x="T8" y="T9"/>
                  </a:cxn>
                </a:cxnLst>
                <a:rect l="0" t="0" r="r" b="b"/>
                <a:pathLst>
                  <a:path w="156" h="354">
                    <a:moveTo>
                      <a:pt x="10" y="0"/>
                    </a:moveTo>
                    <a:lnTo>
                      <a:pt x="0" y="354"/>
                    </a:lnTo>
                    <a:lnTo>
                      <a:pt x="105" y="308"/>
                    </a:lnTo>
                    <a:lnTo>
                      <a:pt x="156" y="0"/>
                    </a:lnTo>
                    <a:lnTo>
                      <a:pt x="1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87"/>
              <p:cNvSpPr>
                <a:spLocks/>
              </p:cNvSpPr>
              <p:nvPr/>
            </p:nvSpPr>
            <p:spPr bwMode="auto">
              <a:xfrm>
                <a:off x="3448950" y="2120089"/>
                <a:ext cx="262007" cy="164811"/>
              </a:xfrm>
              <a:custGeom>
                <a:avLst/>
                <a:gdLst>
                  <a:gd name="T0" fmla="*/ 0 w 371"/>
                  <a:gd name="T1" fmla="*/ 59 h 232"/>
                  <a:gd name="T2" fmla="*/ 328 w 371"/>
                  <a:gd name="T3" fmla="*/ 232 h 232"/>
                  <a:gd name="T4" fmla="*/ 371 w 371"/>
                  <a:gd name="T5" fmla="*/ 141 h 232"/>
                  <a:gd name="T6" fmla="*/ 64 w 371"/>
                  <a:gd name="T7" fmla="*/ 0 h 232"/>
                  <a:gd name="T8" fmla="*/ 0 w 371"/>
                  <a:gd name="T9" fmla="*/ 59 h 232"/>
                </a:gdLst>
                <a:ahLst/>
                <a:cxnLst>
                  <a:cxn ang="0">
                    <a:pos x="T0" y="T1"/>
                  </a:cxn>
                  <a:cxn ang="0">
                    <a:pos x="T2" y="T3"/>
                  </a:cxn>
                  <a:cxn ang="0">
                    <a:pos x="T4" y="T5"/>
                  </a:cxn>
                  <a:cxn ang="0">
                    <a:pos x="T6" y="T7"/>
                  </a:cxn>
                  <a:cxn ang="0">
                    <a:pos x="T8" y="T9"/>
                  </a:cxn>
                </a:cxnLst>
                <a:rect l="0" t="0" r="r" b="b"/>
                <a:pathLst>
                  <a:path w="371" h="232">
                    <a:moveTo>
                      <a:pt x="0" y="59"/>
                    </a:moveTo>
                    <a:lnTo>
                      <a:pt x="328" y="232"/>
                    </a:lnTo>
                    <a:lnTo>
                      <a:pt x="371" y="141"/>
                    </a:lnTo>
                    <a:lnTo>
                      <a:pt x="64" y="0"/>
                    </a:lnTo>
                    <a:lnTo>
                      <a:pt x="0" y="5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88"/>
              <p:cNvSpPr>
                <a:spLocks/>
              </p:cNvSpPr>
              <p:nvPr/>
            </p:nvSpPr>
            <p:spPr bwMode="auto">
              <a:xfrm>
                <a:off x="3317946" y="1908793"/>
                <a:ext cx="177489" cy="253556"/>
              </a:xfrm>
              <a:custGeom>
                <a:avLst/>
                <a:gdLst>
                  <a:gd name="T0" fmla="*/ 0 w 252"/>
                  <a:gd name="T1" fmla="*/ 39 h 361"/>
                  <a:gd name="T2" fmla="*/ 188 w 252"/>
                  <a:gd name="T3" fmla="*/ 361 h 361"/>
                  <a:gd name="T4" fmla="*/ 252 w 252"/>
                  <a:gd name="T5" fmla="*/ 302 h 361"/>
                  <a:gd name="T6" fmla="*/ 94 w 252"/>
                  <a:gd name="T7" fmla="*/ 0 h 361"/>
                  <a:gd name="T8" fmla="*/ 0 w 252"/>
                  <a:gd name="T9" fmla="*/ 39 h 361"/>
                </a:gdLst>
                <a:ahLst/>
                <a:cxnLst>
                  <a:cxn ang="0">
                    <a:pos x="T0" y="T1"/>
                  </a:cxn>
                  <a:cxn ang="0">
                    <a:pos x="T2" y="T3"/>
                  </a:cxn>
                  <a:cxn ang="0">
                    <a:pos x="T4" y="T5"/>
                  </a:cxn>
                  <a:cxn ang="0">
                    <a:pos x="T6" y="T7"/>
                  </a:cxn>
                  <a:cxn ang="0">
                    <a:pos x="T8" y="T9"/>
                  </a:cxn>
                </a:cxnLst>
                <a:rect l="0" t="0" r="r" b="b"/>
                <a:pathLst>
                  <a:path w="252" h="361">
                    <a:moveTo>
                      <a:pt x="0" y="39"/>
                    </a:moveTo>
                    <a:lnTo>
                      <a:pt x="188" y="361"/>
                    </a:lnTo>
                    <a:lnTo>
                      <a:pt x="252" y="302"/>
                    </a:lnTo>
                    <a:lnTo>
                      <a:pt x="94" y="0"/>
                    </a:lnTo>
                    <a:lnTo>
                      <a:pt x="0" y="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89"/>
              <p:cNvSpPr>
                <a:spLocks/>
              </p:cNvSpPr>
              <p:nvPr/>
            </p:nvSpPr>
            <p:spPr bwMode="auto">
              <a:xfrm>
                <a:off x="3288365" y="1659463"/>
                <a:ext cx="101422" cy="276798"/>
              </a:xfrm>
              <a:custGeom>
                <a:avLst/>
                <a:gdLst>
                  <a:gd name="T0" fmla="*/ 0 w 144"/>
                  <a:gd name="T1" fmla="*/ 1 h 393"/>
                  <a:gd name="T2" fmla="*/ 40 w 144"/>
                  <a:gd name="T3" fmla="*/ 393 h 393"/>
                  <a:gd name="T4" fmla="*/ 134 w 144"/>
                  <a:gd name="T5" fmla="*/ 354 h 393"/>
                  <a:gd name="T6" fmla="*/ 144 w 144"/>
                  <a:gd name="T7" fmla="*/ 0 h 393"/>
                  <a:gd name="T8" fmla="*/ 0 w 144"/>
                  <a:gd name="T9" fmla="*/ 1 h 393"/>
                </a:gdLst>
                <a:ahLst/>
                <a:cxnLst>
                  <a:cxn ang="0">
                    <a:pos x="T0" y="T1"/>
                  </a:cxn>
                  <a:cxn ang="0">
                    <a:pos x="T2" y="T3"/>
                  </a:cxn>
                  <a:cxn ang="0">
                    <a:pos x="T4" y="T5"/>
                  </a:cxn>
                  <a:cxn ang="0">
                    <a:pos x="T6" y="T7"/>
                  </a:cxn>
                  <a:cxn ang="0">
                    <a:pos x="T8" y="T9"/>
                  </a:cxn>
                </a:cxnLst>
                <a:rect l="0" t="0" r="r" b="b"/>
                <a:pathLst>
                  <a:path w="144" h="393">
                    <a:moveTo>
                      <a:pt x="0" y="1"/>
                    </a:moveTo>
                    <a:lnTo>
                      <a:pt x="40" y="393"/>
                    </a:lnTo>
                    <a:lnTo>
                      <a:pt x="134" y="354"/>
                    </a:lnTo>
                    <a:lnTo>
                      <a:pt x="144" y="0"/>
                    </a:lnTo>
                    <a:lnTo>
                      <a:pt x="0" y="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90"/>
              <p:cNvSpPr>
                <a:spLocks/>
              </p:cNvSpPr>
              <p:nvPr/>
            </p:nvSpPr>
            <p:spPr bwMode="auto">
              <a:xfrm>
                <a:off x="3389787" y="2162349"/>
                <a:ext cx="291589" cy="194393"/>
              </a:xfrm>
              <a:custGeom>
                <a:avLst/>
                <a:gdLst>
                  <a:gd name="T0" fmla="*/ 0 w 413"/>
                  <a:gd name="T1" fmla="*/ 78 h 275"/>
                  <a:gd name="T2" fmla="*/ 371 w 413"/>
                  <a:gd name="T3" fmla="*/ 275 h 275"/>
                  <a:gd name="T4" fmla="*/ 413 w 413"/>
                  <a:gd name="T5" fmla="*/ 173 h 275"/>
                  <a:gd name="T6" fmla="*/ 85 w 413"/>
                  <a:gd name="T7" fmla="*/ 0 h 275"/>
                  <a:gd name="T8" fmla="*/ 0 w 413"/>
                  <a:gd name="T9" fmla="*/ 78 h 275"/>
                </a:gdLst>
                <a:ahLst/>
                <a:cxnLst>
                  <a:cxn ang="0">
                    <a:pos x="T0" y="T1"/>
                  </a:cxn>
                  <a:cxn ang="0">
                    <a:pos x="T2" y="T3"/>
                  </a:cxn>
                  <a:cxn ang="0">
                    <a:pos x="T4" y="T5"/>
                  </a:cxn>
                  <a:cxn ang="0">
                    <a:pos x="T6" y="T7"/>
                  </a:cxn>
                  <a:cxn ang="0">
                    <a:pos x="T8" y="T9"/>
                  </a:cxn>
                </a:cxnLst>
                <a:rect l="0" t="0" r="r" b="b"/>
                <a:pathLst>
                  <a:path w="413" h="275">
                    <a:moveTo>
                      <a:pt x="0" y="78"/>
                    </a:moveTo>
                    <a:lnTo>
                      <a:pt x="371" y="275"/>
                    </a:lnTo>
                    <a:lnTo>
                      <a:pt x="413" y="173"/>
                    </a:lnTo>
                    <a:lnTo>
                      <a:pt x="85" y="0"/>
                    </a:lnTo>
                    <a:lnTo>
                      <a:pt x="0" y="7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91"/>
              <p:cNvSpPr>
                <a:spLocks/>
              </p:cNvSpPr>
              <p:nvPr/>
            </p:nvSpPr>
            <p:spPr bwMode="auto">
              <a:xfrm>
                <a:off x="3239767" y="1936261"/>
                <a:ext cx="209183" cy="281024"/>
              </a:xfrm>
              <a:custGeom>
                <a:avLst/>
                <a:gdLst>
                  <a:gd name="T0" fmla="*/ 0 w 299"/>
                  <a:gd name="T1" fmla="*/ 40 h 400"/>
                  <a:gd name="T2" fmla="*/ 214 w 299"/>
                  <a:gd name="T3" fmla="*/ 400 h 400"/>
                  <a:gd name="T4" fmla="*/ 299 w 299"/>
                  <a:gd name="T5" fmla="*/ 322 h 400"/>
                  <a:gd name="T6" fmla="*/ 111 w 299"/>
                  <a:gd name="T7" fmla="*/ 0 h 400"/>
                  <a:gd name="T8" fmla="*/ 0 w 299"/>
                  <a:gd name="T9" fmla="*/ 40 h 400"/>
                </a:gdLst>
                <a:ahLst/>
                <a:cxnLst>
                  <a:cxn ang="0">
                    <a:pos x="T0" y="T1"/>
                  </a:cxn>
                  <a:cxn ang="0">
                    <a:pos x="T2" y="T3"/>
                  </a:cxn>
                  <a:cxn ang="0">
                    <a:pos x="T4" y="T5"/>
                  </a:cxn>
                  <a:cxn ang="0">
                    <a:pos x="T6" y="T7"/>
                  </a:cxn>
                  <a:cxn ang="0">
                    <a:pos x="T8" y="T9"/>
                  </a:cxn>
                </a:cxnLst>
                <a:rect l="0" t="0" r="r" b="b"/>
                <a:pathLst>
                  <a:path w="299" h="400">
                    <a:moveTo>
                      <a:pt x="0" y="40"/>
                    </a:moveTo>
                    <a:lnTo>
                      <a:pt x="214" y="400"/>
                    </a:lnTo>
                    <a:lnTo>
                      <a:pt x="299" y="322"/>
                    </a:lnTo>
                    <a:lnTo>
                      <a:pt x="111" y="0"/>
                    </a:lnTo>
                    <a:lnTo>
                      <a:pt x="0" y="4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92"/>
              <p:cNvSpPr>
                <a:spLocks/>
              </p:cNvSpPr>
              <p:nvPr/>
            </p:nvSpPr>
            <p:spPr bwMode="auto">
              <a:xfrm>
                <a:off x="3186943" y="1659463"/>
                <a:ext cx="131004" cy="304267"/>
              </a:xfrm>
              <a:custGeom>
                <a:avLst/>
                <a:gdLst>
                  <a:gd name="T0" fmla="*/ 0 w 186"/>
                  <a:gd name="T1" fmla="*/ 0 h 432"/>
                  <a:gd name="T2" fmla="*/ 75 w 186"/>
                  <a:gd name="T3" fmla="*/ 432 h 432"/>
                  <a:gd name="T4" fmla="*/ 186 w 186"/>
                  <a:gd name="T5" fmla="*/ 392 h 432"/>
                  <a:gd name="T6" fmla="*/ 146 w 186"/>
                  <a:gd name="T7" fmla="*/ 0 h 432"/>
                  <a:gd name="T8" fmla="*/ 0 w 186"/>
                  <a:gd name="T9" fmla="*/ 0 h 432"/>
                </a:gdLst>
                <a:ahLst/>
                <a:cxnLst>
                  <a:cxn ang="0">
                    <a:pos x="T0" y="T1"/>
                  </a:cxn>
                  <a:cxn ang="0">
                    <a:pos x="T2" y="T3"/>
                  </a:cxn>
                  <a:cxn ang="0">
                    <a:pos x="T4" y="T5"/>
                  </a:cxn>
                  <a:cxn ang="0">
                    <a:pos x="T6" y="T7"/>
                  </a:cxn>
                  <a:cxn ang="0">
                    <a:pos x="T8" y="T9"/>
                  </a:cxn>
                </a:cxnLst>
                <a:rect l="0" t="0" r="r" b="b"/>
                <a:pathLst>
                  <a:path w="186" h="432">
                    <a:moveTo>
                      <a:pt x="0" y="0"/>
                    </a:moveTo>
                    <a:lnTo>
                      <a:pt x="75" y="432"/>
                    </a:lnTo>
                    <a:lnTo>
                      <a:pt x="186" y="392"/>
                    </a:lnTo>
                    <a:lnTo>
                      <a:pt x="146" y="0"/>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93"/>
              <p:cNvSpPr>
                <a:spLocks/>
              </p:cNvSpPr>
              <p:nvPr/>
            </p:nvSpPr>
            <p:spPr bwMode="auto">
              <a:xfrm>
                <a:off x="3294704" y="2217286"/>
                <a:ext cx="357091" cy="228200"/>
              </a:xfrm>
              <a:custGeom>
                <a:avLst/>
                <a:gdLst>
                  <a:gd name="T0" fmla="*/ 0 w 505"/>
                  <a:gd name="T1" fmla="*/ 122 h 325"/>
                  <a:gd name="T2" fmla="*/ 468 w 505"/>
                  <a:gd name="T3" fmla="*/ 325 h 325"/>
                  <a:gd name="T4" fmla="*/ 505 w 505"/>
                  <a:gd name="T5" fmla="*/ 197 h 325"/>
                  <a:gd name="T6" fmla="*/ 134 w 505"/>
                  <a:gd name="T7" fmla="*/ 0 h 325"/>
                  <a:gd name="T8" fmla="*/ 0 w 505"/>
                  <a:gd name="T9" fmla="*/ 122 h 325"/>
                </a:gdLst>
                <a:ahLst/>
                <a:cxnLst>
                  <a:cxn ang="0">
                    <a:pos x="T0" y="T1"/>
                  </a:cxn>
                  <a:cxn ang="0">
                    <a:pos x="T2" y="T3"/>
                  </a:cxn>
                  <a:cxn ang="0">
                    <a:pos x="T4" y="T5"/>
                  </a:cxn>
                  <a:cxn ang="0">
                    <a:pos x="T6" y="T7"/>
                  </a:cxn>
                  <a:cxn ang="0">
                    <a:pos x="T8" y="T9"/>
                  </a:cxn>
                </a:cxnLst>
                <a:rect l="0" t="0" r="r" b="b"/>
                <a:pathLst>
                  <a:path w="505" h="325">
                    <a:moveTo>
                      <a:pt x="0" y="122"/>
                    </a:moveTo>
                    <a:lnTo>
                      <a:pt x="468" y="325"/>
                    </a:lnTo>
                    <a:lnTo>
                      <a:pt x="505" y="197"/>
                    </a:lnTo>
                    <a:lnTo>
                      <a:pt x="134" y="0"/>
                    </a:lnTo>
                    <a:lnTo>
                      <a:pt x="0" y="12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94"/>
              <p:cNvSpPr>
                <a:spLocks/>
              </p:cNvSpPr>
              <p:nvPr/>
            </p:nvSpPr>
            <p:spPr bwMode="auto">
              <a:xfrm>
                <a:off x="3142570" y="1963730"/>
                <a:ext cx="247217" cy="340187"/>
              </a:xfrm>
              <a:custGeom>
                <a:avLst/>
                <a:gdLst>
                  <a:gd name="T0" fmla="*/ 0 w 352"/>
                  <a:gd name="T1" fmla="*/ 32 h 482"/>
                  <a:gd name="T2" fmla="*/ 218 w 352"/>
                  <a:gd name="T3" fmla="*/ 482 h 482"/>
                  <a:gd name="T4" fmla="*/ 352 w 352"/>
                  <a:gd name="T5" fmla="*/ 360 h 482"/>
                  <a:gd name="T6" fmla="*/ 138 w 352"/>
                  <a:gd name="T7" fmla="*/ 0 h 482"/>
                  <a:gd name="T8" fmla="*/ 0 w 352"/>
                  <a:gd name="T9" fmla="*/ 32 h 482"/>
                </a:gdLst>
                <a:ahLst/>
                <a:cxnLst>
                  <a:cxn ang="0">
                    <a:pos x="T0" y="T1"/>
                  </a:cxn>
                  <a:cxn ang="0">
                    <a:pos x="T2" y="T3"/>
                  </a:cxn>
                  <a:cxn ang="0">
                    <a:pos x="T4" y="T5"/>
                  </a:cxn>
                  <a:cxn ang="0">
                    <a:pos x="T6" y="T7"/>
                  </a:cxn>
                  <a:cxn ang="0">
                    <a:pos x="T8" y="T9"/>
                  </a:cxn>
                </a:cxnLst>
                <a:rect l="0" t="0" r="r" b="b"/>
                <a:pathLst>
                  <a:path w="352" h="482">
                    <a:moveTo>
                      <a:pt x="0" y="32"/>
                    </a:moveTo>
                    <a:lnTo>
                      <a:pt x="218" y="482"/>
                    </a:lnTo>
                    <a:lnTo>
                      <a:pt x="352" y="360"/>
                    </a:lnTo>
                    <a:lnTo>
                      <a:pt x="138" y="0"/>
                    </a:lnTo>
                    <a:lnTo>
                      <a:pt x="0" y="3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95"/>
              <p:cNvSpPr>
                <a:spLocks/>
              </p:cNvSpPr>
              <p:nvPr/>
            </p:nvSpPr>
            <p:spPr bwMode="auto">
              <a:xfrm>
                <a:off x="3085520" y="1659463"/>
                <a:ext cx="154246" cy="327510"/>
              </a:xfrm>
              <a:custGeom>
                <a:avLst/>
                <a:gdLst>
                  <a:gd name="T0" fmla="*/ 0 w 219"/>
                  <a:gd name="T1" fmla="*/ 2 h 464"/>
                  <a:gd name="T2" fmla="*/ 81 w 219"/>
                  <a:gd name="T3" fmla="*/ 464 h 464"/>
                  <a:gd name="T4" fmla="*/ 219 w 219"/>
                  <a:gd name="T5" fmla="*/ 432 h 464"/>
                  <a:gd name="T6" fmla="*/ 144 w 219"/>
                  <a:gd name="T7" fmla="*/ 0 h 464"/>
                  <a:gd name="T8" fmla="*/ 0 w 219"/>
                  <a:gd name="T9" fmla="*/ 2 h 464"/>
                </a:gdLst>
                <a:ahLst/>
                <a:cxnLst>
                  <a:cxn ang="0">
                    <a:pos x="T0" y="T1"/>
                  </a:cxn>
                  <a:cxn ang="0">
                    <a:pos x="T2" y="T3"/>
                  </a:cxn>
                  <a:cxn ang="0">
                    <a:pos x="T4" y="T5"/>
                  </a:cxn>
                  <a:cxn ang="0">
                    <a:pos x="T6" y="T7"/>
                  </a:cxn>
                  <a:cxn ang="0">
                    <a:pos x="T8" y="T9"/>
                  </a:cxn>
                </a:cxnLst>
                <a:rect l="0" t="0" r="r" b="b"/>
                <a:pathLst>
                  <a:path w="219" h="464">
                    <a:moveTo>
                      <a:pt x="0" y="2"/>
                    </a:moveTo>
                    <a:lnTo>
                      <a:pt x="81" y="464"/>
                    </a:lnTo>
                    <a:lnTo>
                      <a:pt x="219" y="432"/>
                    </a:lnTo>
                    <a:lnTo>
                      <a:pt x="144" y="0"/>
                    </a:lnTo>
                    <a:lnTo>
                      <a:pt x="0" y="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96"/>
              <p:cNvSpPr>
                <a:spLocks/>
              </p:cNvSpPr>
              <p:nvPr/>
            </p:nvSpPr>
            <p:spPr bwMode="auto">
              <a:xfrm>
                <a:off x="2984098" y="1659463"/>
                <a:ext cx="158472" cy="327510"/>
              </a:xfrm>
              <a:custGeom>
                <a:avLst/>
                <a:gdLst>
                  <a:gd name="T0" fmla="*/ 43 w 225"/>
                  <a:gd name="T1" fmla="*/ 421 h 464"/>
                  <a:gd name="T2" fmla="*/ 225 w 225"/>
                  <a:gd name="T3" fmla="*/ 464 h 464"/>
                  <a:gd name="T4" fmla="*/ 144 w 225"/>
                  <a:gd name="T5" fmla="*/ 2 h 464"/>
                  <a:gd name="T6" fmla="*/ 0 w 225"/>
                  <a:gd name="T7" fmla="*/ 0 h 464"/>
                  <a:gd name="T8" fmla="*/ 43 w 225"/>
                  <a:gd name="T9" fmla="*/ 421 h 464"/>
                </a:gdLst>
                <a:ahLst/>
                <a:cxnLst>
                  <a:cxn ang="0">
                    <a:pos x="T0" y="T1"/>
                  </a:cxn>
                  <a:cxn ang="0">
                    <a:pos x="T2" y="T3"/>
                  </a:cxn>
                  <a:cxn ang="0">
                    <a:pos x="T4" y="T5"/>
                  </a:cxn>
                  <a:cxn ang="0">
                    <a:pos x="T6" y="T7"/>
                  </a:cxn>
                  <a:cxn ang="0">
                    <a:pos x="T8" y="T9"/>
                  </a:cxn>
                </a:cxnLst>
                <a:rect l="0" t="0" r="r" b="b"/>
                <a:pathLst>
                  <a:path w="225" h="464">
                    <a:moveTo>
                      <a:pt x="43" y="421"/>
                    </a:moveTo>
                    <a:lnTo>
                      <a:pt x="225" y="464"/>
                    </a:lnTo>
                    <a:lnTo>
                      <a:pt x="144" y="2"/>
                    </a:lnTo>
                    <a:lnTo>
                      <a:pt x="0" y="0"/>
                    </a:lnTo>
                    <a:lnTo>
                      <a:pt x="43" y="42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97"/>
              <p:cNvSpPr>
                <a:spLocks/>
              </p:cNvSpPr>
              <p:nvPr/>
            </p:nvSpPr>
            <p:spPr bwMode="auto">
              <a:xfrm>
                <a:off x="2880563" y="1657350"/>
                <a:ext cx="133117" cy="297928"/>
              </a:xfrm>
              <a:custGeom>
                <a:avLst/>
                <a:gdLst>
                  <a:gd name="T0" fmla="*/ 1 w 188"/>
                  <a:gd name="T1" fmla="*/ 360 h 424"/>
                  <a:gd name="T2" fmla="*/ 188 w 188"/>
                  <a:gd name="T3" fmla="*/ 424 h 424"/>
                  <a:gd name="T4" fmla="*/ 145 w 188"/>
                  <a:gd name="T5" fmla="*/ 3 h 424"/>
                  <a:gd name="T6" fmla="*/ 0 w 188"/>
                  <a:gd name="T7" fmla="*/ 0 h 424"/>
                  <a:gd name="T8" fmla="*/ 1 w 188"/>
                  <a:gd name="T9" fmla="*/ 360 h 424"/>
                </a:gdLst>
                <a:ahLst/>
                <a:cxnLst>
                  <a:cxn ang="0">
                    <a:pos x="T0" y="T1"/>
                  </a:cxn>
                  <a:cxn ang="0">
                    <a:pos x="T2" y="T3"/>
                  </a:cxn>
                  <a:cxn ang="0">
                    <a:pos x="T4" y="T5"/>
                  </a:cxn>
                  <a:cxn ang="0">
                    <a:pos x="T6" y="T7"/>
                  </a:cxn>
                  <a:cxn ang="0">
                    <a:pos x="T8" y="T9"/>
                  </a:cxn>
                </a:cxnLst>
                <a:rect l="0" t="0" r="r" b="b"/>
                <a:pathLst>
                  <a:path w="188" h="424">
                    <a:moveTo>
                      <a:pt x="1" y="360"/>
                    </a:moveTo>
                    <a:lnTo>
                      <a:pt x="188" y="424"/>
                    </a:lnTo>
                    <a:lnTo>
                      <a:pt x="145" y="3"/>
                    </a:lnTo>
                    <a:lnTo>
                      <a:pt x="0" y="0"/>
                    </a:lnTo>
                    <a:lnTo>
                      <a:pt x="1" y="3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98"/>
              <p:cNvSpPr>
                <a:spLocks/>
              </p:cNvSpPr>
              <p:nvPr/>
            </p:nvSpPr>
            <p:spPr bwMode="auto">
              <a:xfrm>
                <a:off x="3013680" y="1955278"/>
                <a:ext cx="281024" cy="348639"/>
              </a:xfrm>
              <a:custGeom>
                <a:avLst/>
                <a:gdLst>
                  <a:gd name="T0" fmla="*/ 75 w 400"/>
                  <a:gd name="T1" fmla="*/ 394 h 493"/>
                  <a:gd name="T2" fmla="*/ 400 w 400"/>
                  <a:gd name="T3" fmla="*/ 493 h 493"/>
                  <a:gd name="T4" fmla="*/ 182 w 400"/>
                  <a:gd name="T5" fmla="*/ 43 h 493"/>
                  <a:gd name="T6" fmla="*/ 0 w 400"/>
                  <a:gd name="T7" fmla="*/ 0 h 493"/>
                  <a:gd name="T8" fmla="*/ 75 w 400"/>
                  <a:gd name="T9" fmla="*/ 394 h 493"/>
                </a:gdLst>
                <a:ahLst/>
                <a:cxnLst>
                  <a:cxn ang="0">
                    <a:pos x="T0" y="T1"/>
                  </a:cxn>
                  <a:cxn ang="0">
                    <a:pos x="T2" y="T3"/>
                  </a:cxn>
                  <a:cxn ang="0">
                    <a:pos x="T4" y="T5"/>
                  </a:cxn>
                  <a:cxn ang="0">
                    <a:pos x="T6" y="T7"/>
                  </a:cxn>
                  <a:cxn ang="0">
                    <a:pos x="T8" y="T9"/>
                  </a:cxn>
                </a:cxnLst>
                <a:rect l="0" t="0" r="r" b="b"/>
                <a:pathLst>
                  <a:path w="400" h="493">
                    <a:moveTo>
                      <a:pt x="75" y="394"/>
                    </a:moveTo>
                    <a:lnTo>
                      <a:pt x="400" y="493"/>
                    </a:lnTo>
                    <a:lnTo>
                      <a:pt x="182" y="43"/>
                    </a:lnTo>
                    <a:lnTo>
                      <a:pt x="0" y="0"/>
                    </a:lnTo>
                    <a:lnTo>
                      <a:pt x="75" y="39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99"/>
              <p:cNvSpPr>
                <a:spLocks/>
              </p:cNvSpPr>
              <p:nvPr/>
            </p:nvSpPr>
            <p:spPr bwMode="auto">
              <a:xfrm>
                <a:off x="2882676" y="1910906"/>
                <a:ext cx="183828" cy="323284"/>
              </a:xfrm>
              <a:custGeom>
                <a:avLst/>
                <a:gdLst>
                  <a:gd name="T0" fmla="*/ 1 w 262"/>
                  <a:gd name="T1" fmla="*/ 360 h 458"/>
                  <a:gd name="T2" fmla="*/ 262 w 262"/>
                  <a:gd name="T3" fmla="*/ 458 h 458"/>
                  <a:gd name="T4" fmla="*/ 187 w 262"/>
                  <a:gd name="T5" fmla="*/ 64 h 458"/>
                  <a:gd name="T6" fmla="*/ 0 w 262"/>
                  <a:gd name="T7" fmla="*/ 0 h 458"/>
                  <a:gd name="T8" fmla="*/ 1 w 262"/>
                  <a:gd name="T9" fmla="*/ 360 h 458"/>
                </a:gdLst>
                <a:ahLst/>
                <a:cxnLst>
                  <a:cxn ang="0">
                    <a:pos x="T0" y="T1"/>
                  </a:cxn>
                  <a:cxn ang="0">
                    <a:pos x="T2" y="T3"/>
                  </a:cxn>
                  <a:cxn ang="0">
                    <a:pos x="T4" y="T5"/>
                  </a:cxn>
                  <a:cxn ang="0">
                    <a:pos x="T6" y="T7"/>
                  </a:cxn>
                  <a:cxn ang="0">
                    <a:pos x="T8" y="T9"/>
                  </a:cxn>
                </a:cxnLst>
                <a:rect l="0" t="0" r="r" b="b"/>
                <a:pathLst>
                  <a:path w="262" h="458">
                    <a:moveTo>
                      <a:pt x="1" y="360"/>
                    </a:moveTo>
                    <a:lnTo>
                      <a:pt x="262" y="458"/>
                    </a:lnTo>
                    <a:lnTo>
                      <a:pt x="187" y="64"/>
                    </a:lnTo>
                    <a:lnTo>
                      <a:pt x="0" y="0"/>
                    </a:lnTo>
                    <a:lnTo>
                      <a:pt x="1" y="3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100"/>
              <p:cNvSpPr>
                <a:spLocks/>
              </p:cNvSpPr>
              <p:nvPr/>
            </p:nvSpPr>
            <p:spPr bwMode="auto">
              <a:xfrm>
                <a:off x="2882676" y="2164462"/>
                <a:ext cx="223974" cy="302154"/>
              </a:xfrm>
              <a:custGeom>
                <a:avLst/>
                <a:gdLst>
                  <a:gd name="T0" fmla="*/ 318 w 318"/>
                  <a:gd name="T1" fmla="*/ 430 h 430"/>
                  <a:gd name="T2" fmla="*/ 261 w 318"/>
                  <a:gd name="T3" fmla="*/ 98 h 430"/>
                  <a:gd name="T4" fmla="*/ 0 w 318"/>
                  <a:gd name="T5" fmla="*/ 0 h 430"/>
                  <a:gd name="T6" fmla="*/ 0 w 318"/>
                  <a:gd name="T7" fmla="*/ 360 h 430"/>
                  <a:gd name="T8" fmla="*/ 318 w 318"/>
                  <a:gd name="T9" fmla="*/ 430 h 430"/>
                </a:gdLst>
                <a:ahLst/>
                <a:cxnLst>
                  <a:cxn ang="0">
                    <a:pos x="T0" y="T1"/>
                  </a:cxn>
                  <a:cxn ang="0">
                    <a:pos x="T2" y="T3"/>
                  </a:cxn>
                  <a:cxn ang="0">
                    <a:pos x="T4" y="T5"/>
                  </a:cxn>
                  <a:cxn ang="0">
                    <a:pos x="T6" y="T7"/>
                  </a:cxn>
                  <a:cxn ang="0">
                    <a:pos x="T8" y="T9"/>
                  </a:cxn>
                </a:cxnLst>
                <a:rect l="0" t="0" r="r" b="b"/>
                <a:pathLst>
                  <a:path w="318" h="430">
                    <a:moveTo>
                      <a:pt x="318" y="430"/>
                    </a:moveTo>
                    <a:lnTo>
                      <a:pt x="261" y="98"/>
                    </a:lnTo>
                    <a:lnTo>
                      <a:pt x="0" y="0"/>
                    </a:lnTo>
                    <a:lnTo>
                      <a:pt x="0" y="360"/>
                    </a:lnTo>
                    <a:lnTo>
                      <a:pt x="318" y="4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101"/>
              <p:cNvSpPr>
                <a:spLocks/>
              </p:cNvSpPr>
              <p:nvPr/>
            </p:nvSpPr>
            <p:spPr bwMode="auto">
              <a:xfrm>
                <a:off x="3294704" y="2303917"/>
                <a:ext cx="359204" cy="253556"/>
              </a:xfrm>
              <a:custGeom>
                <a:avLst/>
                <a:gdLst>
                  <a:gd name="T0" fmla="*/ 92 w 508"/>
                  <a:gd name="T1" fmla="*/ 291 h 360"/>
                  <a:gd name="T2" fmla="*/ 508 w 508"/>
                  <a:gd name="T3" fmla="*/ 360 h 360"/>
                  <a:gd name="T4" fmla="*/ 468 w 508"/>
                  <a:gd name="T5" fmla="*/ 203 h 360"/>
                  <a:gd name="T6" fmla="*/ 0 w 508"/>
                  <a:gd name="T7" fmla="*/ 0 h 360"/>
                  <a:gd name="T8" fmla="*/ 92 w 508"/>
                  <a:gd name="T9" fmla="*/ 291 h 360"/>
                </a:gdLst>
                <a:ahLst/>
                <a:cxnLst>
                  <a:cxn ang="0">
                    <a:pos x="T0" y="T1"/>
                  </a:cxn>
                  <a:cxn ang="0">
                    <a:pos x="T2" y="T3"/>
                  </a:cxn>
                  <a:cxn ang="0">
                    <a:pos x="T4" y="T5"/>
                  </a:cxn>
                  <a:cxn ang="0">
                    <a:pos x="T6" y="T7"/>
                  </a:cxn>
                  <a:cxn ang="0">
                    <a:pos x="T8" y="T9"/>
                  </a:cxn>
                </a:cxnLst>
                <a:rect l="0" t="0" r="r" b="b"/>
                <a:pathLst>
                  <a:path w="508" h="360">
                    <a:moveTo>
                      <a:pt x="92" y="291"/>
                    </a:moveTo>
                    <a:lnTo>
                      <a:pt x="508" y="360"/>
                    </a:lnTo>
                    <a:lnTo>
                      <a:pt x="468" y="203"/>
                    </a:lnTo>
                    <a:lnTo>
                      <a:pt x="0" y="0"/>
                    </a:lnTo>
                    <a:lnTo>
                      <a:pt x="92" y="29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102"/>
              <p:cNvSpPr>
                <a:spLocks/>
              </p:cNvSpPr>
              <p:nvPr/>
            </p:nvSpPr>
            <p:spPr bwMode="auto">
              <a:xfrm>
                <a:off x="3066504" y="2234189"/>
                <a:ext cx="293702" cy="274685"/>
              </a:xfrm>
              <a:custGeom>
                <a:avLst/>
                <a:gdLst>
                  <a:gd name="T0" fmla="*/ 417 w 417"/>
                  <a:gd name="T1" fmla="*/ 390 h 390"/>
                  <a:gd name="T2" fmla="*/ 325 w 417"/>
                  <a:gd name="T3" fmla="*/ 99 h 390"/>
                  <a:gd name="T4" fmla="*/ 0 w 417"/>
                  <a:gd name="T5" fmla="*/ 0 h 390"/>
                  <a:gd name="T6" fmla="*/ 57 w 417"/>
                  <a:gd name="T7" fmla="*/ 332 h 390"/>
                  <a:gd name="T8" fmla="*/ 417 w 417"/>
                  <a:gd name="T9" fmla="*/ 390 h 390"/>
                </a:gdLst>
                <a:ahLst/>
                <a:cxnLst>
                  <a:cxn ang="0">
                    <a:pos x="T0" y="T1"/>
                  </a:cxn>
                  <a:cxn ang="0">
                    <a:pos x="T2" y="T3"/>
                  </a:cxn>
                  <a:cxn ang="0">
                    <a:pos x="T4" y="T5"/>
                  </a:cxn>
                  <a:cxn ang="0">
                    <a:pos x="T6" y="T7"/>
                  </a:cxn>
                  <a:cxn ang="0">
                    <a:pos x="T8" y="T9"/>
                  </a:cxn>
                </a:cxnLst>
                <a:rect l="0" t="0" r="r" b="b"/>
                <a:pathLst>
                  <a:path w="417" h="390">
                    <a:moveTo>
                      <a:pt x="417" y="390"/>
                    </a:moveTo>
                    <a:lnTo>
                      <a:pt x="325" y="99"/>
                    </a:lnTo>
                    <a:lnTo>
                      <a:pt x="0" y="0"/>
                    </a:lnTo>
                    <a:lnTo>
                      <a:pt x="57" y="332"/>
                    </a:lnTo>
                    <a:lnTo>
                      <a:pt x="417" y="39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103"/>
              <p:cNvSpPr>
                <a:spLocks/>
              </p:cNvSpPr>
              <p:nvPr/>
            </p:nvSpPr>
            <p:spPr bwMode="auto">
              <a:xfrm>
                <a:off x="3275687" y="2282788"/>
                <a:ext cx="40146" cy="40146"/>
              </a:xfrm>
              <a:custGeom>
                <a:avLst/>
                <a:gdLst>
                  <a:gd name="T0" fmla="*/ 57 w 57"/>
                  <a:gd name="T1" fmla="*/ 29 h 58"/>
                  <a:gd name="T2" fmla="*/ 56 w 57"/>
                  <a:gd name="T3" fmla="*/ 41 h 58"/>
                  <a:gd name="T4" fmla="*/ 40 w 57"/>
                  <a:gd name="T5" fmla="*/ 57 h 58"/>
                  <a:gd name="T6" fmla="*/ 29 w 57"/>
                  <a:gd name="T7" fmla="*/ 58 h 58"/>
                  <a:gd name="T8" fmla="*/ 17 w 57"/>
                  <a:gd name="T9" fmla="*/ 57 h 58"/>
                  <a:gd name="T10" fmla="*/ 1 w 57"/>
                  <a:gd name="T11" fmla="*/ 41 h 58"/>
                  <a:gd name="T12" fmla="*/ 0 w 57"/>
                  <a:gd name="T13" fmla="*/ 29 h 58"/>
                  <a:gd name="T14" fmla="*/ 1 w 57"/>
                  <a:gd name="T15" fmla="*/ 18 h 58"/>
                  <a:gd name="T16" fmla="*/ 17 w 57"/>
                  <a:gd name="T17" fmla="*/ 2 h 58"/>
                  <a:gd name="T18" fmla="*/ 29 w 57"/>
                  <a:gd name="T19" fmla="*/ 0 h 58"/>
                  <a:gd name="T20" fmla="*/ 40 w 57"/>
                  <a:gd name="T21" fmla="*/ 2 h 58"/>
                  <a:gd name="T22" fmla="*/ 56 w 57"/>
                  <a:gd name="T23" fmla="*/ 18 h 58"/>
                  <a:gd name="T24" fmla="*/ 57 w 57"/>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8">
                    <a:moveTo>
                      <a:pt x="57" y="29"/>
                    </a:moveTo>
                    <a:lnTo>
                      <a:pt x="56" y="41"/>
                    </a:lnTo>
                    <a:lnTo>
                      <a:pt x="40" y="57"/>
                    </a:lnTo>
                    <a:lnTo>
                      <a:pt x="29" y="58"/>
                    </a:lnTo>
                    <a:lnTo>
                      <a:pt x="17" y="57"/>
                    </a:lnTo>
                    <a:lnTo>
                      <a:pt x="1" y="41"/>
                    </a:lnTo>
                    <a:lnTo>
                      <a:pt x="0" y="29"/>
                    </a:lnTo>
                    <a:lnTo>
                      <a:pt x="1" y="18"/>
                    </a:lnTo>
                    <a:lnTo>
                      <a:pt x="17" y="2"/>
                    </a:lnTo>
                    <a:lnTo>
                      <a:pt x="29" y="0"/>
                    </a:lnTo>
                    <a:lnTo>
                      <a:pt x="40" y="2"/>
                    </a:lnTo>
                    <a:lnTo>
                      <a:pt x="56" y="18"/>
                    </a:lnTo>
                    <a:lnTo>
                      <a:pt x="57"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4187" name="グループ化 4186"/>
            <p:cNvGrpSpPr/>
            <p:nvPr/>
          </p:nvGrpSpPr>
          <p:grpSpPr>
            <a:xfrm>
              <a:off x="841015" y="1405751"/>
              <a:ext cx="1081837" cy="1016335"/>
              <a:chOff x="804907" y="1657351"/>
              <a:chExt cx="1081837" cy="1016335"/>
            </a:xfrm>
          </p:grpSpPr>
          <p:sp>
            <p:nvSpPr>
              <p:cNvPr id="124" name="Freeform 107"/>
              <p:cNvSpPr>
                <a:spLocks/>
              </p:cNvSpPr>
              <p:nvPr/>
            </p:nvSpPr>
            <p:spPr bwMode="auto">
              <a:xfrm>
                <a:off x="804907" y="2418018"/>
                <a:ext cx="270459" cy="253556"/>
              </a:xfrm>
              <a:custGeom>
                <a:avLst/>
                <a:gdLst>
                  <a:gd name="T0" fmla="*/ 366 w 383"/>
                  <a:gd name="T1" fmla="*/ 20 h 360"/>
                  <a:gd name="T2" fmla="*/ 2 w 383"/>
                  <a:gd name="T3" fmla="*/ 0 h 360"/>
                  <a:gd name="T4" fmla="*/ 0 w 383"/>
                  <a:gd name="T5" fmla="*/ 360 h 360"/>
                  <a:gd name="T6" fmla="*/ 383 w 383"/>
                  <a:gd name="T7" fmla="*/ 360 h 360"/>
                  <a:gd name="T8" fmla="*/ 366 w 383"/>
                  <a:gd name="T9" fmla="*/ 20 h 360"/>
                </a:gdLst>
                <a:ahLst/>
                <a:cxnLst>
                  <a:cxn ang="0">
                    <a:pos x="T0" y="T1"/>
                  </a:cxn>
                  <a:cxn ang="0">
                    <a:pos x="T2" y="T3"/>
                  </a:cxn>
                  <a:cxn ang="0">
                    <a:pos x="T4" y="T5"/>
                  </a:cxn>
                  <a:cxn ang="0">
                    <a:pos x="T6" y="T7"/>
                  </a:cxn>
                  <a:cxn ang="0">
                    <a:pos x="T8" y="T9"/>
                  </a:cxn>
                </a:cxnLst>
                <a:rect l="0" t="0" r="r" b="b"/>
                <a:pathLst>
                  <a:path w="383" h="360">
                    <a:moveTo>
                      <a:pt x="366" y="20"/>
                    </a:moveTo>
                    <a:lnTo>
                      <a:pt x="2" y="0"/>
                    </a:lnTo>
                    <a:lnTo>
                      <a:pt x="0" y="360"/>
                    </a:lnTo>
                    <a:lnTo>
                      <a:pt x="383" y="360"/>
                    </a:lnTo>
                    <a:lnTo>
                      <a:pt x="366" y="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108"/>
              <p:cNvSpPr>
                <a:spLocks/>
              </p:cNvSpPr>
              <p:nvPr/>
            </p:nvSpPr>
            <p:spPr bwMode="auto">
              <a:xfrm>
                <a:off x="1062688" y="2432808"/>
                <a:ext cx="283137" cy="238765"/>
              </a:xfrm>
              <a:custGeom>
                <a:avLst/>
                <a:gdLst>
                  <a:gd name="T0" fmla="*/ 383 w 402"/>
                  <a:gd name="T1" fmla="*/ 37 h 341"/>
                  <a:gd name="T2" fmla="*/ 0 w 402"/>
                  <a:gd name="T3" fmla="*/ 0 h 341"/>
                  <a:gd name="T4" fmla="*/ 17 w 402"/>
                  <a:gd name="T5" fmla="*/ 340 h 341"/>
                  <a:gd name="T6" fmla="*/ 402 w 402"/>
                  <a:gd name="T7" fmla="*/ 341 h 341"/>
                  <a:gd name="T8" fmla="*/ 383 w 402"/>
                  <a:gd name="T9" fmla="*/ 37 h 341"/>
                </a:gdLst>
                <a:ahLst/>
                <a:cxnLst>
                  <a:cxn ang="0">
                    <a:pos x="T0" y="T1"/>
                  </a:cxn>
                  <a:cxn ang="0">
                    <a:pos x="T2" y="T3"/>
                  </a:cxn>
                  <a:cxn ang="0">
                    <a:pos x="T4" y="T5"/>
                  </a:cxn>
                  <a:cxn ang="0">
                    <a:pos x="T6" y="T7"/>
                  </a:cxn>
                  <a:cxn ang="0">
                    <a:pos x="T8" y="T9"/>
                  </a:cxn>
                </a:cxnLst>
                <a:rect l="0" t="0" r="r" b="b"/>
                <a:pathLst>
                  <a:path w="402" h="341">
                    <a:moveTo>
                      <a:pt x="383" y="37"/>
                    </a:moveTo>
                    <a:lnTo>
                      <a:pt x="0" y="0"/>
                    </a:lnTo>
                    <a:lnTo>
                      <a:pt x="17" y="340"/>
                    </a:lnTo>
                    <a:lnTo>
                      <a:pt x="402" y="341"/>
                    </a:lnTo>
                    <a:lnTo>
                      <a:pt x="383" y="3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109"/>
              <p:cNvSpPr>
                <a:spLocks/>
              </p:cNvSpPr>
              <p:nvPr/>
            </p:nvSpPr>
            <p:spPr bwMode="auto">
              <a:xfrm>
                <a:off x="1333148" y="2458164"/>
                <a:ext cx="283137" cy="215522"/>
              </a:xfrm>
              <a:custGeom>
                <a:avLst/>
                <a:gdLst>
                  <a:gd name="T0" fmla="*/ 398 w 402"/>
                  <a:gd name="T1" fmla="*/ 93 h 306"/>
                  <a:gd name="T2" fmla="*/ 0 w 402"/>
                  <a:gd name="T3" fmla="*/ 0 h 306"/>
                  <a:gd name="T4" fmla="*/ 19 w 402"/>
                  <a:gd name="T5" fmla="*/ 304 h 306"/>
                  <a:gd name="T6" fmla="*/ 402 w 402"/>
                  <a:gd name="T7" fmla="*/ 306 h 306"/>
                  <a:gd name="T8" fmla="*/ 398 w 402"/>
                  <a:gd name="T9" fmla="*/ 93 h 306"/>
                </a:gdLst>
                <a:ahLst/>
                <a:cxnLst>
                  <a:cxn ang="0">
                    <a:pos x="T0" y="T1"/>
                  </a:cxn>
                  <a:cxn ang="0">
                    <a:pos x="T2" y="T3"/>
                  </a:cxn>
                  <a:cxn ang="0">
                    <a:pos x="T4" y="T5"/>
                  </a:cxn>
                  <a:cxn ang="0">
                    <a:pos x="T6" y="T7"/>
                  </a:cxn>
                  <a:cxn ang="0">
                    <a:pos x="T8" y="T9"/>
                  </a:cxn>
                </a:cxnLst>
                <a:rect l="0" t="0" r="r" b="b"/>
                <a:pathLst>
                  <a:path w="402" h="306">
                    <a:moveTo>
                      <a:pt x="398" y="93"/>
                    </a:moveTo>
                    <a:lnTo>
                      <a:pt x="0" y="0"/>
                    </a:lnTo>
                    <a:lnTo>
                      <a:pt x="19" y="304"/>
                    </a:lnTo>
                    <a:lnTo>
                      <a:pt x="402" y="306"/>
                    </a:lnTo>
                    <a:lnTo>
                      <a:pt x="398" y="9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110"/>
              <p:cNvSpPr>
                <a:spLocks/>
              </p:cNvSpPr>
              <p:nvPr/>
            </p:nvSpPr>
            <p:spPr bwMode="auto">
              <a:xfrm>
                <a:off x="1614172" y="2523666"/>
                <a:ext cx="272572" cy="150020"/>
              </a:xfrm>
              <a:custGeom>
                <a:avLst/>
                <a:gdLst>
                  <a:gd name="T0" fmla="*/ 389 w 389"/>
                  <a:gd name="T1" fmla="*/ 89 h 214"/>
                  <a:gd name="T2" fmla="*/ 0 w 389"/>
                  <a:gd name="T3" fmla="*/ 0 h 214"/>
                  <a:gd name="T4" fmla="*/ 4 w 389"/>
                  <a:gd name="T5" fmla="*/ 213 h 214"/>
                  <a:gd name="T6" fmla="*/ 389 w 389"/>
                  <a:gd name="T7" fmla="*/ 214 h 214"/>
                  <a:gd name="T8" fmla="*/ 389 w 389"/>
                  <a:gd name="T9" fmla="*/ 89 h 214"/>
                </a:gdLst>
                <a:ahLst/>
                <a:cxnLst>
                  <a:cxn ang="0">
                    <a:pos x="T0" y="T1"/>
                  </a:cxn>
                  <a:cxn ang="0">
                    <a:pos x="T2" y="T3"/>
                  </a:cxn>
                  <a:cxn ang="0">
                    <a:pos x="T4" y="T5"/>
                  </a:cxn>
                  <a:cxn ang="0">
                    <a:pos x="T6" y="T7"/>
                  </a:cxn>
                  <a:cxn ang="0">
                    <a:pos x="T8" y="T9"/>
                  </a:cxn>
                </a:cxnLst>
                <a:rect l="0" t="0" r="r" b="b"/>
                <a:pathLst>
                  <a:path w="389" h="214">
                    <a:moveTo>
                      <a:pt x="389" y="89"/>
                    </a:moveTo>
                    <a:lnTo>
                      <a:pt x="0" y="0"/>
                    </a:lnTo>
                    <a:lnTo>
                      <a:pt x="4" y="213"/>
                    </a:lnTo>
                    <a:lnTo>
                      <a:pt x="389" y="214"/>
                    </a:lnTo>
                    <a:lnTo>
                      <a:pt x="389" y="8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0" name="Freeform 111"/>
              <p:cNvSpPr>
                <a:spLocks/>
              </p:cNvSpPr>
              <p:nvPr/>
            </p:nvSpPr>
            <p:spPr bwMode="auto">
              <a:xfrm>
                <a:off x="1614172" y="2373645"/>
                <a:ext cx="272572" cy="213409"/>
              </a:xfrm>
              <a:custGeom>
                <a:avLst/>
                <a:gdLst>
                  <a:gd name="T0" fmla="*/ 3 w 389"/>
                  <a:gd name="T1" fmla="*/ 0 h 301"/>
                  <a:gd name="T2" fmla="*/ 0 w 389"/>
                  <a:gd name="T3" fmla="*/ 212 h 301"/>
                  <a:gd name="T4" fmla="*/ 389 w 389"/>
                  <a:gd name="T5" fmla="*/ 301 h 301"/>
                  <a:gd name="T6" fmla="*/ 389 w 389"/>
                  <a:gd name="T7" fmla="*/ 174 h 301"/>
                  <a:gd name="T8" fmla="*/ 3 w 389"/>
                  <a:gd name="T9" fmla="*/ 0 h 301"/>
                </a:gdLst>
                <a:ahLst/>
                <a:cxnLst>
                  <a:cxn ang="0">
                    <a:pos x="T0" y="T1"/>
                  </a:cxn>
                  <a:cxn ang="0">
                    <a:pos x="T2" y="T3"/>
                  </a:cxn>
                  <a:cxn ang="0">
                    <a:pos x="T4" y="T5"/>
                  </a:cxn>
                  <a:cxn ang="0">
                    <a:pos x="T6" y="T7"/>
                  </a:cxn>
                  <a:cxn ang="0">
                    <a:pos x="T8" y="T9"/>
                  </a:cxn>
                </a:cxnLst>
                <a:rect l="0" t="0" r="r" b="b"/>
                <a:pathLst>
                  <a:path w="389" h="301">
                    <a:moveTo>
                      <a:pt x="3" y="0"/>
                    </a:moveTo>
                    <a:lnTo>
                      <a:pt x="0" y="212"/>
                    </a:lnTo>
                    <a:lnTo>
                      <a:pt x="389" y="301"/>
                    </a:lnTo>
                    <a:lnTo>
                      <a:pt x="389" y="174"/>
                    </a:lnTo>
                    <a:lnTo>
                      <a:pt x="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1" name="Freeform 112"/>
              <p:cNvSpPr>
                <a:spLocks/>
              </p:cNvSpPr>
              <p:nvPr/>
            </p:nvSpPr>
            <p:spPr bwMode="auto">
              <a:xfrm>
                <a:off x="1616285" y="2270110"/>
                <a:ext cx="270459" cy="226087"/>
              </a:xfrm>
              <a:custGeom>
                <a:avLst/>
                <a:gdLst>
                  <a:gd name="T0" fmla="*/ 50 w 386"/>
                  <a:gd name="T1" fmla="*/ 0 h 321"/>
                  <a:gd name="T2" fmla="*/ 0 w 386"/>
                  <a:gd name="T3" fmla="*/ 147 h 321"/>
                  <a:gd name="T4" fmla="*/ 386 w 386"/>
                  <a:gd name="T5" fmla="*/ 321 h 321"/>
                  <a:gd name="T6" fmla="*/ 386 w 386"/>
                  <a:gd name="T7" fmla="*/ 194 h 321"/>
                  <a:gd name="T8" fmla="*/ 50 w 386"/>
                  <a:gd name="T9" fmla="*/ 0 h 321"/>
                </a:gdLst>
                <a:ahLst/>
                <a:cxnLst>
                  <a:cxn ang="0">
                    <a:pos x="T0" y="T1"/>
                  </a:cxn>
                  <a:cxn ang="0">
                    <a:pos x="T2" y="T3"/>
                  </a:cxn>
                  <a:cxn ang="0">
                    <a:pos x="T4" y="T5"/>
                  </a:cxn>
                  <a:cxn ang="0">
                    <a:pos x="T6" y="T7"/>
                  </a:cxn>
                  <a:cxn ang="0">
                    <a:pos x="T8" y="T9"/>
                  </a:cxn>
                </a:cxnLst>
                <a:rect l="0" t="0" r="r" b="b"/>
                <a:pathLst>
                  <a:path w="386" h="321">
                    <a:moveTo>
                      <a:pt x="50" y="0"/>
                    </a:moveTo>
                    <a:lnTo>
                      <a:pt x="0" y="147"/>
                    </a:lnTo>
                    <a:lnTo>
                      <a:pt x="386" y="321"/>
                    </a:lnTo>
                    <a:lnTo>
                      <a:pt x="386" y="194"/>
                    </a:lnTo>
                    <a:lnTo>
                      <a:pt x="5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2" name="Freeform 113"/>
              <p:cNvSpPr>
                <a:spLocks/>
              </p:cNvSpPr>
              <p:nvPr/>
            </p:nvSpPr>
            <p:spPr bwMode="auto">
              <a:xfrm>
                <a:off x="1650092" y="2198269"/>
                <a:ext cx="236652" cy="209183"/>
              </a:xfrm>
              <a:custGeom>
                <a:avLst/>
                <a:gdLst>
                  <a:gd name="T0" fmla="*/ 36 w 336"/>
                  <a:gd name="T1" fmla="*/ 0 h 296"/>
                  <a:gd name="T2" fmla="*/ 0 w 336"/>
                  <a:gd name="T3" fmla="*/ 102 h 296"/>
                  <a:gd name="T4" fmla="*/ 336 w 336"/>
                  <a:gd name="T5" fmla="*/ 296 h 296"/>
                  <a:gd name="T6" fmla="*/ 336 w 336"/>
                  <a:gd name="T7" fmla="*/ 170 h 296"/>
                  <a:gd name="T8" fmla="*/ 36 w 336"/>
                  <a:gd name="T9" fmla="*/ 0 h 296"/>
                </a:gdLst>
                <a:ahLst/>
                <a:cxnLst>
                  <a:cxn ang="0">
                    <a:pos x="T0" y="T1"/>
                  </a:cxn>
                  <a:cxn ang="0">
                    <a:pos x="T2" y="T3"/>
                  </a:cxn>
                  <a:cxn ang="0">
                    <a:pos x="T4" y="T5"/>
                  </a:cxn>
                  <a:cxn ang="0">
                    <a:pos x="T6" y="T7"/>
                  </a:cxn>
                  <a:cxn ang="0">
                    <a:pos x="T8" y="T9"/>
                  </a:cxn>
                </a:cxnLst>
                <a:rect l="0" t="0" r="r" b="b"/>
                <a:pathLst>
                  <a:path w="336" h="296">
                    <a:moveTo>
                      <a:pt x="36" y="0"/>
                    </a:moveTo>
                    <a:lnTo>
                      <a:pt x="0" y="102"/>
                    </a:lnTo>
                    <a:lnTo>
                      <a:pt x="336" y="296"/>
                    </a:lnTo>
                    <a:lnTo>
                      <a:pt x="336" y="170"/>
                    </a:lnTo>
                    <a:lnTo>
                      <a:pt x="3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3" name="Freeform 114"/>
              <p:cNvSpPr>
                <a:spLocks/>
              </p:cNvSpPr>
              <p:nvPr/>
            </p:nvSpPr>
            <p:spPr bwMode="auto">
              <a:xfrm>
                <a:off x="1675448" y="2156010"/>
                <a:ext cx="211296" cy="162698"/>
              </a:xfrm>
              <a:custGeom>
                <a:avLst/>
                <a:gdLst>
                  <a:gd name="T0" fmla="*/ 9 w 300"/>
                  <a:gd name="T1" fmla="*/ 0 h 232"/>
                  <a:gd name="T2" fmla="*/ 0 w 300"/>
                  <a:gd name="T3" fmla="*/ 62 h 232"/>
                  <a:gd name="T4" fmla="*/ 300 w 300"/>
                  <a:gd name="T5" fmla="*/ 232 h 232"/>
                  <a:gd name="T6" fmla="*/ 300 w 300"/>
                  <a:gd name="T7" fmla="*/ 107 h 232"/>
                  <a:gd name="T8" fmla="*/ 9 w 300"/>
                  <a:gd name="T9" fmla="*/ 0 h 232"/>
                </a:gdLst>
                <a:ahLst/>
                <a:cxnLst>
                  <a:cxn ang="0">
                    <a:pos x="T0" y="T1"/>
                  </a:cxn>
                  <a:cxn ang="0">
                    <a:pos x="T2" y="T3"/>
                  </a:cxn>
                  <a:cxn ang="0">
                    <a:pos x="T4" y="T5"/>
                  </a:cxn>
                  <a:cxn ang="0">
                    <a:pos x="T6" y="T7"/>
                  </a:cxn>
                  <a:cxn ang="0">
                    <a:pos x="T8" y="T9"/>
                  </a:cxn>
                </a:cxnLst>
                <a:rect l="0" t="0" r="r" b="b"/>
                <a:pathLst>
                  <a:path w="300" h="232">
                    <a:moveTo>
                      <a:pt x="9" y="0"/>
                    </a:moveTo>
                    <a:lnTo>
                      <a:pt x="0" y="62"/>
                    </a:lnTo>
                    <a:lnTo>
                      <a:pt x="300" y="232"/>
                    </a:lnTo>
                    <a:lnTo>
                      <a:pt x="300" y="107"/>
                    </a:lnTo>
                    <a:lnTo>
                      <a:pt x="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4" name="Freeform 115"/>
              <p:cNvSpPr>
                <a:spLocks/>
              </p:cNvSpPr>
              <p:nvPr/>
            </p:nvSpPr>
            <p:spPr bwMode="auto">
              <a:xfrm>
                <a:off x="1666996" y="2141219"/>
                <a:ext cx="219748" cy="88744"/>
              </a:xfrm>
              <a:custGeom>
                <a:avLst/>
                <a:gdLst>
                  <a:gd name="T0" fmla="*/ 0 w 314"/>
                  <a:gd name="T1" fmla="*/ 20 h 127"/>
                  <a:gd name="T2" fmla="*/ 23 w 314"/>
                  <a:gd name="T3" fmla="*/ 20 h 127"/>
                  <a:gd name="T4" fmla="*/ 314 w 314"/>
                  <a:gd name="T5" fmla="*/ 127 h 127"/>
                  <a:gd name="T6" fmla="*/ 312 w 314"/>
                  <a:gd name="T7" fmla="*/ 0 h 127"/>
                  <a:gd name="T8" fmla="*/ 0 w 314"/>
                  <a:gd name="T9" fmla="*/ 20 h 127"/>
                </a:gdLst>
                <a:ahLst/>
                <a:cxnLst>
                  <a:cxn ang="0">
                    <a:pos x="T0" y="T1"/>
                  </a:cxn>
                  <a:cxn ang="0">
                    <a:pos x="T2" y="T3"/>
                  </a:cxn>
                  <a:cxn ang="0">
                    <a:pos x="T4" y="T5"/>
                  </a:cxn>
                  <a:cxn ang="0">
                    <a:pos x="T6" y="T7"/>
                  </a:cxn>
                  <a:cxn ang="0">
                    <a:pos x="T8" y="T9"/>
                  </a:cxn>
                </a:cxnLst>
                <a:rect l="0" t="0" r="r" b="b"/>
                <a:pathLst>
                  <a:path w="314" h="127">
                    <a:moveTo>
                      <a:pt x="0" y="20"/>
                    </a:moveTo>
                    <a:lnTo>
                      <a:pt x="23" y="20"/>
                    </a:lnTo>
                    <a:lnTo>
                      <a:pt x="314" y="127"/>
                    </a:lnTo>
                    <a:lnTo>
                      <a:pt x="312" y="0"/>
                    </a:lnTo>
                    <a:lnTo>
                      <a:pt x="0" y="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9" name="Freeform 118"/>
              <p:cNvSpPr>
                <a:spLocks/>
              </p:cNvSpPr>
              <p:nvPr/>
            </p:nvSpPr>
            <p:spPr bwMode="auto">
              <a:xfrm>
                <a:off x="1314131" y="1659464"/>
                <a:ext cx="103535" cy="215522"/>
              </a:xfrm>
              <a:custGeom>
                <a:avLst/>
                <a:gdLst>
                  <a:gd name="T0" fmla="*/ 0 w 146"/>
                  <a:gd name="T1" fmla="*/ 0 h 308"/>
                  <a:gd name="T2" fmla="*/ 97 w 146"/>
                  <a:gd name="T3" fmla="*/ 283 h 308"/>
                  <a:gd name="T4" fmla="*/ 95 w 146"/>
                  <a:gd name="T5" fmla="*/ 308 h 308"/>
                  <a:gd name="T6" fmla="*/ 146 w 146"/>
                  <a:gd name="T7" fmla="*/ 0 h 308"/>
                  <a:gd name="T8" fmla="*/ 0 w 146"/>
                  <a:gd name="T9" fmla="*/ 0 h 308"/>
                </a:gdLst>
                <a:ahLst/>
                <a:cxnLst>
                  <a:cxn ang="0">
                    <a:pos x="T0" y="T1"/>
                  </a:cxn>
                  <a:cxn ang="0">
                    <a:pos x="T2" y="T3"/>
                  </a:cxn>
                  <a:cxn ang="0">
                    <a:pos x="T4" y="T5"/>
                  </a:cxn>
                  <a:cxn ang="0">
                    <a:pos x="T6" y="T7"/>
                  </a:cxn>
                  <a:cxn ang="0">
                    <a:pos x="T8" y="T9"/>
                  </a:cxn>
                </a:cxnLst>
                <a:rect l="0" t="0" r="r" b="b"/>
                <a:pathLst>
                  <a:path w="146" h="308">
                    <a:moveTo>
                      <a:pt x="0" y="0"/>
                    </a:moveTo>
                    <a:lnTo>
                      <a:pt x="97" y="283"/>
                    </a:lnTo>
                    <a:lnTo>
                      <a:pt x="95" y="308"/>
                    </a:lnTo>
                    <a:lnTo>
                      <a:pt x="146" y="0"/>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2" name="Freeform 121"/>
              <p:cNvSpPr>
                <a:spLocks/>
              </p:cNvSpPr>
              <p:nvPr/>
            </p:nvSpPr>
            <p:spPr bwMode="auto">
              <a:xfrm>
                <a:off x="1212709" y="1659464"/>
                <a:ext cx="171150" cy="204957"/>
              </a:xfrm>
              <a:custGeom>
                <a:avLst/>
                <a:gdLst>
                  <a:gd name="T0" fmla="*/ 0 w 241"/>
                  <a:gd name="T1" fmla="*/ 1 h 291"/>
                  <a:gd name="T2" fmla="*/ 169 w 241"/>
                  <a:gd name="T3" fmla="*/ 291 h 291"/>
                  <a:gd name="T4" fmla="*/ 241 w 241"/>
                  <a:gd name="T5" fmla="*/ 283 h 291"/>
                  <a:gd name="T6" fmla="*/ 144 w 241"/>
                  <a:gd name="T7" fmla="*/ 0 h 291"/>
                  <a:gd name="T8" fmla="*/ 0 w 241"/>
                  <a:gd name="T9" fmla="*/ 1 h 291"/>
                </a:gdLst>
                <a:ahLst/>
                <a:cxnLst>
                  <a:cxn ang="0">
                    <a:pos x="T0" y="T1"/>
                  </a:cxn>
                  <a:cxn ang="0">
                    <a:pos x="T2" y="T3"/>
                  </a:cxn>
                  <a:cxn ang="0">
                    <a:pos x="T4" y="T5"/>
                  </a:cxn>
                  <a:cxn ang="0">
                    <a:pos x="T6" y="T7"/>
                  </a:cxn>
                  <a:cxn ang="0">
                    <a:pos x="T8" y="T9"/>
                  </a:cxn>
                </a:cxnLst>
                <a:rect l="0" t="0" r="r" b="b"/>
                <a:pathLst>
                  <a:path w="241" h="291">
                    <a:moveTo>
                      <a:pt x="0" y="1"/>
                    </a:moveTo>
                    <a:lnTo>
                      <a:pt x="169" y="291"/>
                    </a:lnTo>
                    <a:lnTo>
                      <a:pt x="241" y="283"/>
                    </a:lnTo>
                    <a:lnTo>
                      <a:pt x="144" y="0"/>
                    </a:lnTo>
                    <a:lnTo>
                      <a:pt x="0" y="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3" name="Freeform 122"/>
              <p:cNvSpPr>
                <a:spLocks/>
              </p:cNvSpPr>
              <p:nvPr/>
            </p:nvSpPr>
            <p:spPr bwMode="auto">
              <a:xfrm>
                <a:off x="1424005" y="2050362"/>
                <a:ext cx="251443" cy="219748"/>
              </a:xfrm>
              <a:custGeom>
                <a:avLst/>
                <a:gdLst>
                  <a:gd name="T0" fmla="*/ 0 w 359"/>
                  <a:gd name="T1" fmla="*/ 75 h 312"/>
                  <a:gd name="T2" fmla="*/ 323 w 359"/>
                  <a:gd name="T3" fmla="*/ 312 h 312"/>
                  <a:gd name="T4" fmla="*/ 359 w 359"/>
                  <a:gd name="T5" fmla="*/ 210 h 312"/>
                  <a:gd name="T6" fmla="*/ 85 w 359"/>
                  <a:gd name="T7" fmla="*/ 0 h 312"/>
                  <a:gd name="T8" fmla="*/ 0 w 359"/>
                  <a:gd name="T9" fmla="*/ 75 h 312"/>
                </a:gdLst>
                <a:ahLst/>
                <a:cxnLst>
                  <a:cxn ang="0">
                    <a:pos x="T0" y="T1"/>
                  </a:cxn>
                  <a:cxn ang="0">
                    <a:pos x="T2" y="T3"/>
                  </a:cxn>
                  <a:cxn ang="0">
                    <a:pos x="T4" y="T5"/>
                  </a:cxn>
                  <a:cxn ang="0">
                    <a:pos x="T6" y="T7"/>
                  </a:cxn>
                  <a:cxn ang="0">
                    <a:pos x="T8" y="T9"/>
                  </a:cxn>
                </a:cxnLst>
                <a:rect l="0" t="0" r="r" b="b"/>
                <a:pathLst>
                  <a:path w="359" h="312">
                    <a:moveTo>
                      <a:pt x="0" y="75"/>
                    </a:moveTo>
                    <a:lnTo>
                      <a:pt x="323" y="312"/>
                    </a:lnTo>
                    <a:lnTo>
                      <a:pt x="359" y="210"/>
                    </a:lnTo>
                    <a:lnTo>
                      <a:pt x="85" y="0"/>
                    </a:lnTo>
                    <a:lnTo>
                      <a:pt x="0" y="7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4" name="Freeform 123"/>
              <p:cNvSpPr>
                <a:spLocks/>
              </p:cNvSpPr>
              <p:nvPr/>
            </p:nvSpPr>
            <p:spPr bwMode="auto">
              <a:xfrm>
                <a:off x="1250742" y="1864421"/>
                <a:ext cx="232426" cy="238765"/>
              </a:xfrm>
              <a:custGeom>
                <a:avLst/>
                <a:gdLst>
                  <a:gd name="T0" fmla="*/ 0 w 330"/>
                  <a:gd name="T1" fmla="*/ 33 h 341"/>
                  <a:gd name="T2" fmla="*/ 245 w 330"/>
                  <a:gd name="T3" fmla="*/ 341 h 341"/>
                  <a:gd name="T4" fmla="*/ 330 w 330"/>
                  <a:gd name="T5" fmla="*/ 266 h 341"/>
                  <a:gd name="T6" fmla="*/ 116 w 330"/>
                  <a:gd name="T7" fmla="*/ 0 h 341"/>
                  <a:gd name="T8" fmla="*/ 0 w 330"/>
                  <a:gd name="T9" fmla="*/ 33 h 341"/>
                </a:gdLst>
                <a:ahLst/>
                <a:cxnLst>
                  <a:cxn ang="0">
                    <a:pos x="T0" y="T1"/>
                  </a:cxn>
                  <a:cxn ang="0">
                    <a:pos x="T2" y="T3"/>
                  </a:cxn>
                  <a:cxn ang="0">
                    <a:pos x="T4" y="T5"/>
                  </a:cxn>
                  <a:cxn ang="0">
                    <a:pos x="T6" y="T7"/>
                  </a:cxn>
                  <a:cxn ang="0">
                    <a:pos x="T8" y="T9"/>
                  </a:cxn>
                </a:cxnLst>
                <a:rect l="0" t="0" r="r" b="b"/>
                <a:pathLst>
                  <a:path w="330" h="341">
                    <a:moveTo>
                      <a:pt x="0" y="33"/>
                    </a:moveTo>
                    <a:lnTo>
                      <a:pt x="245" y="341"/>
                    </a:lnTo>
                    <a:lnTo>
                      <a:pt x="330" y="266"/>
                    </a:lnTo>
                    <a:lnTo>
                      <a:pt x="116" y="0"/>
                    </a:lnTo>
                    <a:lnTo>
                      <a:pt x="0" y="3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5" name="Freeform 124"/>
              <p:cNvSpPr>
                <a:spLocks/>
              </p:cNvSpPr>
              <p:nvPr/>
            </p:nvSpPr>
            <p:spPr bwMode="auto">
              <a:xfrm>
                <a:off x="1111287" y="1659464"/>
                <a:ext cx="221861" cy="228200"/>
              </a:xfrm>
              <a:custGeom>
                <a:avLst/>
                <a:gdLst>
                  <a:gd name="T0" fmla="*/ 0 w 315"/>
                  <a:gd name="T1" fmla="*/ 0 h 323"/>
                  <a:gd name="T2" fmla="*/ 199 w 315"/>
                  <a:gd name="T3" fmla="*/ 323 h 323"/>
                  <a:gd name="T4" fmla="*/ 315 w 315"/>
                  <a:gd name="T5" fmla="*/ 290 h 323"/>
                  <a:gd name="T6" fmla="*/ 146 w 315"/>
                  <a:gd name="T7" fmla="*/ 0 h 323"/>
                  <a:gd name="T8" fmla="*/ 0 w 315"/>
                  <a:gd name="T9" fmla="*/ 0 h 323"/>
                </a:gdLst>
                <a:ahLst/>
                <a:cxnLst>
                  <a:cxn ang="0">
                    <a:pos x="T0" y="T1"/>
                  </a:cxn>
                  <a:cxn ang="0">
                    <a:pos x="T2" y="T3"/>
                  </a:cxn>
                  <a:cxn ang="0">
                    <a:pos x="T4" y="T5"/>
                  </a:cxn>
                  <a:cxn ang="0">
                    <a:pos x="T6" y="T7"/>
                  </a:cxn>
                  <a:cxn ang="0">
                    <a:pos x="T8" y="T9"/>
                  </a:cxn>
                </a:cxnLst>
                <a:rect l="0" t="0" r="r" b="b"/>
                <a:pathLst>
                  <a:path w="315" h="323">
                    <a:moveTo>
                      <a:pt x="0" y="0"/>
                    </a:moveTo>
                    <a:lnTo>
                      <a:pt x="199" y="323"/>
                    </a:lnTo>
                    <a:lnTo>
                      <a:pt x="315" y="290"/>
                    </a:lnTo>
                    <a:lnTo>
                      <a:pt x="146" y="0"/>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6" name="Freeform 125"/>
              <p:cNvSpPr>
                <a:spLocks/>
              </p:cNvSpPr>
              <p:nvPr/>
            </p:nvSpPr>
            <p:spPr bwMode="auto">
              <a:xfrm>
                <a:off x="1307792" y="2103186"/>
                <a:ext cx="342300" cy="270459"/>
              </a:xfrm>
              <a:custGeom>
                <a:avLst/>
                <a:gdLst>
                  <a:gd name="T0" fmla="*/ 0 w 486"/>
                  <a:gd name="T1" fmla="*/ 147 h 384"/>
                  <a:gd name="T2" fmla="*/ 436 w 486"/>
                  <a:gd name="T3" fmla="*/ 384 h 384"/>
                  <a:gd name="T4" fmla="*/ 486 w 486"/>
                  <a:gd name="T5" fmla="*/ 237 h 384"/>
                  <a:gd name="T6" fmla="*/ 163 w 486"/>
                  <a:gd name="T7" fmla="*/ 0 h 384"/>
                  <a:gd name="T8" fmla="*/ 0 w 486"/>
                  <a:gd name="T9" fmla="*/ 147 h 384"/>
                </a:gdLst>
                <a:ahLst/>
                <a:cxnLst>
                  <a:cxn ang="0">
                    <a:pos x="T0" y="T1"/>
                  </a:cxn>
                  <a:cxn ang="0">
                    <a:pos x="T2" y="T3"/>
                  </a:cxn>
                  <a:cxn ang="0">
                    <a:pos x="T4" y="T5"/>
                  </a:cxn>
                  <a:cxn ang="0">
                    <a:pos x="T6" y="T7"/>
                  </a:cxn>
                  <a:cxn ang="0">
                    <a:pos x="T8" y="T9"/>
                  </a:cxn>
                </a:cxnLst>
                <a:rect l="0" t="0" r="r" b="b"/>
                <a:pathLst>
                  <a:path w="486" h="384">
                    <a:moveTo>
                      <a:pt x="0" y="147"/>
                    </a:moveTo>
                    <a:lnTo>
                      <a:pt x="436" y="384"/>
                    </a:lnTo>
                    <a:lnTo>
                      <a:pt x="486" y="237"/>
                    </a:lnTo>
                    <a:lnTo>
                      <a:pt x="163" y="0"/>
                    </a:lnTo>
                    <a:lnTo>
                      <a:pt x="0" y="14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7" name="Freeform 126"/>
              <p:cNvSpPr>
                <a:spLocks/>
              </p:cNvSpPr>
              <p:nvPr/>
            </p:nvSpPr>
            <p:spPr bwMode="auto">
              <a:xfrm>
                <a:off x="1134529" y="1887664"/>
                <a:ext cx="289476" cy="319057"/>
              </a:xfrm>
              <a:custGeom>
                <a:avLst/>
                <a:gdLst>
                  <a:gd name="T0" fmla="*/ 0 w 409"/>
                  <a:gd name="T1" fmla="*/ 43 h 455"/>
                  <a:gd name="T2" fmla="*/ 246 w 409"/>
                  <a:gd name="T3" fmla="*/ 455 h 455"/>
                  <a:gd name="T4" fmla="*/ 409 w 409"/>
                  <a:gd name="T5" fmla="*/ 308 h 455"/>
                  <a:gd name="T6" fmla="*/ 164 w 409"/>
                  <a:gd name="T7" fmla="*/ 0 h 455"/>
                  <a:gd name="T8" fmla="*/ 0 w 409"/>
                  <a:gd name="T9" fmla="*/ 43 h 455"/>
                </a:gdLst>
                <a:ahLst/>
                <a:cxnLst>
                  <a:cxn ang="0">
                    <a:pos x="T0" y="T1"/>
                  </a:cxn>
                  <a:cxn ang="0">
                    <a:pos x="T2" y="T3"/>
                  </a:cxn>
                  <a:cxn ang="0">
                    <a:pos x="T4" y="T5"/>
                  </a:cxn>
                  <a:cxn ang="0">
                    <a:pos x="T6" y="T7"/>
                  </a:cxn>
                  <a:cxn ang="0">
                    <a:pos x="T8" y="T9"/>
                  </a:cxn>
                </a:cxnLst>
                <a:rect l="0" t="0" r="r" b="b"/>
                <a:pathLst>
                  <a:path w="409" h="455">
                    <a:moveTo>
                      <a:pt x="0" y="43"/>
                    </a:moveTo>
                    <a:lnTo>
                      <a:pt x="246" y="455"/>
                    </a:lnTo>
                    <a:lnTo>
                      <a:pt x="409" y="308"/>
                    </a:lnTo>
                    <a:lnTo>
                      <a:pt x="164" y="0"/>
                    </a:lnTo>
                    <a:lnTo>
                      <a:pt x="0" y="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8" name="Freeform 127"/>
              <p:cNvSpPr>
                <a:spLocks/>
              </p:cNvSpPr>
              <p:nvPr/>
            </p:nvSpPr>
            <p:spPr bwMode="auto">
              <a:xfrm>
                <a:off x="1009864" y="1659464"/>
                <a:ext cx="240878" cy="257781"/>
              </a:xfrm>
              <a:custGeom>
                <a:avLst/>
                <a:gdLst>
                  <a:gd name="T0" fmla="*/ 0 w 343"/>
                  <a:gd name="T1" fmla="*/ 2 h 366"/>
                  <a:gd name="T2" fmla="*/ 179 w 343"/>
                  <a:gd name="T3" fmla="*/ 366 h 366"/>
                  <a:gd name="T4" fmla="*/ 343 w 343"/>
                  <a:gd name="T5" fmla="*/ 323 h 366"/>
                  <a:gd name="T6" fmla="*/ 144 w 343"/>
                  <a:gd name="T7" fmla="*/ 0 h 366"/>
                  <a:gd name="T8" fmla="*/ 0 w 343"/>
                  <a:gd name="T9" fmla="*/ 2 h 366"/>
                </a:gdLst>
                <a:ahLst/>
                <a:cxnLst>
                  <a:cxn ang="0">
                    <a:pos x="T0" y="T1"/>
                  </a:cxn>
                  <a:cxn ang="0">
                    <a:pos x="T2" y="T3"/>
                  </a:cxn>
                  <a:cxn ang="0">
                    <a:pos x="T4" y="T5"/>
                  </a:cxn>
                  <a:cxn ang="0">
                    <a:pos x="T6" y="T7"/>
                  </a:cxn>
                  <a:cxn ang="0">
                    <a:pos x="T8" y="T9"/>
                  </a:cxn>
                </a:cxnLst>
                <a:rect l="0" t="0" r="r" b="b"/>
                <a:pathLst>
                  <a:path w="343" h="366">
                    <a:moveTo>
                      <a:pt x="0" y="2"/>
                    </a:moveTo>
                    <a:lnTo>
                      <a:pt x="179" y="366"/>
                    </a:lnTo>
                    <a:lnTo>
                      <a:pt x="343" y="323"/>
                    </a:lnTo>
                    <a:lnTo>
                      <a:pt x="144" y="0"/>
                    </a:lnTo>
                    <a:lnTo>
                      <a:pt x="0" y="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9" name="Freeform 128"/>
              <p:cNvSpPr>
                <a:spLocks/>
              </p:cNvSpPr>
              <p:nvPr/>
            </p:nvSpPr>
            <p:spPr bwMode="auto">
              <a:xfrm>
                <a:off x="908442" y="1659464"/>
                <a:ext cx="226087" cy="257781"/>
              </a:xfrm>
              <a:custGeom>
                <a:avLst/>
                <a:gdLst>
                  <a:gd name="T0" fmla="*/ 91 w 323"/>
                  <a:gd name="T1" fmla="*/ 366 h 366"/>
                  <a:gd name="T2" fmla="*/ 323 w 323"/>
                  <a:gd name="T3" fmla="*/ 366 h 366"/>
                  <a:gd name="T4" fmla="*/ 144 w 323"/>
                  <a:gd name="T5" fmla="*/ 2 h 366"/>
                  <a:gd name="T6" fmla="*/ 0 w 323"/>
                  <a:gd name="T7" fmla="*/ 0 h 366"/>
                  <a:gd name="T8" fmla="*/ 91 w 323"/>
                  <a:gd name="T9" fmla="*/ 366 h 366"/>
                </a:gdLst>
                <a:ahLst/>
                <a:cxnLst>
                  <a:cxn ang="0">
                    <a:pos x="T0" y="T1"/>
                  </a:cxn>
                  <a:cxn ang="0">
                    <a:pos x="T2" y="T3"/>
                  </a:cxn>
                  <a:cxn ang="0">
                    <a:pos x="T4" y="T5"/>
                  </a:cxn>
                  <a:cxn ang="0">
                    <a:pos x="T6" y="T7"/>
                  </a:cxn>
                  <a:cxn ang="0">
                    <a:pos x="T8" y="T9"/>
                  </a:cxn>
                </a:cxnLst>
                <a:rect l="0" t="0" r="r" b="b"/>
                <a:pathLst>
                  <a:path w="323" h="366">
                    <a:moveTo>
                      <a:pt x="91" y="366"/>
                    </a:moveTo>
                    <a:lnTo>
                      <a:pt x="323" y="366"/>
                    </a:lnTo>
                    <a:lnTo>
                      <a:pt x="144" y="2"/>
                    </a:lnTo>
                    <a:lnTo>
                      <a:pt x="0" y="0"/>
                    </a:lnTo>
                    <a:lnTo>
                      <a:pt x="91" y="3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0" name="Freeform 129"/>
              <p:cNvSpPr>
                <a:spLocks/>
              </p:cNvSpPr>
              <p:nvPr/>
            </p:nvSpPr>
            <p:spPr bwMode="auto">
              <a:xfrm>
                <a:off x="804907" y="1657351"/>
                <a:ext cx="166924" cy="259894"/>
              </a:xfrm>
              <a:custGeom>
                <a:avLst/>
                <a:gdLst>
                  <a:gd name="T0" fmla="*/ 1 w 236"/>
                  <a:gd name="T1" fmla="*/ 360 h 369"/>
                  <a:gd name="T2" fmla="*/ 236 w 236"/>
                  <a:gd name="T3" fmla="*/ 369 h 369"/>
                  <a:gd name="T4" fmla="*/ 145 w 236"/>
                  <a:gd name="T5" fmla="*/ 3 h 369"/>
                  <a:gd name="T6" fmla="*/ 0 w 236"/>
                  <a:gd name="T7" fmla="*/ 0 h 369"/>
                  <a:gd name="T8" fmla="*/ 1 w 236"/>
                  <a:gd name="T9" fmla="*/ 360 h 369"/>
                </a:gdLst>
                <a:ahLst/>
                <a:cxnLst>
                  <a:cxn ang="0">
                    <a:pos x="T0" y="T1"/>
                  </a:cxn>
                  <a:cxn ang="0">
                    <a:pos x="T2" y="T3"/>
                  </a:cxn>
                  <a:cxn ang="0">
                    <a:pos x="T4" y="T5"/>
                  </a:cxn>
                  <a:cxn ang="0">
                    <a:pos x="T6" y="T7"/>
                  </a:cxn>
                  <a:cxn ang="0">
                    <a:pos x="T8" y="T9"/>
                  </a:cxn>
                </a:cxnLst>
                <a:rect l="0" t="0" r="r" b="b"/>
                <a:pathLst>
                  <a:path w="236" h="369">
                    <a:moveTo>
                      <a:pt x="1" y="360"/>
                    </a:moveTo>
                    <a:lnTo>
                      <a:pt x="236" y="369"/>
                    </a:lnTo>
                    <a:lnTo>
                      <a:pt x="145" y="3"/>
                    </a:lnTo>
                    <a:lnTo>
                      <a:pt x="0" y="0"/>
                    </a:lnTo>
                    <a:lnTo>
                      <a:pt x="1" y="3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1" name="Freeform 130"/>
              <p:cNvSpPr>
                <a:spLocks/>
              </p:cNvSpPr>
              <p:nvPr/>
            </p:nvSpPr>
            <p:spPr bwMode="auto">
              <a:xfrm>
                <a:off x="971831" y="1917245"/>
                <a:ext cx="335961" cy="289476"/>
              </a:xfrm>
              <a:custGeom>
                <a:avLst/>
                <a:gdLst>
                  <a:gd name="T0" fmla="*/ 94 w 478"/>
                  <a:gd name="T1" fmla="*/ 373 h 412"/>
                  <a:gd name="T2" fmla="*/ 478 w 478"/>
                  <a:gd name="T3" fmla="*/ 412 h 412"/>
                  <a:gd name="T4" fmla="*/ 232 w 478"/>
                  <a:gd name="T5" fmla="*/ 0 h 412"/>
                  <a:gd name="T6" fmla="*/ 0 w 478"/>
                  <a:gd name="T7" fmla="*/ 0 h 412"/>
                  <a:gd name="T8" fmla="*/ 94 w 478"/>
                  <a:gd name="T9" fmla="*/ 373 h 412"/>
                </a:gdLst>
                <a:ahLst/>
                <a:cxnLst>
                  <a:cxn ang="0">
                    <a:pos x="T0" y="T1"/>
                  </a:cxn>
                  <a:cxn ang="0">
                    <a:pos x="T2" y="T3"/>
                  </a:cxn>
                  <a:cxn ang="0">
                    <a:pos x="T4" y="T5"/>
                  </a:cxn>
                  <a:cxn ang="0">
                    <a:pos x="T6" y="T7"/>
                  </a:cxn>
                  <a:cxn ang="0">
                    <a:pos x="T8" y="T9"/>
                  </a:cxn>
                </a:cxnLst>
                <a:rect l="0" t="0" r="r" b="b"/>
                <a:pathLst>
                  <a:path w="478" h="412">
                    <a:moveTo>
                      <a:pt x="94" y="373"/>
                    </a:moveTo>
                    <a:lnTo>
                      <a:pt x="478" y="412"/>
                    </a:lnTo>
                    <a:lnTo>
                      <a:pt x="232" y="0"/>
                    </a:lnTo>
                    <a:lnTo>
                      <a:pt x="0" y="0"/>
                    </a:lnTo>
                    <a:lnTo>
                      <a:pt x="94" y="37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2" name="Freeform 131"/>
              <p:cNvSpPr>
                <a:spLocks/>
              </p:cNvSpPr>
              <p:nvPr/>
            </p:nvSpPr>
            <p:spPr bwMode="auto">
              <a:xfrm>
                <a:off x="807020" y="1910907"/>
                <a:ext cx="230313" cy="268346"/>
              </a:xfrm>
              <a:custGeom>
                <a:avLst/>
                <a:gdLst>
                  <a:gd name="T0" fmla="*/ 1 w 329"/>
                  <a:gd name="T1" fmla="*/ 360 h 382"/>
                  <a:gd name="T2" fmla="*/ 329 w 329"/>
                  <a:gd name="T3" fmla="*/ 382 h 382"/>
                  <a:gd name="T4" fmla="*/ 235 w 329"/>
                  <a:gd name="T5" fmla="*/ 9 h 382"/>
                  <a:gd name="T6" fmla="*/ 0 w 329"/>
                  <a:gd name="T7" fmla="*/ 0 h 382"/>
                  <a:gd name="T8" fmla="*/ 1 w 329"/>
                  <a:gd name="T9" fmla="*/ 360 h 382"/>
                </a:gdLst>
                <a:ahLst/>
                <a:cxnLst>
                  <a:cxn ang="0">
                    <a:pos x="T0" y="T1"/>
                  </a:cxn>
                  <a:cxn ang="0">
                    <a:pos x="T2" y="T3"/>
                  </a:cxn>
                  <a:cxn ang="0">
                    <a:pos x="T4" y="T5"/>
                  </a:cxn>
                  <a:cxn ang="0">
                    <a:pos x="T6" y="T7"/>
                  </a:cxn>
                  <a:cxn ang="0">
                    <a:pos x="T8" y="T9"/>
                  </a:cxn>
                </a:cxnLst>
                <a:rect l="0" t="0" r="r" b="b"/>
                <a:pathLst>
                  <a:path w="329" h="382">
                    <a:moveTo>
                      <a:pt x="1" y="360"/>
                    </a:moveTo>
                    <a:lnTo>
                      <a:pt x="329" y="382"/>
                    </a:lnTo>
                    <a:lnTo>
                      <a:pt x="235" y="9"/>
                    </a:lnTo>
                    <a:lnTo>
                      <a:pt x="0" y="0"/>
                    </a:lnTo>
                    <a:lnTo>
                      <a:pt x="1" y="3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3" name="Freeform 132"/>
              <p:cNvSpPr>
                <a:spLocks/>
              </p:cNvSpPr>
              <p:nvPr/>
            </p:nvSpPr>
            <p:spPr bwMode="auto">
              <a:xfrm>
                <a:off x="807020" y="2164462"/>
                <a:ext cx="255669" cy="268346"/>
              </a:xfrm>
              <a:custGeom>
                <a:avLst/>
                <a:gdLst>
                  <a:gd name="T0" fmla="*/ 364 w 364"/>
                  <a:gd name="T1" fmla="*/ 380 h 380"/>
                  <a:gd name="T2" fmla="*/ 328 w 364"/>
                  <a:gd name="T3" fmla="*/ 22 h 380"/>
                  <a:gd name="T4" fmla="*/ 0 w 364"/>
                  <a:gd name="T5" fmla="*/ 0 h 380"/>
                  <a:gd name="T6" fmla="*/ 0 w 364"/>
                  <a:gd name="T7" fmla="*/ 360 h 380"/>
                  <a:gd name="T8" fmla="*/ 364 w 364"/>
                  <a:gd name="T9" fmla="*/ 380 h 380"/>
                </a:gdLst>
                <a:ahLst/>
                <a:cxnLst>
                  <a:cxn ang="0">
                    <a:pos x="T0" y="T1"/>
                  </a:cxn>
                  <a:cxn ang="0">
                    <a:pos x="T2" y="T3"/>
                  </a:cxn>
                  <a:cxn ang="0">
                    <a:pos x="T4" y="T5"/>
                  </a:cxn>
                  <a:cxn ang="0">
                    <a:pos x="T6" y="T7"/>
                  </a:cxn>
                  <a:cxn ang="0">
                    <a:pos x="T8" y="T9"/>
                  </a:cxn>
                </a:cxnLst>
                <a:rect l="0" t="0" r="r" b="b"/>
                <a:pathLst>
                  <a:path w="364" h="380">
                    <a:moveTo>
                      <a:pt x="364" y="380"/>
                    </a:moveTo>
                    <a:lnTo>
                      <a:pt x="328" y="22"/>
                    </a:lnTo>
                    <a:lnTo>
                      <a:pt x="0" y="0"/>
                    </a:lnTo>
                    <a:lnTo>
                      <a:pt x="0" y="360"/>
                    </a:lnTo>
                    <a:lnTo>
                      <a:pt x="364" y="38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4" name="Freeform 133"/>
              <p:cNvSpPr>
                <a:spLocks/>
              </p:cNvSpPr>
              <p:nvPr/>
            </p:nvSpPr>
            <p:spPr bwMode="auto">
              <a:xfrm>
                <a:off x="1307792" y="2206721"/>
                <a:ext cx="308493" cy="316944"/>
              </a:xfrm>
              <a:custGeom>
                <a:avLst/>
                <a:gdLst>
                  <a:gd name="T0" fmla="*/ 35 w 436"/>
                  <a:gd name="T1" fmla="*/ 356 h 449"/>
                  <a:gd name="T2" fmla="*/ 433 w 436"/>
                  <a:gd name="T3" fmla="*/ 449 h 449"/>
                  <a:gd name="T4" fmla="*/ 436 w 436"/>
                  <a:gd name="T5" fmla="*/ 237 h 449"/>
                  <a:gd name="T6" fmla="*/ 0 w 436"/>
                  <a:gd name="T7" fmla="*/ 0 h 449"/>
                  <a:gd name="T8" fmla="*/ 35 w 436"/>
                  <a:gd name="T9" fmla="*/ 356 h 449"/>
                </a:gdLst>
                <a:ahLst/>
                <a:cxnLst>
                  <a:cxn ang="0">
                    <a:pos x="T0" y="T1"/>
                  </a:cxn>
                  <a:cxn ang="0">
                    <a:pos x="T2" y="T3"/>
                  </a:cxn>
                  <a:cxn ang="0">
                    <a:pos x="T4" y="T5"/>
                  </a:cxn>
                  <a:cxn ang="0">
                    <a:pos x="T6" y="T7"/>
                  </a:cxn>
                  <a:cxn ang="0">
                    <a:pos x="T8" y="T9"/>
                  </a:cxn>
                </a:cxnLst>
                <a:rect l="0" t="0" r="r" b="b"/>
                <a:pathLst>
                  <a:path w="436" h="449">
                    <a:moveTo>
                      <a:pt x="35" y="356"/>
                    </a:moveTo>
                    <a:lnTo>
                      <a:pt x="433" y="449"/>
                    </a:lnTo>
                    <a:lnTo>
                      <a:pt x="436" y="237"/>
                    </a:lnTo>
                    <a:lnTo>
                      <a:pt x="0" y="0"/>
                    </a:lnTo>
                    <a:lnTo>
                      <a:pt x="35" y="35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5" name="Freeform 134"/>
              <p:cNvSpPr>
                <a:spLocks/>
              </p:cNvSpPr>
              <p:nvPr/>
            </p:nvSpPr>
            <p:spPr bwMode="auto">
              <a:xfrm>
                <a:off x="1037333" y="2179253"/>
                <a:ext cx="295815" cy="278911"/>
              </a:xfrm>
              <a:custGeom>
                <a:avLst/>
                <a:gdLst>
                  <a:gd name="T0" fmla="*/ 419 w 419"/>
                  <a:gd name="T1" fmla="*/ 395 h 395"/>
                  <a:gd name="T2" fmla="*/ 384 w 419"/>
                  <a:gd name="T3" fmla="*/ 39 h 395"/>
                  <a:gd name="T4" fmla="*/ 0 w 419"/>
                  <a:gd name="T5" fmla="*/ 0 h 395"/>
                  <a:gd name="T6" fmla="*/ 36 w 419"/>
                  <a:gd name="T7" fmla="*/ 358 h 395"/>
                  <a:gd name="T8" fmla="*/ 419 w 419"/>
                  <a:gd name="T9" fmla="*/ 395 h 395"/>
                </a:gdLst>
                <a:ahLst/>
                <a:cxnLst>
                  <a:cxn ang="0">
                    <a:pos x="T0" y="T1"/>
                  </a:cxn>
                  <a:cxn ang="0">
                    <a:pos x="T2" y="T3"/>
                  </a:cxn>
                  <a:cxn ang="0">
                    <a:pos x="T4" y="T5"/>
                  </a:cxn>
                  <a:cxn ang="0">
                    <a:pos x="T6" y="T7"/>
                  </a:cxn>
                  <a:cxn ang="0">
                    <a:pos x="T8" y="T9"/>
                  </a:cxn>
                </a:cxnLst>
                <a:rect l="0" t="0" r="r" b="b"/>
                <a:pathLst>
                  <a:path w="419" h="395">
                    <a:moveTo>
                      <a:pt x="419" y="395"/>
                    </a:moveTo>
                    <a:lnTo>
                      <a:pt x="384" y="39"/>
                    </a:lnTo>
                    <a:lnTo>
                      <a:pt x="0" y="0"/>
                    </a:lnTo>
                    <a:lnTo>
                      <a:pt x="36" y="358"/>
                    </a:lnTo>
                    <a:lnTo>
                      <a:pt x="419" y="39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0" name="Freeform 119"/>
              <p:cNvSpPr>
                <a:spLocks/>
              </p:cNvSpPr>
              <p:nvPr/>
            </p:nvSpPr>
            <p:spPr bwMode="auto">
              <a:xfrm>
                <a:off x="1483168" y="2035571"/>
                <a:ext cx="198619" cy="162698"/>
              </a:xfrm>
              <a:custGeom>
                <a:avLst/>
                <a:gdLst>
                  <a:gd name="T0" fmla="*/ 0 w 283"/>
                  <a:gd name="T1" fmla="*/ 22 h 232"/>
                  <a:gd name="T2" fmla="*/ 274 w 283"/>
                  <a:gd name="T3" fmla="*/ 232 h 232"/>
                  <a:gd name="T4" fmla="*/ 283 w 283"/>
                  <a:gd name="T5" fmla="*/ 170 h 232"/>
                  <a:gd name="T6" fmla="*/ 26 w 283"/>
                  <a:gd name="T7" fmla="*/ 0 h 232"/>
                  <a:gd name="T8" fmla="*/ 0 w 283"/>
                  <a:gd name="T9" fmla="*/ 22 h 232"/>
                </a:gdLst>
                <a:ahLst/>
                <a:cxnLst>
                  <a:cxn ang="0">
                    <a:pos x="T0" y="T1"/>
                  </a:cxn>
                  <a:cxn ang="0">
                    <a:pos x="T2" y="T3"/>
                  </a:cxn>
                  <a:cxn ang="0">
                    <a:pos x="T4" y="T5"/>
                  </a:cxn>
                  <a:cxn ang="0">
                    <a:pos x="T6" y="T7"/>
                  </a:cxn>
                  <a:cxn ang="0">
                    <a:pos x="T8" y="T9"/>
                  </a:cxn>
                </a:cxnLst>
                <a:rect l="0" t="0" r="r" b="b"/>
                <a:pathLst>
                  <a:path w="283" h="232">
                    <a:moveTo>
                      <a:pt x="0" y="22"/>
                    </a:moveTo>
                    <a:lnTo>
                      <a:pt x="274" y="232"/>
                    </a:lnTo>
                    <a:lnTo>
                      <a:pt x="283" y="170"/>
                    </a:lnTo>
                    <a:lnTo>
                      <a:pt x="26" y="0"/>
                    </a:lnTo>
                    <a:lnTo>
                      <a:pt x="0" y="2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1" name="Freeform 120"/>
              <p:cNvSpPr>
                <a:spLocks/>
              </p:cNvSpPr>
              <p:nvPr/>
            </p:nvSpPr>
            <p:spPr bwMode="auto">
              <a:xfrm>
                <a:off x="1333148" y="1858082"/>
                <a:ext cx="169037" cy="192280"/>
              </a:xfrm>
              <a:custGeom>
                <a:avLst/>
                <a:gdLst>
                  <a:gd name="T0" fmla="*/ 0 w 240"/>
                  <a:gd name="T1" fmla="*/ 8 h 274"/>
                  <a:gd name="T2" fmla="*/ 214 w 240"/>
                  <a:gd name="T3" fmla="*/ 274 h 274"/>
                  <a:gd name="T4" fmla="*/ 240 w 240"/>
                  <a:gd name="T5" fmla="*/ 252 h 274"/>
                  <a:gd name="T6" fmla="*/ 72 w 240"/>
                  <a:gd name="T7" fmla="*/ 0 h 274"/>
                  <a:gd name="T8" fmla="*/ 0 w 240"/>
                  <a:gd name="T9" fmla="*/ 8 h 274"/>
                </a:gdLst>
                <a:ahLst/>
                <a:cxnLst>
                  <a:cxn ang="0">
                    <a:pos x="T0" y="T1"/>
                  </a:cxn>
                  <a:cxn ang="0">
                    <a:pos x="T2" y="T3"/>
                  </a:cxn>
                  <a:cxn ang="0">
                    <a:pos x="T4" y="T5"/>
                  </a:cxn>
                  <a:cxn ang="0">
                    <a:pos x="T6" y="T7"/>
                  </a:cxn>
                  <a:cxn ang="0">
                    <a:pos x="T8" y="T9"/>
                  </a:cxn>
                </a:cxnLst>
                <a:rect l="0" t="0" r="r" b="b"/>
                <a:pathLst>
                  <a:path w="240" h="274">
                    <a:moveTo>
                      <a:pt x="0" y="8"/>
                    </a:moveTo>
                    <a:lnTo>
                      <a:pt x="214" y="274"/>
                    </a:lnTo>
                    <a:lnTo>
                      <a:pt x="240" y="252"/>
                    </a:lnTo>
                    <a:lnTo>
                      <a:pt x="72" y="0"/>
                    </a:lnTo>
                    <a:lnTo>
                      <a:pt x="0" y="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6" name="Freeform 135"/>
              <p:cNvSpPr>
                <a:spLocks/>
              </p:cNvSpPr>
              <p:nvPr/>
            </p:nvSpPr>
            <p:spPr bwMode="auto">
              <a:xfrm>
                <a:off x="1288776" y="2187705"/>
                <a:ext cx="40146" cy="40146"/>
              </a:xfrm>
              <a:custGeom>
                <a:avLst/>
                <a:gdLst>
                  <a:gd name="T0" fmla="*/ 57 w 57"/>
                  <a:gd name="T1" fmla="*/ 29 h 57"/>
                  <a:gd name="T2" fmla="*/ 56 w 57"/>
                  <a:gd name="T3" fmla="*/ 40 h 57"/>
                  <a:gd name="T4" fmla="*/ 40 w 57"/>
                  <a:gd name="T5" fmla="*/ 56 h 57"/>
                  <a:gd name="T6" fmla="*/ 28 w 57"/>
                  <a:gd name="T7" fmla="*/ 57 h 57"/>
                  <a:gd name="T8" fmla="*/ 17 w 57"/>
                  <a:gd name="T9" fmla="*/ 56 h 57"/>
                  <a:gd name="T10" fmla="*/ 1 w 57"/>
                  <a:gd name="T11" fmla="*/ 40 h 57"/>
                  <a:gd name="T12" fmla="*/ 0 w 57"/>
                  <a:gd name="T13" fmla="*/ 29 h 57"/>
                  <a:gd name="T14" fmla="*/ 1 w 57"/>
                  <a:gd name="T15" fmla="*/ 17 h 57"/>
                  <a:gd name="T16" fmla="*/ 17 w 57"/>
                  <a:gd name="T17" fmla="*/ 1 h 57"/>
                  <a:gd name="T18" fmla="*/ 28 w 57"/>
                  <a:gd name="T19" fmla="*/ 0 h 57"/>
                  <a:gd name="T20" fmla="*/ 40 w 57"/>
                  <a:gd name="T21" fmla="*/ 1 h 57"/>
                  <a:gd name="T22" fmla="*/ 56 w 57"/>
                  <a:gd name="T23" fmla="*/ 17 h 57"/>
                  <a:gd name="T24" fmla="*/ 57 w 57"/>
                  <a:gd name="T25"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7">
                    <a:moveTo>
                      <a:pt x="57" y="29"/>
                    </a:moveTo>
                    <a:lnTo>
                      <a:pt x="56" y="40"/>
                    </a:lnTo>
                    <a:lnTo>
                      <a:pt x="40" y="56"/>
                    </a:lnTo>
                    <a:lnTo>
                      <a:pt x="28" y="57"/>
                    </a:lnTo>
                    <a:lnTo>
                      <a:pt x="17" y="56"/>
                    </a:lnTo>
                    <a:lnTo>
                      <a:pt x="1" y="40"/>
                    </a:lnTo>
                    <a:lnTo>
                      <a:pt x="0" y="29"/>
                    </a:lnTo>
                    <a:lnTo>
                      <a:pt x="1" y="17"/>
                    </a:lnTo>
                    <a:lnTo>
                      <a:pt x="17" y="1"/>
                    </a:lnTo>
                    <a:lnTo>
                      <a:pt x="28" y="0"/>
                    </a:lnTo>
                    <a:lnTo>
                      <a:pt x="40" y="1"/>
                    </a:lnTo>
                    <a:lnTo>
                      <a:pt x="56" y="17"/>
                    </a:lnTo>
                    <a:lnTo>
                      <a:pt x="57"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8" name="Freeform 117"/>
              <p:cNvSpPr>
                <a:spLocks/>
              </p:cNvSpPr>
              <p:nvPr/>
            </p:nvSpPr>
            <p:spPr bwMode="auto">
              <a:xfrm>
                <a:off x="1381746" y="1858082"/>
                <a:ext cx="120439" cy="221861"/>
              </a:xfrm>
              <a:custGeom>
                <a:avLst/>
                <a:gdLst>
                  <a:gd name="T0" fmla="*/ 2 w 170"/>
                  <a:gd name="T1" fmla="*/ 0 h 314"/>
                  <a:gd name="T2" fmla="*/ 170 w 170"/>
                  <a:gd name="T3" fmla="*/ 252 h 314"/>
                  <a:gd name="T4" fmla="*/ 110 w 170"/>
                  <a:gd name="T5" fmla="*/ 314 h 314"/>
                  <a:gd name="T6" fmla="*/ 0 w 170"/>
                  <a:gd name="T7" fmla="*/ 25 h 314"/>
                  <a:gd name="T8" fmla="*/ 2 w 170"/>
                  <a:gd name="T9" fmla="*/ 0 h 314"/>
                </a:gdLst>
                <a:ahLst/>
                <a:cxnLst>
                  <a:cxn ang="0">
                    <a:pos x="T0" y="T1"/>
                  </a:cxn>
                  <a:cxn ang="0">
                    <a:pos x="T2" y="T3"/>
                  </a:cxn>
                  <a:cxn ang="0">
                    <a:pos x="T4" y="T5"/>
                  </a:cxn>
                  <a:cxn ang="0">
                    <a:pos x="T6" y="T7"/>
                  </a:cxn>
                  <a:cxn ang="0">
                    <a:pos x="T8" y="T9"/>
                  </a:cxn>
                </a:cxnLst>
                <a:rect l="0" t="0" r="r" b="b"/>
                <a:pathLst>
                  <a:path w="170" h="314">
                    <a:moveTo>
                      <a:pt x="2" y="0"/>
                    </a:moveTo>
                    <a:lnTo>
                      <a:pt x="170" y="252"/>
                    </a:lnTo>
                    <a:lnTo>
                      <a:pt x="110" y="314"/>
                    </a:lnTo>
                    <a:lnTo>
                      <a:pt x="0" y="25"/>
                    </a:lnTo>
                    <a:lnTo>
                      <a:pt x="2" y="0"/>
                    </a:lnTo>
                    <a:close/>
                  </a:path>
                </a:pathLst>
              </a:custGeom>
              <a:solidFill>
                <a:srgbClr val="FF0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5" name="Freeform 116"/>
              <p:cNvSpPr>
                <a:spLocks/>
              </p:cNvSpPr>
              <p:nvPr/>
            </p:nvSpPr>
            <p:spPr bwMode="auto">
              <a:xfrm>
                <a:off x="1459925" y="2035571"/>
                <a:ext cx="221861" cy="120439"/>
              </a:xfrm>
              <a:custGeom>
                <a:avLst/>
                <a:gdLst>
                  <a:gd name="T0" fmla="*/ 60 w 317"/>
                  <a:gd name="T1" fmla="*/ 0 h 170"/>
                  <a:gd name="T2" fmla="*/ 317 w 317"/>
                  <a:gd name="T3" fmla="*/ 170 h 170"/>
                  <a:gd name="T4" fmla="*/ 294 w 317"/>
                  <a:gd name="T5" fmla="*/ 170 h 170"/>
                  <a:gd name="T6" fmla="*/ 0 w 317"/>
                  <a:gd name="T7" fmla="*/ 62 h 170"/>
                  <a:gd name="T8" fmla="*/ 60 w 317"/>
                  <a:gd name="T9" fmla="*/ 0 h 170"/>
                </a:gdLst>
                <a:ahLst/>
                <a:cxnLst>
                  <a:cxn ang="0">
                    <a:pos x="T0" y="T1"/>
                  </a:cxn>
                  <a:cxn ang="0">
                    <a:pos x="T2" y="T3"/>
                  </a:cxn>
                  <a:cxn ang="0">
                    <a:pos x="T4" y="T5"/>
                  </a:cxn>
                  <a:cxn ang="0">
                    <a:pos x="T6" y="T7"/>
                  </a:cxn>
                  <a:cxn ang="0">
                    <a:pos x="T8" y="T9"/>
                  </a:cxn>
                </a:cxnLst>
                <a:rect l="0" t="0" r="r" b="b"/>
                <a:pathLst>
                  <a:path w="317" h="170">
                    <a:moveTo>
                      <a:pt x="60" y="0"/>
                    </a:moveTo>
                    <a:lnTo>
                      <a:pt x="317" y="170"/>
                    </a:lnTo>
                    <a:lnTo>
                      <a:pt x="294" y="170"/>
                    </a:lnTo>
                    <a:lnTo>
                      <a:pt x="0" y="62"/>
                    </a:lnTo>
                    <a:lnTo>
                      <a:pt x="60" y="0"/>
                    </a:lnTo>
                    <a:close/>
                  </a:path>
                </a:pathLst>
              </a:custGeom>
              <a:solidFill>
                <a:srgbClr val="FF0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346" name="グループ化 345"/>
          <p:cNvGrpSpPr>
            <a:grpSpLocks noChangeAspect="1"/>
          </p:cNvGrpSpPr>
          <p:nvPr/>
        </p:nvGrpSpPr>
        <p:grpSpPr>
          <a:xfrm>
            <a:off x="4611995" y="3320343"/>
            <a:ext cx="4112859" cy="949321"/>
            <a:chOff x="4406352" y="3280097"/>
            <a:chExt cx="4524145" cy="1044253"/>
          </a:xfrm>
        </p:grpSpPr>
        <p:grpSp>
          <p:nvGrpSpPr>
            <p:cNvPr id="190" name="グループ化 189"/>
            <p:cNvGrpSpPr/>
            <p:nvPr/>
          </p:nvGrpSpPr>
          <p:grpSpPr>
            <a:xfrm>
              <a:off x="4406352" y="3280097"/>
              <a:ext cx="1025261" cy="1044253"/>
              <a:chOff x="1752600" y="1196341"/>
              <a:chExt cx="3539478" cy="3605047"/>
            </a:xfrm>
          </p:grpSpPr>
          <p:cxnSp>
            <p:nvCxnSpPr>
              <p:cNvPr id="191" name="直線コネクタ 190"/>
              <p:cNvCxnSpPr>
                <a:endCxn id="222" idx="2"/>
              </p:cNvCxnSpPr>
              <p:nvPr/>
            </p:nvCxnSpPr>
            <p:spPr>
              <a:xfrm>
                <a:off x="3187698" y="3501010"/>
                <a:ext cx="2095873" cy="51219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a:endCxn id="194" idx="1"/>
              </p:cNvCxnSpPr>
              <p:nvPr/>
            </p:nvCxnSpPr>
            <p:spPr>
              <a:xfrm flipH="1">
                <a:off x="1761068" y="3488267"/>
                <a:ext cx="1426633" cy="788185"/>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a:stCxn id="221" idx="0"/>
              </p:cNvCxnSpPr>
              <p:nvPr/>
            </p:nvCxnSpPr>
            <p:spPr>
              <a:xfrm flipH="1">
                <a:off x="3200399" y="1196341"/>
                <a:ext cx="4236" cy="2304669"/>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4" name="フリーフォーム 193"/>
              <p:cNvSpPr/>
              <p:nvPr/>
            </p:nvSpPr>
            <p:spPr>
              <a:xfrm>
                <a:off x="1761068" y="3484819"/>
                <a:ext cx="3526363" cy="1316569"/>
              </a:xfrm>
              <a:custGeom>
                <a:avLst/>
                <a:gdLst>
                  <a:gd name="connsiteX0" fmla="*/ 1439333 w 3526366"/>
                  <a:gd name="connsiteY0" fmla="*/ 0 h 1316567"/>
                  <a:gd name="connsiteX1" fmla="*/ 0 w 3526366"/>
                  <a:gd name="connsiteY1" fmla="*/ 791634 h 1316567"/>
                  <a:gd name="connsiteX2" fmla="*/ 2087033 w 3526366"/>
                  <a:gd name="connsiteY2" fmla="*/ 1316567 h 1316567"/>
                  <a:gd name="connsiteX3" fmla="*/ 3526366 w 3526366"/>
                  <a:gd name="connsiteY3" fmla="*/ 520700 h 1316567"/>
                  <a:gd name="connsiteX4" fmla="*/ 1439333 w 3526366"/>
                  <a:gd name="connsiteY4" fmla="*/ 0 h 131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366" h="1316567">
                    <a:moveTo>
                      <a:pt x="1439333" y="0"/>
                    </a:moveTo>
                    <a:lnTo>
                      <a:pt x="0" y="791634"/>
                    </a:lnTo>
                    <a:lnTo>
                      <a:pt x="2087033" y="1316567"/>
                    </a:lnTo>
                    <a:lnTo>
                      <a:pt x="3526366" y="520700"/>
                    </a:lnTo>
                    <a:lnTo>
                      <a:pt x="1439333"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平行四辺形 194"/>
              <p:cNvSpPr/>
              <p:nvPr/>
            </p:nvSpPr>
            <p:spPr>
              <a:xfrm rot="16200000">
                <a:off x="2843806" y="1556794"/>
                <a:ext cx="2808314" cy="2088230"/>
              </a:xfrm>
              <a:prstGeom prst="parallelogram">
                <a:avLst/>
              </a:prstGeom>
              <a:solidFill>
                <a:schemeClr val="accent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フリーフォーム 195"/>
              <p:cNvSpPr/>
              <p:nvPr/>
            </p:nvSpPr>
            <p:spPr>
              <a:xfrm>
                <a:off x="1756832" y="1202269"/>
                <a:ext cx="1443567" cy="3064935"/>
              </a:xfrm>
              <a:custGeom>
                <a:avLst/>
                <a:gdLst>
                  <a:gd name="connsiteX0" fmla="*/ 12700 w 1443566"/>
                  <a:gd name="connsiteY0" fmla="*/ 774700 h 3064934"/>
                  <a:gd name="connsiteX1" fmla="*/ 0 w 1443566"/>
                  <a:gd name="connsiteY1" fmla="*/ 3064934 h 3064934"/>
                  <a:gd name="connsiteX2" fmla="*/ 1435100 w 1443566"/>
                  <a:gd name="connsiteY2" fmla="*/ 2281767 h 3064934"/>
                  <a:gd name="connsiteX3" fmla="*/ 1443566 w 1443566"/>
                  <a:gd name="connsiteY3" fmla="*/ 0 h 3064934"/>
                  <a:gd name="connsiteX4" fmla="*/ 12700 w 1443566"/>
                  <a:gd name="connsiteY4" fmla="*/ 774700 h 3064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66" h="3064934">
                    <a:moveTo>
                      <a:pt x="12700" y="774700"/>
                    </a:moveTo>
                    <a:cubicBezTo>
                      <a:pt x="8467" y="1538111"/>
                      <a:pt x="4233" y="2301523"/>
                      <a:pt x="0" y="3064934"/>
                    </a:cubicBezTo>
                    <a:lnTo>
                      <a:pt x="1435100" y="2281767"/>
                    </a:lnTo>
                    <a:lnTo>
                      <a:pt x="1443566" y="0"/>
                    </a:lnTo>
                    <a:lnTo>
                      <a:pt x="12700" y="77470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97" name="直線コネクタ 196"/>
              <p:cNvCxnSpPr/>
              <p:nvPr/>
            </p:nvCxnSpPr>
            <p:spPr>
              <a:xfrm flipV="1">
                <a:off x="2483767" y="1700808"/>
                <a:ext cx="792089" cy="47343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V="1">
                <a:off x="3203848" y="1883834"/>
                <a:ext cx="792089" cy="47343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flipV="1">
                <a:off x="3987800" y="1731433"/>
                <a:ext cx="1299345" cy="14816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3293535" y="1693334"/>
                <a:ext cx="685797" cy="17779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flipV="1">
                <a:off x="3204632" y="1210734"/>
                <a:ext cx="84667" cy="48260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2484595" y="2195346"/>
                <a:ext cx="0" cy="123365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a:off x="3204259" y="2368916"/>
                <a:ext cx="0" cy="123365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flipH="1">
                <a:off x="1752600" y="3444182"/>
                <a:ext cx="736228" cy="81878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a:off x="3200399" y="3623735"/>
                <a:ext cx="643465" cy="115993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a:off x="2501898" y="3433235"/>
                <a:ext cx="685797" cy="17779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a:off x="3267760" y="1716982"/>
                <a:ext cx="0" cy="123365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p:nvPr/>
            </p:nvCxnSpPr>
            <p:spPr>
              <a:xfrm>
                <a:off x="3987427" y="1890548"/>
                <a:ext cx="0" cy="123365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9" name="直線コネクタ 208"/>
              <p:cNvCxnSpPr/>
              <p:nvPr/>
            </p:nvCxnSpPr>
            <p:spPr>
              <a:xfrm flipV="1">
                <a:off x="2492235" y="2945408"/>
                <a:ext cx="792089" cy="473431"/>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flipV="1">
                <a:off x="3212313" y="3128434"/>
                <a:ext cx="792089" cy="473431"/>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3272369" y="2967568"/>
                <a:ext cx="685797" cy="177799"/>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a:off x="3996265" y="3153835"/>
                <a:ext cx="1286934" cy="84666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flipH="1">
                <a:off x="3187698" y="2976033"/>
                <a:ext cx="93132" cy="512235"/>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4" name="フリーフォーム 213"/>
              <p:cNvSpPr/>
              <p:nvPr/>
            </p:nvSpPr>
            <p:spPr>
              <a:xfrm>
                <a:off x="1752600" y="2971800"/>
                <a:ext cx="1515533" cy="1299633"/>
              </a:xfrm>
              <a:custGeom>
                <a:avLst/>
                <a:gdLst>
                  <a:gd name="connsiteX0" fmla="*/ 757767 w 1515533"/>
                  <a:gd name="connsiteY0" fmla="*/ 448733 h 1299633"/>
                  <a:gd name="connsiteX1" fmla="*/ 0 w 1515533"/>
                  <a:gd name="connsiteY1" fmla="*/ 1299633 h 1299633"/>
                  <a:gd name="connsiteX2" fmla="*/ 1426633 w 1515533"/>
                  <a:gd name="connsiteY2" fmla="*/ 524933 h 1299633"/>
                  <a:gd name="connsiteX3" fmla="*/ 1515533 w 1515533"/>
                  <a:gd name="connsiteY3" fmla="*/ 0 h 1299633"/>
                  <a:gd name="connsiteX4" fmla="*/ 757767 w 1515533"/>
                  <a:gd name="connsiteY4" fmla="*/ 448733 h 129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533" h="1299633">
                    <a:moveTo>
                      <a:pt x="757767" y="448733"/>
                    </a:moveTo>
                    <a:lnTo>
                      <a:pt x="0" y="1299633"/>
                    </a:lnTo>
                    <a:lnTo>
                      <a:pt x="1426633" y="524933"/>
                    </a:lnTo>
                    <a:lnTo>
                      <a:pt x="1515533" y="0"/>
                    </a:lnTo>
                    <a:lnTo>
                      <a:pt x="757767" y="448733"/>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5" name="フリーフォーム 214"/>
              <p:cNvSpPr/>
              <p:nvPr/>
            </p:nvSpPr>
            <p:spPr>
              <a:xfrm>
                <a:off x="3187698" y="2967568"/>
                <a:ext cx="2095501" cy="1041402"/>
              </a:xfrm>
              <a:custGeom>
                <a:avLst/>
                <a:gdLst>
                  <a:gd name="connsiteX0" fmla="*/ 88900 w 2095500"/>
                  <a:gd name="connsiteY0" fmla="*/ 0 h 1041400"/>
                  <a:gd name="connsiteX1" fmla="*/ 0 w 2095500"/>
                  <a:gd name="connsiteY1" fmla="*/ 520700 h 1041400"/>
                  <a:gd name="connsiteX2" fmla="*/ 2095500 w 2095500"/>
                  <a:gd name="connsiteY2" fmla="*/ 1041400 h 1041400"/>
                  <a:gd name="connsiteX3" fmla="*/ 795867 w 2095500"/>
                  <a:gd name="connsiteY3" fmla="*/ 186266 h 1041400"/>
                  <a:gd name="connsiteX4" fmla="*/ 88900 w 2095500"/>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1041400">
                    <a:moveTo>
                      <a:pt x="88900" y="0"/>
                    </a:moveTo>
                    <a:lnTo>
                      <a:pt x="0" y="520700"/>
                    </a:lnTo>
                    <a:lnTo>
                      <a:pt x="2095500" y="1041400"/>
                    </a:lnTo>
                    <a:lnTo>
                      <a:pt x="795867" y="186266"/>
                    </a:lnTo>
                    <a:lnTo>
                      <a:pt x="8890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6" name="フリーフォーム 215"/>
              <p:cNvSpPr/>
              <p:nvPr/>
            </p:nvSpPr>
            <p:spPr>
              <a:xfrm>
                <a:off x="2489200" y="1701799"/>
                <a:ext cx="787401" cy="1731436"/>
              </a:xfrm>
              <a:custGeom>
                <a:avLst/>
                <a:gdLst>
                  <a:gd name="connsiteX0" fmla="*/ 0 w 787400"/>
                  <a:gd name="connsiteY0" fmla="*/ 474133 h 1731433"/>
                  <a:gd name="connsiteX1" fmla="*/ 4233 w 787400"/>
                  <a:gd name="connsiteY1" fmla="*/ 1731433 h 1731433"/>
                  <a:gd name="connsiteX2" fmla="*/ 774700 w 787400"/>
                  <a:gd name="connsiteY2" fmla="*/ 1265767 h 1731433"/>
                  <a:gd name="connsiteX3" fmla="*/ 787400 w 787400"/>
                  <a:gd name="connsiteY3" fmla="*/ 0 h 1731433"/>
                  <a:gd name="connsiteX4" fmla="*/ 0 w 787400"/>
                  <a:gd name="connsiteY4" fmla="*/ 474133 h 173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400" h="1731433">
                    <a:moveTo>
                      <a:pt x="0" y="474133"/>
                    </a:moveTo>
                    <a:lnTo>
                      <a:pt x="4233" y="1731433"/>
                    </a:lnTo>
                    <a:lnTo>
                      <a:pt x="774700" y="1265767"/>
                    </a:lnTo>
                    <a:lnTo>
                      <a:pt x="787400" y="0"/>
                    </a:lnTo>
                    <a:lnTo>
                      <a:pt x="0" y="474133"/>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7" name="フリーフォーム 216"/>
              <p:cNvSpPr/>
              <p:nvPr/>
            </p:nvSpPr>
            <p:spPr>
              <a:xfrm>
                <a:off x="3268133" y="1693334"/>
                <a:ext cx="723900" cy="1464734"/>
              </a:xfrm>
              <a:custGeom>
                <a:avLst/>
                <a:gdLst>
                  <a:gd name="connsiteX0" fmla="*/ 16934 w 723900"/>
                  <a:gd name="connsiteY0" fmla="*/ 0 h 1464734"/>
                  <a:gd name="connsiteX1" fmla="*/ 0 w 723900"/>
                  <a:gd name="connsiteY1" fmla="*/ 1265767 h 1464734"/>
                  <a:gd name="connsiteX2" fmla="*/ 719667 w 723900"/>
                  <a:gd name="connsiteY2" fmla="*/ 1464734 h 1464734"/>
                  <a:gd name="connsiteX3" fmla="*/ 723900 w 723900"/>
                  <a:gd name="connsiteY3" fmla="*/ 198967 h 1464734"/>
                  <a:gd name="connsiteX4" fmla="*/ 16934 w 723900"/>
                  <a:gd name="connsiteY4" fmla="*/ 0 h 146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464734">
                    <a:moveTo>
                      <a:pt x="16934" y="0"/>
                    </a:moveTo>
                    <a:lnTo>
                      <a:pt x="0" y="1265767"/>
                    </a:lnTo>
                    <a:lnTo>
                      <a:pt x="719667" y="1464734"/>
                    </a:lnTo>
                    <a:lnTo>
                      <a:pt x="723900" y="198967"/>
                    </a:lnTo>
                    <a:lnTo>
                      <a:pt x="16934"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8" name="フリーフォーム 217"/>
              <p:cNvSpPr/>
              <p:nvPr/>
            </p:nvSpPr>
            <p:spPr>
              <a:xfrm>
                <a:off x="2493433" y="2976033"/>
                <a:ext cx="1481666" cy="639233"/>
              </a:xfrm>
              <a:custGeom>
                <a:avLst/>
                <a:gdLst>
                  <a:gd name="connsiteX0" fmla="*/ 774700 w 1481667"/>
                  <a:gd name="connsiteY0" fmla="*/ 0 h 639234"/>
                  <a:gd name="connsiteX1" fmla="*/ 0 w 1481667"/>
                  <a:gd name="connsiteY1" fmla="*/ 444500 h 639234"/>
                  <a:gd name="connsiteX2" fmla="*/ 702734 w 1481667"/>
                  <a:gd name="connsiteY2" fmla="*/ 639234 h 639234"/>
                  <a:gd name="connsiteX3" fmla="*/ 1481667 w 1481667"/>
                  <a:gd name="connsiteY3" fmla="*/ 186267 h 639234"/>
                  <a:gd name="connsiteX4" fmla="*/ 774700 w 1481667"/>
                  <a:gd name="connsiteY4" fmla="*/ 0 h 63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667" h="639234">
                    <a:moveTo>
                      <a:pt x="774700" y="0"/>
                    </a:moveTo>
                    <a:lnTo>
                      <a:pt x="0" y="444500"/>
                    </a:lnTo>
                    <a:lnTo>
                      <a:pt x="702734" y="639234"/>
                    </a:lnTo>
                    <a:lnTo>
                      <a:pt x="1481667" y="186267"/>
                    </a:lnTo>
                    <a:lnTo>
                      <a:pt x="77470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9" name="フリーフォーム 218"/>
              <p:cNvSpPr/>
              <p:nvPr/>
            </p:nvSpPr>
            <p:spPr>
              <a:xfrm>
                <a:off x="3215216" y="1873249"/>
                <a:ext cx="787401" cy="1731436"/>
              </a:xfrm>
              <a:custGeom>
                <a:avLst/>
                <a:gdLst>
                  <a:gd name="connsiteX0" fmla="*/ 0 w 787400"/>
                  <a:gd name="connsiteY0" fmla="*/ 474133 h 1731433"/>
                  <a:gd name="connsiteX1" fmla="*/ 4233 w 787400"/>
                  <a:gd name="connsiteY1" fmla="*/ 1731433 h 1731433"/>
                  <a:gd name="connsiteX2" fmla="*/ 774700 w 787400"/>
                  <a:gd name="connsiteY2" fmla="*/ 1265767 h 1731433"/>
                  <a:gd name="connsiteX3" fmla="*/ 787400 w 787400"/>
                  <a:gd name="connsiteY3" fmla="*/ 0 h 1731433"/>
                  <a:gd name="connsiteX4" fmla="*/ 0 w 787400"/>
                  <a:gd name="connsiteY4" fmla="*/ 474133 h 173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400" h="1731433">
                    <a:moveTo>
                      <a:pt x="0" y="474133"/>
                    </a:moveTo>
                    <a:lnTo>
                      <a:pt x="4233" y="1731433"/>
                    </a:lnTo>
                    <a:lnTo>
                      <a:pt x="774700" y="1265767"/>
                    </a:lnTo>
                    <a:lnTo>
                      <a:pt x="787400" y="0"/>
                    </a:lnTo>
                    <a:lnTo>
                      <a:pt x="0" y="474133"/>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0" name="フリーフォーム 219"/>
              <p:cNvSpPr/>
              <p:nvPr/>
            </p:nvSpPr>
            <p:spPr>
              <a:xfrm>
                <a:off x="3204631" y="3153835"/>
                <a:ext cx="2074335" cy="1646769"/>
              </a:xfrm>
              <a:custGeom>
                <a:avLst/>
                <a:gdLst>
                  <a:gd name="connsiteX0" fmla="*/ 0 w 2074334"/>
                  <a:gd name="connsiteY0" fmla="*/ 465667 h 1646767"/>
                  <a:gd name="connsiteX1" fmla="*/ 647700 w 2074334"/>
                  <a:gd name="connsiteY1" fmla="*/ 1646767 h 1646767"/>
                  <a:gd name="connsiteX2" fmla="*/ 2074334 w 2074334"/>
                  <a:gd name="connsiteY2" fmla="*/ 850900 h 1646767"/>
                  <a:gd name="connsiteX3" fmla="*/ 778934 w 2074334"/>
                  <a:gd name="connsiteY3" fmla="*/ 0 h 1646767"/>
                  <a:gd name="connsiteX4" fmla="*/ 0 w 2074334"/>
                  <a:gd name="connsiteY4" fmla="*/ 465667 h 16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334" h="1646767">
                    <a:moveTo>
                      <a:pt x="0" y="465667"/>
                    </a:moveTo>
                    <a:lnTo>
                      <a:pt x="647700" y="1646767"/>
                    </a:lnTo>
                    <a:lnTo>
                      <a:pt x="2074334" y="850900"/>
                    </a:lnTo>
                    <a:lnTo>
                      <a:pt x="778934" y="0"/>
                    </a:lnTo>
                    <a:lnTo>
                      <a:pt x="0" y="465667"/>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1" name="フリーフォーム 220"/>
              <p:cNvSpPr/>
              <p:nvPr/>
            </p:nvSpPr>
            <p:spPr>
              <a:xfrm>
                <a:off x="1765300" y="1196341"/>
                <a:ext cx="3526363" cy="1316569"/>
              </a:xfrm>
              <a:custGeom>
                <a:avLst/>
                <a:gdLst>
                  <a:gd name="connsiteX0" fmla="*/ 1439333 w 3526366"/>
                  <a:gd name="connsiteY0" fmla="*/ 0 h 1316567"/>
                  <a:gd name="connsiteX1" fmla="*/ 0 w 3526366"/>
                  <a:gd name="connsiteY1" fmla="*/ 791634 h 1316567"/>
                  <a:gd name="connsiteX2" fmla="*/ 2087033 w 3526366"/>
                  <a:gd name="connsiteY2" fmla="*/ 1316567 h 1316567"/>
                  <a:gd name="connsiteX3" fmla="*/ 3526366 w 3526366"/>
                  <a:gd name="connsiteY3" fmla="*/ 520700 h 1316567"/>
                  <a:gd name="connsiteX4" fmla="*/ 1439333 w 3526366"/>
                  <a:gd name="connsiteY4" fmla="*/ 0 h 131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366" h="1316567">
                    <a:moveTo>
                      <a:pt x="1439333" y="0"/>
                    </a:moveTo>
                    <a:lnTo>
                      <a:pt x="0" y="791634"/>
                    </a:lnTo>
                    <a:lnTo>
                      <a:pt x="2087033" y="1316567"/>
                    </a:lnTo>
                    <a:lnTo>
                      <a:pt x="3526366" y="520700"/>
                    </a:lnTo>
                    <a:lnTo>
                      <a:pt x="1439333"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フリーフォーム 221"/>
              <p:cNvSpPr/>
              <p:nvPr/>
            </p:nvSpPr>
            <p:spPr>
              <a:xfrm>
                <a:off x="3848473" y="1731433"/>
                <a:ext cx="1443567" cy="3064935"/>
              </a:xfrm>
              <a:custGeom>
                <a:avLst/>
                <a:gdLst>
                  <a:gd name="connsiteX0" fmla="*/ 12700 w 1443566"/>
                  <a:gd name="connsiteY0" fmla="*/ 774700 h 3064934"/>
                  <a:gd name="connsiteX1" fmla="*/ 0 w 1443566"/>
                  <a:gd name="connsiteY1" fmla="*/ 3064934 h 3064934"/>
                  <a:gd name="connsiteX2" fmla="*/ 1435100 w 1443566"/>
                  <a:gd name="connsiteY2" fmla="*/ 2281767 h 3064934"/>
                  <a:gd name="connsiteX3" fmla="*/ 1443566 w 1443566"/>
                  <a:gd name="connsiteY3" fmla="*/ 0 h 3064934"/>
                  <a:gd name="connsiteX4" fmla="*/ 12700 w 1443566"/>
                  <a:gd name="connsiteY4" fmla="*/ 774700 h 3064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66" h="3064934">
                    <a:moveTo>
                      <a:pt x="12700" y="774700"/>
                    </a:moveTo>
                    <a:cubicBezTo>
                      <a:pt x="8467" y="1538111"/>
                      <a:pt x="4233" y="2301523"/>
                      <a:pt x="0" y="3064934"/>
                    </a:cubicBezTo>
                    <a:lnTo>
                      <a:pt x="1435100" y="2281767"/>
                    </a:lnTo>
                    <a:lnTo>
                      <a:pt x="1443566" y="0"/>
                    </a:lnTo>
                    <a:lnTo>
                      <a:pt x="12700" y="77470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3" name="平行四辺形 222"/>
              <p:cNvSpPr/>
              <p:nvPr/>
            </p:nvSpPr>
            <p:spPr>
              <a:xfrm rot="16200000">
                <a:off x="1415104" y="2349357"/>
                <a:ext cx="2808314" cy="2088230"/>
              </a:xfrm>
              <a:prstGeom prst="parallelogram">
                <a:avLst/>
              </a:prstGeom>
              <a:solidFill>
                <a:schemeClr val="accent1">
                  <a:alpha val="30000"/>
                </a:schemeClr>
              </a:solidFill>
              <a:ln w="285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4" name="直線コネクタ 223"/>
              <p:cNvCxnSpPr>
                <a:stCxn id="196" idx="0"/>
                <a:endCxn id="222" idx="0"/>
              </p:cNvCxnSpPr>
              <p:nvPr/>
            </p:nvCxnSpPr>
            <p:spPr>
              <a:xfrm>
                <a:off x="1769533" y="1976969"/>
                <a:ext cx="2091637" cy="529168"/>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a:stCxn id="220" idx="1"/>
                <a:endCxn id="222" idx="0"/>
              </p:cNvCxnSpPr>
              <p:nvPr/>
            </p:nvCxnSpPr>
            <p:spPr>
              <a:xfrm flipV="1">
                <a:off x="3852332" y="2506134"/>
                <a:ext cx="8841" cy="229446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a:stCxn id="194" idx="2"/>
                <a:endCxn id="222" idx="2"/>
              </p:cNvCxnSpPr>
              <p:nvPr/>
            </p:nvCxnSpPr>
            <p:spPr>
              <a:xfrm flipV="1">
                <a:off x="3848100" y="4013203"/>
                <a:ext cx="1435471" cy="78818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a:stCxn id="221" idx="3"/>
                <a:endCxn id="222" idx="2"/>
              </p:cNvCxnSpPr>
              <p:nvPr/>
            </p:nvCxnSpPr>
            <p:spPr>
              <a:xfrm flipH="1">
                <a:off x="5283571" y="1717041"/>
                <a:ext cx="8096" cy="229616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a:stCxn id="222" idx="3"/>
                <a:endCxn id="221" idx="2"/>
              </p:cNvCxnSpPr>
              <p:nvPr/>
            </p:nvCxnSpPr>
            <p:spPr>
              <a:xfrm flipH="1">
                <a:off x="3852332" y="1731433"/>
                <a:ext cx="1439704" cy="78147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stCxn id="221" idx="3"/>
                <a:endCxn id="221" idx="0"/>
              </p:cNvCxnSpPr>
              <p:nvPr/>
            </p:nvCxnSpPr>
            <p:spPr>
              <a:xfrm flipH="1" flipV="1">
                <a:off x="3204631" y="1196341"/>
                <a:ext cx="2087032" cy="52070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a:stCxn id="221" idx="1"/>
                <a:endCxn id="221" idx="0"/>
              </p:cNvCxnSpPr>
              <p:nvPr/>
            </p:nvCxnSpPr>
            <p:spPr>
              <a:xfrm flipV="1">
                <a:off x="1765300" y="1196341"/>
                <a:ext cx="1439331" cy="79163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a:stCxn id="221" idx="1"/>
                <a:endCxn id="194" idx="1"/>
              </p:cNvCxnSpPr>
              <p:nvPr/>
            </p:nvCxnSpPr>
            <p:spPr>
              <a:xfrm flipH="1">
                <a:off x="1761068" y="1987975"/>
                <a:ext cx="4232" cy="2288478"/>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a:stCxn id="194" idx="2"/>
                <a:endCxn id="194" idx="1"/>
              </p:cNvCxnSpPr>
              <p:nvPr/>
            </p:nvCxnSpPr>
            <p:spPr>
              <a:xfrm flipH="1" flipV="1">
                <a:off x="1761068" y="4276453"/>
                <a:ext cx="2087032" cy="52493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グループ化 232"/>
            <p:cNvGrpSpPr/>
            <p:nvPr/>
          </p:nvGrpSpPr>
          <p:grpSpPr>
            <a:xfrm>
              <a:off x="5615063" y="3280097"/>
              <a:ext cx="1025261" cy="1044253"/>
              <a:chOff x="1752600" y="1196341"/>
              <a:chExt cx="3539479" cy="3605045"/>
            </a:xfrm>
          </p:grpSpPr>
          <p:grpSp>
            <p:nvGrpSpPr>
              <p:cNvPr id="234" name="グループ化 233"/>
              <p:cNvGrpSpPr/>
              <p:nvPr/>
            </p:nvGrpSpPr>
            <p:grpSpPr>
              <a:xfrm>
                <a:off x="1761068" y="1196341"/>
                <a:ext cx="3522504" cy="3080113"/>
                <a:chOff x="1761067" y="1196341"/>
                <a:chExt cx="3522506" cy="3080111"/>
              </a:xfrm>
            </p:grpSpPr>
            <p:cxnSp>
              <p:nvCxnSpPr>
                <p:cNvPr id="272" name="直線コネクタ 271"/>
                <p:cNvCxnSpPr>
                  <a:endCxn id="267" idx="2"/>
                </p:cNvCxnSpPr>
                <p:nvPr/>
              </p:nvCxnSpPr>
              <p:spPr>
                <a:xfrm>
                  <a:off x="3187700" y="3501008"/>
                  <a:ext cx="2095873" cy="51219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a:endCxn id="269" idx="1"/>
                </p:cNvCxnSpPr>
                <p:nvPr/>
              </p:nvCxnSpPr>
              <p:spPr>
                <a:xfrm flipH="1">
                  <a:off x="1761067" y="3488267"/>
                  <a:ext cx="1426633" cy="788185"/>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a:stCxn id="266" idx="0"/>
                </p:cNvCxnSpPr>
                <p:nvPr/>
              </p:nvCxnSpPr>
              <p:spPr>
                <a:xfrm flipH="1">
                  <a:off x="3200399" y="1196341"/>
                  <a:ext cx="4235" cy="230466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グループ化 234"/>
              <p:cNvGrpSpPr/>
              <p:nvPr/>
            </p:nvGrpSpPr>
            <p:grpSpPr>
              <a:xfrm>
                <a:off x="1756832" y="1196752"/>
                <a:ext cx="3535247" cy="3604634"/>
                <a:chOff x="1756833" y="1196753"/>
                <a:chExt cx="3535247" cy="3604632"/>
              </a:xfrm>
            </p:grpSpPr>
            <p:sp>
              <p:nvSpPr>
                <p:cNvPr id="269" name="フリーフォーム 268"/>
                <p:cNvSpPr/>
                <p:nvPr/>
              </p:nvSpPr>
              <p:spPr>
                <a:xfrm>
                  <a:off x="1761067" y="3484818"/>
                  <a:ext cx="3526366" cy="1316567"/>
                </a:xfrm>
                <a:custGeom>
                  <a:avLst/>
                  <a:gdLst>
                    <a:gd name="connsiteX0" fmla="*/ 1439333 w 3526366"/>
                    <a:gd name="connsiteY0" fmla="*/ 0 h 1316567"/>
                    <a:gd name="connsiteX1" fmla="*/ 0 w 3526366"/>
                    <a:gd name="connsiteY1" fmla="*/ 791634 h 1316567"/>
                    <a:gd name="connsiteX2" fmla="*/ 2087033 w 3526366"/>
                    <a:gd name="connsiteY2" fmla="*/ 1316567 h 1316567"/>
                    <a:gd name="connsiteX3" fmla="*/ 3526366 w 3526366"/>
                    <a:gd name="connsiteY3" fmla="*/ 520700 h 1316567"/>
                    <a:gd name="connsiteX4" fmla="*/ 1439333 w 3526366"/>
                    <a:gd name="connsiteY4" fmla="*/ 0 h 131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366" h="1316567">
                      <a:moveTo>
                        <a:pt x="1439333" y="0"/>
                      </a:moveTo>
                      <a:lnTo>
                        <a:pt x="0" y="791634"/>
                      </a:lnTo>
                      <a:lnTo>
                        <a:pt x="2087033" y="1316567"/>
                      </a:lnTo>
                      <a:lnTo>
                        <a:pt x="3526366" y="520700"/>
                      </a:lnTo>
                      <a:lnTo>
                        <a:pt x="1439333"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平行四辺形 269"/>
                <p:cNvSpPr/>
                <p:nvPr/>
              </p:nvSpPr>
              <p:spPr>
                <a:xfrm rot="16200000">
                  <a:off x="2843808" y="1556793"/>
                  <a:ext cx="2808312" cy="2088232"/>
                </a:xfrm>
                <a:prstGeom prst="parallelogram">
                  <a:avLst/>
                </a:prstGeom>
                <a:solidFill>
                  <a:schemeClr val="accent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フリーフォーム 270"/>
                <p:cNvSpPr/>
                <p:nvPr/>
              </p:nvSpPr>
              <p:spPr>
                <a:xfrm>
                  <a:off x="1756833" y="1202268"/>
                  <a:ext cx="1443566" cy="3064934"/>
                </a:xfrm>
                <a:custGeom>
                  <a:avLst/>
                  <a:gdLst>
                    <a:gd name="connsiteX0" fmla="*/ 12700 w 1443566"/>
                    <a:gd name="connsiteY0" fmla="*/ 774700 h 3064934"/>
                    <a:gd name="connsiteX1" fmla="*/ 0 w 1443566"/>
                    <a:gd name="connsiteY1" fmla="*/ 3064934 h 3064934"/>
                    <a:gd name="connsiteX2" fmla="*/ 1435100 w 1443566"/>
                    <a:gd name="connsiteY2" fmla="*/ 2281767 h 3064934"/>
                    <a:gd name="connsiteX3" fmla="*/ 1443566 w 1443566"/>
                    <a:gd name="connsiteY3" fmla="*/ 0 h 3064934"/>
                    <a:gd name="connsiteX4" fmla="*/ 12700 w 1443566"/>
                    <a:gd name="connsiteY4" fmla="*/ 774700 h 3064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66" h="3064934">
                      <a:moveTo>
                        <a:pt x="12700" y="774700"/>
                      </a:moveTo>
                      <a:cubicBezTo>
                        <a:pt x="8467" y="1538111"/>
                        <a:pt x="4233" y="2301523"/>
                        <a:pt x="0" y="3064934"/>
                      </a:cubicBezTo>
                      <a:lnTo>
                        <a:pt x="1435100" y="2281767"/>
                      </a:lnTo>
                      <a:lnTo>
                        <a:pt x="1443566" y="0"/>
                      </a:lnTo>
                      <a:lnTo>
                        <a:pt x="12700" y="77470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cxnSp>
            <p:nvCxnSpPr>
              <p:cNvPr id="236" name="直線コネクタ 235"/>
              <p:cNvCxnSpPr>
                <a:stCxn id="269" idx="2"/>
                <a:endCxn id="267" idx="2"/>
              </p:cNvCxnSpPr>
              <p:nvPr/>
            </p:nvCxnSpPr>
            <p:spPr>
              <a:xfrm flipV="1">
                <a:off x="3848102" y="4013201"/>
                <a:ext cx="1435472" cy="78818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a:stCxn id="266" idx="3"/>
                <a:endCxn id="267" idx="2"/>
              </p:cNvCxnSpPr>
              <p:nvPr/>
            </p:nvCxnSpPr>
            <p:spPr>
              <a:xfrm flipH="1">
                <a:off x="5283574" y="1717040"/>
                <a:ext cx="8096" cy="229616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a:stCxn id="266" idx="3"/>
                <a:endCxn id="266" idx="0"/>
              </p:cNvCxnSpPr>
              <p:nvPr/>
            </p:nvCxnSpPr>
            <p:spPr>
              <a:xfrm flipH="1" flipV="1">
                <a:off x="3204633" y="1196341"/>
                <a:ext cx="2087033" cy="52069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a:stCxn id="266" idx="1"/>
                <a:endCxn id="266" idx="0"/>
              </p:cNvCxnSpPr>
              <p:nvPr/>
            </p:nvCxnSpPr>
            <p:spPr>
              <a:xfrm flipV="1">
                <a:off x="1765301" y="1196341"/>
                <a:ext cx="1439332" cy="79163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a:stCxn id="266" idx="1"/>
                <a:endCxn id="269" idx="1"/>
              </p:cNvCxnSpPr>
              <p:nvPr/>
            </p:nvCxnSpPr>
            <p:spPr>
              <a:xfrm flipH="1">
                <a:off x="1761068" y="1987975"/>
                <a:ext cx="4232" cy="228847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a:stCxn id="269" idx="2"/>
                <a:endCxn id="269" idx="1"/>
              </p:cNvCxnSpPr>
              <p:nvPr/>
            </p:nvCxnSpPr>
            <p:spPr>
              <a:xfrm flipH="1" flipV="1">
                <a:off x="1761068" y="4276454"/>
                <a:ext cx="2087033" cy="52493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flipV="1">
                <a:off x="2750821" y="3039253"/>
                <a:ext cx="776368" cy="427005"/>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flipH="1" flipV="1">
                <a:off x="3527213" y="3039253"/>
                <a:ext cx="1114217" cy="277991"/>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flipV="1">
                <a:off x="3518561" y="1776868"/>
                <a:ext cx="8841" cy="125707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a:stCxn id="269" idx="0"/>
              </p:cNvCxnSpPr>
              <p:nvPr/>
            </p:nvCxnSpPr>
            <p:spPr>
              <a:xfrm flipV="1">
                <a:off x="3200400" y="3037841"/>
                <a:ext cx="320039" cy="446979"/>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6" name="フリーフォーム 245"/>
              <p:cNvSpPr/>
              <p:nvPr/>
            </p:nvSpPr>
            <p:spPr>
              <a:xfrm>
                <a:off x="3196168" y="1206501"/>
                <a:ext cx="325967" cy="2290233"/>
              </a:xfrm>
              <a:custGeom>
                <a:avLst/>
                <a:gdLst>
                  <a:gd name="connsiteX0" fmla="*/ 12700 w 325966"/>
                  <a:gd name="connsiteY0" fmla="*/ 0 h 2290233"/>
                  <a:gd name="connsiteX1" fmla="*/ 0 w 325966"/>
                  <a:gd name="connsiteY1" fmla="*/ 2290233 h 2290233"/>
                  <a:gd name="connsiteX2" fmla="*/ 321733 w 325966"/>
                  <a:gd name="connsiteY2" fmla="*/ 1841500 h 2290233"/>
                  <a:gd name="connsiteX3" fmla="*/ 325966 w 325966"/>
                  <a:gd name="connsiteY3" fmla="*/ 584200 h 2290233"/>
                  <a:gd name="connsiteX4" fmla="*/ 12700 w 325966"/>
                  <a:gd name="connsiteY4" fmla="*/ 0 h 2290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66" h="2290233">
                    <a:moveTo>
                      <a:pt x="12700" y="0"/>
                    </a:moveTo>
                    <a:cubicBezTo>
                      <a:pt x="8467" y="763411"/>
                      <a:pt x="4233" y="1526822"/>
                      <a:pt x="0" y="2290233"/>
                    </a:cubicBezTo>
                    <a:lnTo>
                      <a:pt x="321733" y="1841500"/>
                    </a:lnTo>
                    <a:lnTo>
                      <a:pt x="325966" y="584200"/>
                    </a:lnTo>
                    <a:lnTo>
                      <a:pt x="1270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7" name="フリーフォーム 246"/>
              <p:cNvSpPr/>
              <p:nvPr/>
            </p:nvSpPr>
            <p:spPr>
              <a:xfrm>
                <a:off x="1752600" y="3053080"/>
                <a:ext cx="1762761" cy="1224279"/>
              </a:xfrm>
              <a:custGeom>
                <a:avLst/>
                <a:gdLst>
                  <a:gd name="connsiteX0" fmla="*/ 985520 w 1762760"/>
                  <a:gd name="connsiteY0" fmla="*/ 411480 h 1224280"/>
                  <a:gd name="connsiteX1" fmla="*/ 0 w 1762760"/>
                  <a:gd name="connsiteY1" fmla="*/ 1224280 h 1224280"/>
                  <a:gd name="connsiteX2" fmla="*/ 1432560 w 1762760"/>
                  <a:gd name="connsiteY2" fmla="*/ 457200 h 1224280"/>
                  <a:gd name="connsiteX3" fmla="*/ 1762760 w 1762760"/>
                  <a:gd name="connsiteY3" fmla="*/ 0 h 1224280"/>
                  <a:gd name="connsiteX4" fmla="*/ 985520 w 1762760"/>
                  <a:gd name="connsiteY4" fmla="*/ 411480 h 12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760" h="1224280">
                    <a:moveTo>
                      <a:pt x="985520" y="411480"/>
                    </a:moveTo>
                    <a:lnTo>
                      <a:pt x="0" y="1224280"/>
                    </a:lnTo>
                    <a:lnTo>
                      <a:pt x="1432560" y="457200"/>
                    </a:lnTo>
                    <a:lnTo>
                      <a:pt x="1762760" y="0"/>
                    </a:lnTo>
                    <a:lnTo>
                      <a:pt x="985520" y="41148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8" name="フリーフォーム 247"/>
              <p:cNvSpPr/>
              <p:nvPr/>
            </p:nvSpPr>
            <p:spPr>
              <a:xfrm>
                <a:off x="3190240" y="3053080"/>
                <a:ext cx="2082801" cy="955040"/>
              </a:xfrm>
              <a:custGeom>
                <a:avLst/>
                <a:gdLst>
                  <a:gd name="connsiteX0" fmla="*/ 1447800 w 2082800"/>
                  <a:gd name="connsiteY0" fmla="*/ 274320 h 955040"/>
                  <a:gd name="connsiteX1" fmla="*/ 320040 w 2082800"/>
                  <a:gd name="connsiteY1" fmla="*/ 0 h 955040"/>
                  <a:gd name="connsiteX2" fmla="*/ 0 w 2082800"/>
                  <a:gd name="connsiteY2" fmla="*/ 447040 h 955040"/>
                  <a:gd name="connsiteX3" fmla="*/ 2082800 w 2082800"/>
                  <a:gd name="connsiteY3" fmla="*/ 955040 h 955040"/>
                  <a:gd name="connsiteX4" fmla="*/ 1447800 w 2082800"/>
                  <a:gd name="connsiteY4" fmla="*/ 274320 h 95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800" h="955040">
                    <a:moveTo>
                      <a:pt x="1447800" y="274320"/>
                    </a:moveTo>
                    <a:lnTo>
                      <a:pt x="320040" y="0"/>
                    </a:lnTo>
                    <a:lnTo>
                      <a:pt x="0" y="447040"/>
                    </a:lnTo>
                    <a:lnTo>
                      <a:pt x="2082800" y="955040"/>
                    </a:lnTo>
                    <a:lnTo>
                      <a:pt x="1447800" y="27432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9" name="フリーフォーム 248"/>
              <p:cNvSpPr/>
              <p:nvPr/>
            </p:nvSpPr>
            <p:spPr>
              <a:xfrm>
                <a:off x="2722878" y="1805253"/>
                <a:ext cx="807721" cy="1677773"/>
              </a:xfrm>
              <a:custGeom>
                <a:avLst/>
                <a:gdLst>
                  <a:gd name="connsiteX0" fmla="*/ 807720 w 807720"/>
                  <a:gd name="connsiteY0" fmla="*/ 0 h 1661160"/>
                  <a:gd name="connsiteX1" fmla="*/ 20320 w 807720"/>
                  <a:gd name="connsiteY1" fmla="*/ 411480 h 1661160"/>
                  <a:gd name="connsiteX2" fmla="*/ 0 w 807720"/>
                  <a:gd name="connsiteY2" fmla="*/ 1661160 h 1661160"/>
                  <a:gd name="connsiteX3" fmla="*/ 787400 w 807720"/>
                  <a:gd name="connsiteY3" fmla="*/ 1229360 h 1661160"/>
                  <a:gd name="connsiteX4" fmla="*/ 807720 w 807720"/>
                  <a:gd name="connsiteY4" fmla="*/ 0 h 166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 h="1661160">
                    <a:moveTo>
                      <a:pt x="807720" y="0"/>
                    </a:moveTo>
                    <a:lnTo>
                      <a:pt x="20320" y="411480"/>
                    </a:lnTo>
                    <a:lnTo>
                      <a:pt x="0" y="1661160"/>
                    </a:lnTo>
                    <a:lnTo>
                      <a:pt x="787400" y="1229360"/>
                    </a:lnTo>
                    <a:cubicBezTo>
                      <a:pt x="789093" y="822960"/>
                      <a:pt x="790787" y="416560"/>
                      <a:pt x="807720" y="0"/>
                    </a:cubicBez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0" name="フリーフォーム 249"/>
              <p:cNvSpPr/>
              <p:nvPr/>
            </p:nvSpPr>
            <p:spPr>
              <a:xfrm>
                <a:off x="3520439" y="1793239"/>
                <a:ext cx="1112519" cy="1518920"/>
              </a:xfrm>
              <a:custGeom>
                <a:avLst/>
                <a:gdLst>
                  <a:gd name="connsiteX0" fmla="*/ 10160 w 1112520"/>
                  <a:gd name="connsiteY0" fmla="*/ 0 h 1518920"/>
                  <a:gd name="connsiteX1" fmla="*/ 0 w 1112520"/>
                  <a:gd name="connsiteY1" fmla="*/ 1259840 h 1518920"/>
                  <a:gd name="connsiteX2" fmla="*/ 1112520 w 1112520"/>
                  <a:gd name="connsiteY2" fmla="*/ 1518920 h 1518920"/>
                  <a:gd name="connsiteX3" fmla="*/ 1112520 w 1112520"/>
                  <a:gd name="connsiteY3" fmla="*/ 279400 h 1518920"/>
                  <a:gd name="connsiteX4" fmla="*/ 10160 w 1112520"/>
                  <a:gd name="connsiteY4" fmla="*/ 0 h 1518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520" h="1518920">
                    <a:moveTo>
                      <a:pt x="10160" y="0"/>
                    </a:moveTo>
                    <a:cubicBezTo>
                      <a:pt x="6773" y="419947"/>
                      <a:pt x="3387" y="839893"/>
                      <a:pt x="0" y="1259840"/>
                    </a:cubicBezTo>
                    <a:lnTo>
                      <a:pt x="1112520" y="1518920"/>
                    </a:lnTo>
                    <a:lnTo>
                      <a:pt x="1112520" y="279400"/>
                    </a:lnTo>
                    <a:lnTo>
                      <a:pt x="1016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1" name="フリーフォーム 250"/>
              <p:cNvSpPr/>
              <p:nvPr/>
            </p:nvSpPr>
            <p:spPr>
              <a:xfrm>
                <a:off x="2727960" y="3053080"/>
                <a:ext cx="1904999" cy="701039"/>
              </a:xfrm>
              <a:custGeom>
                <a:avLst/>
                <a:gdLst>
                  <a:gd name="connsiteX0" fmla="*/ 797560 w 1905000"/>
                  <a:gd name="connsiteY0" fmla="*/ 0 h 701040"/>
                  <a:gd name="connsiteX1" fmla="*/ 0 w 1905000"/>
                  <a:gd name="connsiteY1" fmla="*/ 406400 h 701040"/>
                  <a:gd name="connsiteX2" fmla="*/ 1132840 w 1905000"/>
                  <a:gd name="connsiteY2" fmla="*/ 701040 h 701040"/>
                  <a:gd name="connsiteX3" fmla="*/ 1905000 w 1905000"/>
                  <a:gd name="connsiteY3" fmla="*/ 264160 h 701040"/>
                  <a:gd name="connsiteX4" fmla="*/ 797560 w 1905000"/>
                  <a:gd name="connsiteY4" fmla="*/ 0 h 70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701040">
                    <a:moveTo>
                      <a:pt x="797560" y="0"/>
                    </a:moveTo>
                    <a:lnTo>
                      <a:pt x="0" y="406400"/>
                    </a:lnTo>
                    <a:lnTo>
                      <a:pt x="1132840" y="701040"/>
                    </a:lnTo>
                    <a:lnTo>
                      <a:pt x="1905000" y="264160"/>
                    </a:lnTo>
                    <a:lnTo>
                      <a:pt x="79756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52" name="グループ化 251"/>
              <p:cNvGrpSpPr/>
              <p:nvPr/>
            </p:nvGrpSpPr>
            <p:grpSpPr>
              <a:xfrm>
                <a:off x="1765300" y="1196341"/>
                <a:ext cx="3526738" cy="3601285"/>
                <a:chOff x="1765301" y="1196341"/>
                <a:chExt cx="3526738" cy="3601285"/>
              </a:xfrm>
            </p:grpSpPr>
            <p:sp>
              <p:nvSpPr>
                <p:cNvPr id="266" name="フリーフォーム 265"/>
                <p:cNvSpPr/>
                <p:nvPr/>
              </p:nvSpPr>
              <p:spPr>
                <a:xfrm>
                  <a:off x="1765301" y="1196341"/>
                  <a:ext cx="3526366" cy="1316567"/>
                </a:xfrm>
                <a:custGeom>
                  <a:avLst/>
                  <a:gdLst>
                    <a:gd name="connsiteX0" fmla="*/ 1439333 w 3526366"/>
                    <a:gd name="connsiteY0" fmla="*/ 0 h 1316567"/>
                    <a:gd name="connsiteX1" fmla="*/ 0 w 3526366"/>
                    <a:gd name="connsiteY1" fmla="*/ 791634 h 1316567"/>
                    <a:gd name="connsiteX2" fmla="*/ 2087033 w 3526366"/>
                    <a:gd name="connsiteY2" fmla="*/ 1316567 h 1316567"/>
                    <a:gd name="connsiteX3" fmla="*/ 3526366 w 3526366"/>
                    <a:gd name="connsiteY3" fmla="*/ 520700 h 1316567"/>
                    <a:gd name="connsiteX4" fmla="*/ 1439333 w 3526366"/>
                    <a:gd name="connsiteY4" fmla="*/ 0 h 131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366" h="1316567">
                      <a:moveTo>
                        <a:pt x="1439333" y="0"/>
                      </a:moveTo>
                      <a:lnTo>
                        <a:pt x="0" y="791634"/>
                      </a:lnTo>
                      <a:lnTo>
                        <a:pt x="2087033" y="1316567"/>
                      </a:lnTo>
                      <a:lnTo>
                        <a:pt x="3526366" y="520700"/>
                      </a:lnTo>
                      <a:lnTo>
                        <a:pt x="1439333"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フリーフォーム 266"/>
                <p:cNvSpPr/>
                <p:nvPr/>
              </p:nvSpPr>
              <p:spPr>
                <a:xfrm>
                  <a:off x="3848473" y="1731434"/>
                  <a:ext cx="1443566" cy="3064934"/>
                </a:xfrm>
                <a:custGeom>
                  <a:avLst/>
                  <a:gdLst>
                    <a:gd name="connsiteX0" fmla="*/ 12700 w 1443566"/>
                    <a:gd name="connsiteY0" fmla="*/ 774700 h 3064934"/>
                    <a:gd name="connsiteX1" fmla="*/ 0 w 1443566"/>
                    <a:gd name="connsiteY1" fmla="*/ 3064934 h 3064934"/>
                    <a:gd name="connsiteX2" fmla="*/ 1435100 w 1443566"/>
                    <a:gd name="connsiteY2" fmla="*/ 2281767 h 3064934"/>
                    <a:gd name="connsiteX3" fmla="*/ 1443566 w 1443566"/>
                    <a:gd name="connsiteY3" fmla="*/ 0 h 3064934"/>
                    <a:gd name="connsiteX4" fmla="*/ 12700 w 1443566"/>
                    <a:gd name="connsiteY4" fmla="*/ 774700 h 3064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66" h="3064934">
                      <a:moveTo>
                        <a:pt x="12700" y="774700"/>
                      </a:moveTo>
                      <a:cubicBezTo>
                        <a:pt x="8467" y="1538111"/>
                        <a:pt x="4233" y="2301523"/>
                        <a:pt x="0" y="3064934"/>
                      </a:cubicBezTo>
                      <a:lnTo>
                        <a:pt x="1435100" y="2281767"/>
                      </a:lnTo>
                      <a:lnTo>
                        <a:pt x="1443566" y="0"/>
                      </a:lnTo>
                      <a:lnTo>
                        <a:pt x="12700" y="77470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8" name="平行四辺形 267"/>
                <p:cNvSpPr/>
                <p:nvPr/>
              </p:nvSpPr>
              <p:spPr>
                <a:xfrm rot="16200000">
                  <a:off x="1415108" y="2349354"/>
                  <a:ext cx="2808312" cy="2088232"/>
                </a:xfrm>
                <a:prstGeom prst="parallelogram">
                  <a:avLst/>
                </a:prstGeom>
                <a:solidFill>
                  <a:schemeClr val="accent1">
                    <a:alpha val="30000"/>
                  </a:schemeClr>
                </a:solidFill>
                <a:ln w="285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3" name="グループ化 252"/>
              <p:cNvGrpSpPr/>
              <p:nvPr/>
            </p:nvGrpSpPr>
            <p:grpSpPr>
              <a:xfrm>
                <a:off x="1761068" y="1202269"/>
                <a:ext cx="3530974" cy="3598333"/>
                <a:chOff x="1761067" y="1202268"/>
                <a:chExt cx="3530972" cy="3598332"/>
              </a:xfrm>
            </p:grpSpPr>
            <p:cxnSp>
              <p:nvCxnSpPr>
                <p:cNvPr id="254" name="直線コネクタ 253"/>
                <p:cNvCxnSpPr>
                  <a:stCxn id="271" idx="0"/>
                  <a:endCxn id="267" idx="0"/>
                </p:cNvCxnSpPr>
                <p:nvPr/>
              </p:nvCxnSpPr>
              <p:spPr>
                <a:xfrm>
                  <a:off x="1769533" y="1976968"/>
                  <a:ext cx="2091640" cy="52916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p:cNvCxnSpPr>
                  <a:endCxn id="267" idx="0"/>
                </p:cNvCxnSpPr>
                <p:nvPr/>
              </p:nvCxnSpPr>
              <p:spPr>
                <a:xfrm flipV="1">
                  <a:off x="3852333" y="2506134"/>
                  <a:ext cx="8840" cy="229446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a:stCxn id="267" idx="3"/>
                  <a:endCxn id="266" idx="2"/>
                </p:cNvCxnSpPr>
                <p:nvPr/>
              </p:nvCxnSpPr>
              <p:spPr>
                <a:xfrm flipH="1">
                  <a:off x="3852334" y="1731434"/>
                  <a:ext cx="1439705" cy="78147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p:cNvCxnSpPr/>
                <p:nvPr/>
              </p:nvCxnSpPr>
              <p:spPr>
                <a:xfrm flipV="1">
                  <a:off x="2735581" y="1789573"/>
                  <a:ext cx="776366" cy="42700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flipV="1">
                  <a:off x="2731160" y="2223909"/>
                  <a:ext cx="8840" cy="125707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p:cNvCxnSpPr>
                  <a:endCxn id="271" idx="3"/>
                </p:cNvCxnSpPr>
                <p:nvPr/>
              </p:nvCxnSpPr>
              <p:spPr>
                <a:xfrm flipH="1" flipV="1">
                  <a:off x="3200399" y="1202268"/>
                  <a:ext cx="314963" cy="58081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flipH="1" flipV="1">
                  <a:off x="3522133" y="1789573"/>
                  <a:ext cx="1114217" cy="27798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flipV="1">
                  <a:off x="4636160" y="2076589"/>
                  <a:ext cx="8840" cy="125707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flipH="1" flipV="1">
                  <a:off x="2729653" y="3481213"/>
                  <a:ext cx="1114217" cy="277989"/>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flipV="1">
                  <a:off x="3863341" y="3333893"/>
                  <a:ext cx="776366" cy="42700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p:cNvCxnSpPr>
                  <a:endCxn id="269" idx="3"/>
                </p:cNvCxnSpPr>
                <p:nvPr/>
              </p:nvCxnSpPr>
              <p:spPr>
                <a:xfrm>
                  <a:off x="4632960" y="3327400"/>
                  <a:ext cx="654473" cy="678118"/>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a:endCxn id="269" idx="1"/>
                </p:cNvCxnSpPr>
                <p:nvPr/>
              </p:nvCxnSpPr>
              <p:spPr>
                <a:xfrm flipH="1">
                  <a:off x="1761067" y="3474720"/>
                  <a:ext cx="966893" cy="80173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5" name="グループ化 274"/>
            <p:cNvGrpSpPr/>
            <p:nvPr/>
          </p:nvGrpSpPr>
          <p:grpSpPr>
            <a:xfrm>
              <a:off x="6823775" y="3320740"/>
              <a:ext cx="812866" cy="962967"/>
              <a:chOff x="2051720" y="1696369"/>
              <a:chExt cx="2806235" cy="3324423"/>
            </a:xfrm>
          </p:grpSpPr>
          <p:grpSp>
            <p:nvGrpSpPr>
              <p:cNvPr id="276" name="グループ化 275"/>
              <p:cNvGrpSpPr/>
              <p:nvPr/>
            </p:nvGrpSpPr>
            <p:grpSpPr>
              <a:xfrm>
                <a:off x="2068436" y="1939160"/>
                <a:ext cx="2774730" cy="2773285"/>
                <a:chOff x="2068436" y="1939159"/>
                <a:chExt cx="2774731" cy="2773286"/>
              </a:xfrm>
            </p:grpSpPr>
            <p:cxnSp>
              <p:nvCxnSpPr>
                <p:cNvPr id="302" name="直線コネクタ 301"/>
                <p:cNvCxnSpPr/>
                <p:nvPr/>
              </p:nvCxnSpPr>
              <p:spPr>
                <a:xfrm flipV="1">
                  <a:off x="2953960" y="4460518"/>
                  <a:ext cx="644500" cy="25192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a:off x="3598460" y="4460518"/>
                  <a:ext cx="717485" cy="3386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flipH="1" flipV="1">
                  <a:off x="3437593" y="4189964"/>
                  <a:ext cx="156633" cy="270554"/>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a:stCxn id="300" idx="2"/>
                  <a:endCxn id="300" idx="0"/>
                </p:cNvCxnSpPr>
                <p:nvPr/>
              </p:nvCxnSpPr>
              <p:spPr>
                <a:xfrm flipH="1">
                  <a:off x="2068436" y="3992880"/>
                  <a:ext cx="2774731" cy="42251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直線コネクタ 305"/>
                <p:cNvCxnSpPr/>
                <p:nvPr/>
              </p:nvCxnSpPr>
              <p:spPr>
                <a:xfrm>
                  <a:off x="3446342" y="1939159"/>
                  <a:ext cx="0" cy="2277592"/>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グループ化 276"/>
              <p:cNvGrpSpPr/>
              <p:nvPr/>
            </p:nvGrpSpPr>
            <p:grpSpPr>
              <a:xfrm>
                <a:off x="2058024" y="1703629"/>
                <a:ext cx="2794677" cy="3317163"/>
                <a:chOff x="2058023" y="1703630"/>
                <a:chExt cx="2794676" cy="3317162"/>
              </a:xfrm>
            </p:grpSpPr>
            <p:sp>
              <p:nvSpPr>
                <p:cNvPr id="300" name="フリーフォーム 299"/>
                <p:cNvSpPr/>
                <p:nvPr/>
              </p:nvSpPr>
              <p:spPr>
                <a:xfrm>
                  <a:off x="2068436" y="3992880"/>
                  <a:ext cx="2774731" cy="1027912"/>
                </a:xfrm>
                <a:custGeom>
                  <a:avLst/>
                  <a:gdLst>
                    <a:gd name="connsiteX0" fmla="*/ 0 w 2774731"/>
                    <a:gd name="connsiteY0" fmla="*/ 422516 h 1027912"/>
                    <a:gd name="connsiteX1" fmla="*/ 1696370 w 2774731"/>
                    <a:gd name="connsiteY1" fmla="*/ 1027912 h 1027912"/>
                    <a:gd name="connsiteX2" fmla="*/ 2774731 w 2774731"/>
                    <a:gd name="connsiteY2" fmla="*/ 0 h 1027912"/>
                    <a:gd name="connsiteX3" fmla="*/ 0 w 2774731"/>
                    <a:gd name="connsiteY3" fmla="*/ 422516 h 1027912"/>
                  </a:gdLst>
                  <a:ahLst/>
                  <a:cxnLst>
                    <a:cxn ang="0">
                      <a:pos x="connsiteX0" y="connsiteY0"/>
                    </a:cxn>
                    <a:cxn ang="0">
                      <a:pos x="connsiteX1" y="connsiteY1"/>
                    </a:cxn>
                    <a:cxn ang="0">
                      <a:pos x="connsiteX2" y="connsiteY2"/>
                    </a:cxn>
                    <a:cxn ang="0">
                      <a:pos x="connsiteX3" y="connsiteY3"/>
                    </a:cxn>
                  </a:cxnLst>
                  <a:rect l="l" t="t" r="r" b="b"/>
                  <a:pathLst>
                    <a:path w="2774731" h="1027912">
                      <a:moveTo>
                        <a:pt x="0" y="422516"/>
                      </a:moveTo>
                      <a:lnTo>
                        <a:pt x="1696370" y="1027912"/>
                      </a:lnTo>
                      <a:lnTo>
                        <a:pt x="2774731" y="0"/>
                      </a:lnTo>
                      <a:lnTo>
                        <a:pt x="0" y="422516"/>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1" name="平行四辺形 300"/>
                <p:cNvSpPr/>
                <p:nvPr/>
              </p:nvSpPr>
              <p:spPr>
                <a:xfrm rot="16200000" flipV="1">
                  <a:off x="2098557" y="1663096"/>
                  <a:ext cx="2713607" cy="2794676"/>
                </a:xfrm>
                <a:prstGeom prst="parallelogram">
                  <a:avLst>
                    <a:gd name="adj" fmla="val 15526"/>
                  </a:avLst>
                </a:pr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78" name="フリーフォーム 277"/>
              <p:cNvSpPr/>
              <p:nvPr/>
            </p:nvSpPr>
            <p:spPr>
              <a:xfrm>
                <a:off x="3441702" y="1938867"/>
                <a:ext cx="156633" cy="2540001"/>
              </a:xfrm>
              <a:custGeom>
                <a:avLst/>
                <a:gdLst>
                  <a:gd name="connsiteX0" fmla="*/ 4233 w 156633"/>
                  <a:gd name="connsiteY0" fmla="*/ 0 h 2540000"/>
                  <a:gd name="connsiteX1" fmla="*/ 0 w 156633"/>
                  <a:gd name="connsiteY1" fmla="*/ 2260600 h 2540000"/>
                  <a:gd name="connsiteX2" fmla="*/ 156633 w 156633"/>
                  <a:gd name="connsiteY2" fmla="*/ 2540000 h 2540000"/>
                  <a:gd name="connsiteX3" fmla="*/ 156633 w 156633"/>
                  <a:gd name="connsiteY3" fmla="*/ 258233 h 2540000"/>
                  <a:gd name="connsiteX4" fmla="*/ 4233 w 156633"/>
                  <a:gd name="connsiteY4" fmla="*/ 0 h 2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33" h="2540000">
                    <a:moveTo>
                      <a:pt x="4233" y="0"/>
                    </a:moveTo>
                    <a:lnTo>
                      <a:pt x="0" y="2260600"/>
                    </a:lnTo>
                    <a:lnTo>
                      <a:pt x="156633" y="2540000"/>
                    </a:lnTo>
                    <a:lnTo>
                      <a:pt x="156633" y="258233"/>
                    </a:lnTo>
                    <a:lnTo>
                      <a:pt x="4233"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9" name="フリーフォーム 278"/>
              <p:cNvSpPr/>
              <p:nvPr/>
            </p:nvSpPr>
            <p:spPr>
              <a:xfrm>
                <a:off x="3600385" y="2192868"/>
                <a:ext cx="724028" cy="2311399"/>
              </a:xfrm>
              <a:custGeom>
                <a:avLst/>
                <a:gdLst>
                  <a:gd name="connsiteX0" fmla="*/ 4233 w 702733"/>
                  <a:gd name="connsiteY0" fmla="*/ 0 h 2311400"/>
                  <a:gd name="connsiteX1" fmla="*/ 0 w 702733"/>
                  <a:gd name="connsiteY1" fmla="*/ 2286000 h 2311400"/>
                  <a:gd name="connsiteX2" fmla="*/ 702733 w 702733"/>
                  <a:gd name="connsiteY2" fmla="*/ 2311400 h 2311400"/>
                  <a:gd name="connsiteX3" fmla="*/ 698500 w 702733"/>
                  <a:gd name="connsiteY3" fmla="*/ 38100 h 2311400"/>
                  <a:gd name="connsiteX4" fmla="*/ 4233 w 702733"/>
                  <a:gd name="connsiteY4" fmla="*/ 0 h 231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733" h="2311400">
                    <a:moveTo>
                      <a:pt x="4233" y="0"/>
                    </a:moveTo>
                    <a:lnTo>
                      <a:pt x="0" y="2286000"/>
                    </a:lnTo>
                    <a:lnTo>
                      <a:pt x="702733" y="2311400"/>
                    </a:lnTo>
                    <a:lnTo>
                      <a:pt x="698500" y="38100"/>
                    </a:lnTo>
                    <a:lnTo>
                      <a:pt x="4233"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0" name="フリーフォーム 279"/>
              <p:cNvSpPr/>
              <p:nvPr/>
            </p:nvSpPr>
            <p:spPr>
              <a:xfrm>
                <a:off x="2946401" y="2197100"/>
                <a:ext cx="656167" cy="2544234"/>
              </a:xfrm>
              <a:custGeom>
                <a:avLst/>
                <a:gdLst>
                  <a:gd name="connsiteX0" fmla="*/ 656167 w 656167"/>
                  <a:gd name="connsiteY0" fmla="*/ 0 h 2544233"/>
                  <a:gd name="connsiteX1" fmla="*/ 0 w 656167"/>
                  <a:gd name="connsiteY1" fmla="*/ 266700 h 2544233"/>
                  <a:gd name="connsiteX2" fmla="*/ 0 w 656167"/>
                  <a:gd name="connsiteY2" fmla="*/ 2544233 h 2544233"/>
                  <a:gd name="connsiteX3" fmla="*/ 651933 w 656167"/>
                  <a:gd name="connsiteY3" fmla="*/ 2281767 h 2544233"/>
                  <a:gd name="connsiteX4" fmla="*/ 656167 w 656167"/>
                  <a:gd name="connsiteY4" fmla="*/ 0 h 254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67" h="2544233">
                    <a:moveTo>
                      <a:pt x="656167" y="0"/>
                    </a:moveTo>
                    <a:lnTo>
                      <a:pt x="0" y="266700"/>
                    </a:lnTo>
                    <a:lnTo>
                      <a:pt x="0" y="2544233"/>
                    </a:lnTo>
                    <a:lnTo>
                      <a:pt x="651933" y="2281767"/>
                    </a:lnTo>
                    <a:cubicBezTo>
                      <a:pt x="647700" y="1529645"/>
                      <a:pt x="643466" y="777522"/>
                      <a:pt x="656167" y="0"/>
                    </a:cubicBez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81" name="直線コネクタ 280"/>
              <p:cNvCxnSpPr/>
              <p:nvPr/>
            </p:nvCxnSpPr>
            <p:spPr>
              <a:xfrm>
                <a:off x="3608029" y="2197715"/>
                <a:ext cx="0" cy="2277591"/>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2" name="グループ化 281"/>
              <p:cNvGrpSpPr/>
              <p:nvPr/>
            </p:nvGrpSpPr>
            <p:grpSpPr>
              <a:xfrm>
                <a:off x="2051720" y="1696369"/>
                <a:ext cx="2806235" cy="3316808"/>
                <a:chOff x="2051720" y="1696369"/>
                <a:chExt cx="2806235" cy="3316807"/>
              </a:xfrm>
            </p:grpSpPr>
            <p:sp>
              <p:nvSpPr>
                <p:cNvPr id="297" name="平行四辺形 296"/>
                <p:cNvSpPr/>
                <p:nvPr/>
              </p:nvSpPr>
              <p:spPr>
                <a:xfrm rot="16200000">
                  <a:off x="1475656" y="2708920"/>
                  <a:ext cx="2880320" cy="1728192"/>
                </a:xfrm>
                <a:prstGeom prst="parallelogram">
                  <a:avLst>
                    <a:gd name="adj" fmla="val 34323"/>
                  </a:avLst>
                </a:pr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8" name="平行四辺形 297"/>
                <p:cNvSpPr/>
                <p:nvPr/>
              </p:nvSpPr>
              <p:spPr>
                <a:xfrm rot="16200000" flipV="1">
                  <a:off x="2667613" y="2814975"/>
                  <a:ext cx="3308947" cy="1071736"/>
                </a:xfrm>
                <a:prstGeom prst="parallelogram">
                  <a:avLst>
                    <a:gd name="adj" fmla="val 93752"/>
                  </a:avLst>
                </a:pr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9" name="フリーフォーム 298"/>
                <p:cNvSpPr/>
                <p:nvPr/>
              </p:nvSpPr>
              <p:spPr>
                <a:xfrm>
                  <a:off x="2068436" y="1715288"/>
                  <a:ext cx="2774731" cy="1027912"/>
                </a:xfrm>
                <a:custGeom>
                  <a:avLst/>
                  <a:gdLst>
                    <a:gd name="connsiteX0" fmla="*/ 0 w 2774731"/>
                    <a:gd name="connsiteY0" fmla="*/ 422516 h 1027912"/>
                    <a:gd name="connsiteX1" fmla="*/ 1696370 w 2774731"/>
                    <a:gd name="connsiteY1" fmla="*/ 1027912 h 1027912"/>
                    <a:gd name="connsiteX2" fmla="*/ 2774731 w 2774731"/>
                    <a:gd name="connsiteY2" fmla="*/ 0 h 1027912"/>
                    <a:gd name="connsiteX3" fmla="*/ 0 w 2774731"/>
                    <a:gd name="connsiteY3" fmla="*/ 422516 h 1027912"/>
                  </a:gdLst>
                  <a:ahLst/>
                  <a:cxnLst>
                    <a:cxn ang="0">
                      <a:pos x="connsiteX0" y="connsiteY0"/>
                    </a:cxn>
                    <a:cxn ang="0">
                      <a:pos x="connsiteX1" y="connsiteY1"/>
                    </a:cxn>
                    <a:cxn ang="0">
                      <a:pos x="connsiteX2" y="connsiteY2"/>
                    </a:cxn>
                    <a:cxn ang="0">
                      <a:pos x="connsiteX3" y="connsiteY3"/>
                    </a:cxn>
                  </a:cxnLst>
                  <a:rect l="l" t="t" r="r" b="b"/>
                  <a:pathLst>
                    <a:path w="2774731" h="1027912">
                      <a:moveTo>
                        <a:pt x="0" y="422516"/>
                      </a:moveTo>
                      <a:lnTo>
                        <a:pt x="1696370" y="1027912"/>
                      </a:lnTo>
                      <a:lnTo>
                        <a:pt x="2774731" y="0"/>
                      </a:lnTo>
                      <a:lnTo>
                        <a:pt x="0" y="422516"/>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283" name="グループ化 282"/>
              <p:cNvGrpSpPr/>
              <p:nvPr/>
            </p:nvGrpSpPr>
            <p:grpSpPr>
              <a:xfrm>
                <a:off x="2068436" y="1715287"/>
                <a:ext cx="2774730" cy="3305505"/>
                <a:chOff x="2068436" y="1715288"/>
                <a:chExt cx="2774731" cy="3305504"/>
              </a:xfrm>
            </p:grpSpPr>
            <p:cxnSp>
              <p:nvCxnSpPr>
                <p:cNvPr id="284" name="直線コネクタ 283"/>
                <p:cNvCxnSpPr>
                  <a:stCxn id="299" idx="0"/>
                  <a:endCxn id="300" idx="0"/>
                </p:cNvCxnSpPr>
                <p:nvPr/>
              </p:nvCxnSpPr>
              <p:spPr>
                <a:xfrm>
                  <a:off x="2068436" y="2137804"/>
                  <a:ext cx="0" cy="227759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a:stCxn id="299" idx="1"/>
                  <a:endCxn id="300" idx="1"/>
                </p:cNvCxnSpPr>
                <p:nvPr/>
              </p:nvCxnSpPr>
              <p:spPr>
                <a:xfrm>
                  <a:off x="3764806" y="2743200"/>
                  <a:ext cx="0" cy="227759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a:stCxn id="299" idx="2"/>
                  <a:endCxn id="300" idx="2"/>
                </p:cNvCxnSpPr>
                <p:nvPr/>
              </p:nvCxnSpPr>
              <p:spPr>
                <a:xfrm>
                  <a:off x="4843167" y="1715288"/>
                  <a:ext cx="0" cy="227759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a:stCxn id="299" idx="2"/>
                  <a:endCxn id="299" idx="0"/>
                </p:cNvCxnSpPr>
                <p:nvPr/>
              </p:nvCxnSpPr>
              <p:spPr>
                <a:xfrm flipH="1">
                  <a:off x="2068436" y="1715288"/>
                  <a:ext cx="2774731" cy="42251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a:stCxn id="299" idx="2"/>
                  <a:endCxn id="299" idx="1"/>
                </p:cNvCxnSpPr>
                <p:nvPr/>
              </p:nvCxnSpPr>
              <p:spPr>
                <a:xfrm flipH="1">
                  <a:off x="3764806" y="1715288"/>
                  <a:ext cx="1078361" cy="102791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a:stCxn id="299" idx="0"/>
                  <a:endCxn id="299" idx="1"/>
                </p:cNvCxnSpPr>
                <p:nvPr/>
              </p:nvCxnSpPr>
              <p:spPr>
                <a:xfrm>
                  <a:off x="2068436" y="2137804"/>
                  <a:ext cx="1696370" cy="60539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p:cNvCxnSpPr>
                  <a:stCxn id="300" idx="0"/>
                  <a:endCxn id="300" idx="1"/>
                </p:cNvCxnSpPr>
                <p:nvPr/>
              </p:nvCxnSpPr>
              <p:spPr>
                <a:xfrm>
                  <a:off x="2068436" y="4415396"/>
                  <a:ext cx="1696370" cy="60539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a:stCxn id="300" idx="1"/>
                  <a:endCxn id="300" idx="2"/>
                </p:cNvCxnSpPr>
                <p:nvPr/>
              </p:nvCxnSpPr>
              <p:spPr>
                <a:xfrm flipV="1">
                  <a:off x="3764806" y="3992880"/>
                  <a:ext cx="1078361" cy="102791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a:endCxn id="280" idx="0"/>
                </p:cNvCxnSpPr>
                <p:nvPr/>
              </p:nvCxnSpPr>
              <p:spPr>
                <a:xfrm flipV="1">
                  <a:off x="2958067" y="2197100"/>
                  <a:ext cx="644500" cy="25192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a:stCxn id="280" idx="0"/>
                  <a:endCxn id="279" idx="3"/>
                </p:cNvCxnSpPr>
                <p:nvPr/>
              </p:nvCxnSpPr>
              <p:spPr>
                <a:xfrm>
                  <a:off x="3602567" y="2197100"/>
                  <a:ext cx="717485" cy="3386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a:stCxn id="278" idx="3"/>
                </p:cNvCxnSpPr>
                <p:nvPr/>
              </p:nvCxnSpPr>
              <p:spPr>
                <a:xfrm flipH="1" flipV="1">
                  <a:off x="3441700" y="1926546"/>
                  <a:ext cx="156633" cy="27055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a:xfrm>
                  <a:off x="4322962" y="2214530"/>
                  <a:ext cx="0" cy="227759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a:off x="2940794" y="2450897"/>
                  <a:ext cx="0" cy="227759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7" name="グループ化 306"/>
            <p:cNvGrpSpPr/>
            <p:nvPr/>
          </p:nvGrpSpPr>
          <p:grpSpPr>
            <a:xfrm>
              <a:off x="7820091" y="3324910"/>
              <a:ext cx="1110406" cy="954626"/>
              <a:chOff x="1675202" y="1724025"/>
              <a:chExt cx="3833423" cy="3295629"/>
            </a:xfrm>
          </p:grpSpPr>
          <p:cxnSp>
            <p:nvCxnSpPr>
              <p:cNvPr id="308" name="直線コネクタ 307"/>
              <p:cNvCxnSpPr>
                <a:stCxn id="340" idx="1"/>
                <a:endCxn id="341" idx="2"/>
              </p:cNvCxnSpPr>
              <p:nvPr/>
            </p:nvCxnSpPr>
            <p:spPr>
              <a:xfrm flipV="1">
                <a:off x="1675202" y="3470619"/>
                <a:ext cx="3830785" cy="295715"/>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9" name="フリーフォーム 308"/>
              <p:cNvSpPr/>
              <p:nvPr/>
            </p:nvSpPr>
            <p:spPr>
              <a:xfrm>
                <a:off x="1676400" y="1724025"/>
                <a:ext cx="3832225" cy="2038349"/>
              </a:xfrm>
              <a:custGeom>
                <a:avLst/>
                <a:gdLst>
                  <a:gd name="connsiteX0" fmla="*/ 1971675 w 3832225"/>
                  <a:gd name="connsiteY0" fmla="*/ 0 h 2038350"/>
                  <a:gd name="connsiteX1" fmla="*/ 0 w 3832225"/>
                  <a:gd name="connsiteY1" fmla="*/ 2038350 h 2038350"/>
                  <a:gd name="connsiteX2" fmla="*/ 3832225 w 3832225"/>
                  <a:gd name="connsiteY2" fmla="*/ 1743075 h 2038350"/>
                  <a:gd name="connsiteX3" fmla="*/ 1971675 w 3832225"/>
                  <a:gd name="connsiteY3" fmla="*/ 0 h 2038350"/>
                </a:gdLst>
                <a:ahLst/>
                <a:cxnLst>
                  <a:cxn ang="0">
                    <a:pos x="connsiteX0" y="connsiteY0"/>
                  </a:cxn>
                  <a:cxn ang="0">
                    <a:pos x="connsiteX1" y="connsiteY1"/>
                  </a:cxn>
                  <a:cxn ang="0">
                    <a:pos x="connsiteX2" y="connsiteY2"/>
                  </a:cxn>
                  <a:cxn ang="0">
                    <a:pos x="connsiteX3" y="connsiteY3"/>
                  </a:cxn>
                </a:cxnLst>
                <a:rect l="l" t="t" r="r" b="b"/>
                <a:pathLst>
                  <a:path w="3832225" h="2038350">
                    <a:moveTo>
                      <a:pt x="1971675" y="0"/>
                    </a:moveTo>
                    <a:lnTo>
                      <a:pt x="0" y="2038350"/>
                    </a:lnTo>
                    <a:lnTo>
                      <a:pt x="3832225" y="1743075"/>
                    </a:lnTo>
                    <a:lnTo>
                      <a:pt x="1971675"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0" name="フリーフォーム 309"/>
              <p:cNvSpPr/>
              <p:nvPr/>
            </p:nvSpPr>
            <p:spPr>
              <a:xfrm>
                <a:off x="1679348" y="3468413"/>
                <a:ext cx="3828756" cy="1551241"/>
              </a:xfrm>
              <a:custGeom>
                <a:avLst/>
                <a:gdLst>
                  <a:gd name="connsiteX0" fmla="*/ 0 w 3203553"/>
                  <a:gd name="connsiteY0" fmla="*/ 290085 h 1563939"/>
                  <a:gd name="connsiteX1" fmla="*/ 1412590 w 3203553"/>
                  <a:gd name="connsiteY1" fmla="*/ 1563939 h 1563939"/>
                  <a:gd name="connsiteX2" fmla="*/ 3203553 w 3203553"/>
                  <a:gd name="connsiteY2" fmla="*/ 0 h 1563939"/>
                  <a:gd name="connsiteX3" fmla="*/ 0 w 3203553"/>
                  <a:gd name="connsiteY3" fmla="*/ 290085 h 1563939"/>
                  <a:gd name="connsiteX0" fmla="*/ 0 w 3203553"/>
                  <a:gd name="connsiteY0" fmla="*/ 290085 h 1551239"/>
                  <a:gd name="connsiteX1" fmla="*/ 1191269 w 3203553"/>
                  <a:gd name="connsiteY1" fmla="*/ 1551239 h 1551239"/>
                  <a:gd name="connsiteX2" fmla="*/ 3203553 w 3203553"/>
                  <a:gd name="connsiteY2" fmla="*/ 0 h 1551239"/>
                  <a:gd name="connsiteX3" fmla="*/ 0 w 3203553"/>
                  <a:gd name="connsiteY3" fmla="*/ 290085 h 1551239"/>
                  <a:gd name="connsiteX0" fmla="*/ 0 w 3228541"/>
                  <a:gd name="connsiteY0" fmla="*/ 296435 h 1551239"/>
                  <a:gd name="connsiteX1" fmla="*/ 1216257 w 3228541"/>
                  <a:gd name="connsiteY1" fmla="*/ 1551239 h 1551239"/>
                  <a:gd name="connsiteX2" fmla="*/ 3228541 w 3228541"/>
                  <a:gd name="connsiteY2" fmla="*/ 0 h 1551239"/>
                  <a:gd name="connsiteX3" fmla="*/ 0 w 3228541"/>
                  <a:gd name="connsiteY3" fmla="*/ 296435 h 1551239"/>
                </a:gdLst>
                <a:ahLst/>
                <a:cxnLst>
                  <a:cxn ang="0">
                    <a:pos x="connsiteX0" y="connsiteY0"/>
                  </a:cxn>
                  <a:cxn ang="0">
                    <a:pos x="connsiteX1" y="connsiteY1"/>
                  </a:cxn>
                  <a:cxn ang="0">
                    <a:pos x="connsiteX2" y="connsiteY2"/>
                  </a:cxn>
                  <a:cxn ang="0">
                    <a:pos x="connsiteX3" y="connsiteY3"/>
                  </a:cxn>
                </a:cxnLst>
                <a:rect l="l" t="t" r="r" b="b"/>
                <a:pathLst>
                  <a:path w="3228541" h="1551239">
                    <a:moveTo>
                      <a:pt x="0" y="296435"/>
                    </a:moveTo>
                    <a:lnTo>
                      <a:pt x="1216257" y="1551239"/>
                    </a:lnTo>
                    <a:lnTo>
                      <a:pt x="3228541" y="0"/>
                    </a:lnTo>
                    <a:lnTo>
                      <a:pt x="0" y="296435"/>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11" name="直線コネクタ 310"/>
              <p:cNvCxnSpPr/>
              <p:nvPr/>
            </p:nvCxnSpPr>
            <p:spPr>
              <a:xfrm flipH="1">
                <a:off x="3578225" y="3616543"/>
                <a:ext cx="120912" cy="32045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2" name="直線コネクタ 311"/>
              <p:cNvCxnSpPr/>
              <p:nvPr/>
            </p:nvCxnSpPr>
            <p:spPr>
              <a:xfrm flipH="1">
                <a:off x="2327619" y="3933058"/>
                <a:ext cx="1244920" cy="369265"/>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直線コネクタ 312"/>
              <p:cNvCxnSpPr/>
              <p:nvPr/>
            </p:nvCxnSpPr>
            <p:spPr>
              <a:xfrm flipH="1" flipV="1">
                <a:off x="3608543" y="3941440"/>
                <a:ext cx="763732" cy="27042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4" name="直線コネクタ 313"/>
              <p:cNvCxnSpPr/>
              <p:nvPr/>
            </p:nvCxnSpPr>
            <p:spPr>
              <a:xfrm flipH="1" flipV="1">
                <a:off x="2629703" y="2780928"/>
                <a:ext cx="942833" cy="149642"/>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直線コネクタ 314"/>
              <p:cNvCxnSpPr/>
              <p:nvPr/>
            </p:nvCxnSpPr>
            <p:spPr>
              <a:xfrm flipH="1">
                <a:off x="3568701" y="2570533"/>
                <a:ext cx="931278" cy="367401"/>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6" name="直線コネクタ 315"/>
              <p:cNvCxnSpPr/>
              <p:nvPr/>
            </p:nvCxnSpPr>
            <p:spPr>
              <a:xfrm flipH="1">
                <a:off x="3486150" y="2947300"/>
                <a:ext cx="74386" cy="263685"/>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直線コネクタ 316"/>
              <p:cNvCxnSpPr/>
              <p:nvPr/>
            </p:nvCxnSpPr>
            <p:spPr>
              <a:xfrm flipH="1" flipV="1">
                <a:off x="3475569" y="3221569"/>
                <a:ext cx="643465" cy="46568"/>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8" name="直線コネクタ 317"/>
              <p:cNvCxnSpPr/>
              <p:nvPr/>
            </p:nvCxnSpPr>
            <p:spPr>
              <a:xfrm flipV="1">
                <a:off x="2837741" y="3225801"/>
                <a:ext cx="635708" cy="157479"/>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直線コネクタ 318"/>
              <p:cNvCxnSpPr/>
              <p:nvPr/>
            </p:nvCxnSpPr>
            <p:spPr>
              <a:xfrm>
                <a:off x="3575049" y="2946399"/>
                <a:ext cx="124085" cy="670141"/>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0" name="直線コネクタ 319"/>
              <p:cNvCxnSpPr/>
              <p:nvPr/>
            </p:nvCxnSpPr>
            <p:spPr>
              <a:xfrm>
                <a:off x="3486150" y="3238499"/>
                <a:ext cx="98386" cy="702941"/>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1" name="フリーフォーム 320"/>
              <p:cNvSpPr/>
              <p:nvPr/>
            </p:nvSpPr>
            <p:spPr>
              <a:xfrm>
                <a:off x="3486150" y="2930525"/>
                <a:ext cx="212726" cy="1004887"/>
              </a:xfrm>
              <a:custGeom>
                <a:avLst/>
                <a:gdLst>
                  <a:gd name="connsiteX0" fmla="*/ 87313 w 212725"/>
                  <a:gd name="connsiteY0" fmla="*/ 0 h 1004888"/>
                  <a:gd name="connsiteX1" fmla="*/ 0 w 212725"/>
                  <a:gd name="connsiteY1" fmla="*/ 304800 h 1004888"/>
                  <a:gd name="connsiteX2" fmla="*/ 98425 w 212725"/>
                  <a:gd name="connsiteY2" fmla="*/ 1004888 h 1004888"/>
                  <a:gd name="connsiteX3" fmla="*/ 212725 w 212725"/>
                  <a:gd name="connsiteY3" fmla="*/ 681038 h 1004888"/>
                  <a:gd name="connsiteX4" fmla="*/ 87313 w 212725"/>
                  <a:gd name="connsiteY4" fmla="*/ 0 h 100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25" h="1004888">
                    <a:moveTo>
                      <a:pt x="87313" y="0"/>
                    </a:moveTo>
                    <a:lnTo>
                      <a:pt x="0" y="304800"/>
                    </a:lnTo>
                    <a:lnTo>
                      <a:pt x="98425" y="1004888"/>
                    </a:lnTo>
                    <a:lnTo>
                      <a:pt x="212725" y="681038"/>
                    </a:lnTo>
                    <a:lnTo>
                      <a:pt x="87313"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2" name="フリーフォーム 321"/>
              <p:cNvSpPr/>
              <p:nvPr/>
            </p:nvSpPr>
            <p:spPr>
              <a:xfrm>
                <a:off x="2624666" y="2774952"/>
                <a:ext cx="946150" cy="622300"/>
              </a:xfrm>
              <a:custGeom>
                <a:avLst/>
                <a:gdLst>
                  <a:gd name="connsiteX0" fmla="*/ 0 w 946150"/>
                  <a:gd name="connsiteY0" fmla="*/ 0 h 622300"/>
                  <a:gd name="connsiteX1" fmla="*/ 148166 w 946150"/>
                  <a:gd name="connsiteY1" fmla="*/ 622300 h 622300"/>
                  <a:gd name="connsiteX2" fmla="*/ 859366 w 946150"/>
                  <a:gd name="connsiteY2" fmla="*/ 457200 h 622300"/>
                  <a:gd name="connsiteX3" fmla="*/ 946150 w 946150"/>
                  <a:gd name="connsiteY3" fmla="*/ 162983 h 622300"/>
                  <a:gd name="connsiteX4" fmla="*/ 0 w 946150"/>
                  <a:gd name="connsiteY4" fmla="*/ 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50" h="622300">
                    <a:moveTo>
                      <a:pt x="0" y="0"/>
                    </a:moveTo>
                    <a:lnTo>
                      <a:pt x="148166" y="622300"/>
                    </a:lnTo>
                    <a:lnTo>
                      <a:pt x="859366" y="457200"/>
                    </a:lnTo>
                    <a:lnTo>
                      <a:pt x="946150" y="162983"/>
                    </a:lnTo>
                    <a:lnTo>
                      <a:pt x="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3" name="フリーフォーム 322"/>
              <p:cNvSpPr/>
              <p:nvPr/>
            </p:nvSpPr>
            <p:spPr>
              <a:xfrm>
                <a:off x="3479801" y="2556934"/>
                <a:ext cx="1051983" cy="711199"/>
              </a:xfrm>
              <a:custGeom>
                <a:avLst/>
                <a:gdLst>
                  <a:gd name="connsiteX0" fmla="*/ 91017 w 1051983"/>
                  <a:gd name="connsiteY0" fmla="*/ 376767 h 711200"/>
                  <a:gd name="connsiteX1" fmla="*/ 0 w 1051983"/>
                  <a:gd name="connsiteY1" fmla="*/ 668867 h 711200"/>
                  <a:gd name="connsiteX2" fmla="*/ 651933 w 1051983"/>
                  <a:gd name="connsiteY2" fmla="*/ 711200 h 711200"/>
                  <a:gd name="connsiteX3" fmla="*/ 1051983 w 1051983"/>
                  <a:gd name="connsiteY3" fmla="*/ 0 h 711200"/>
                  <a:gd name="connsiteX4" fmla="*/ 91017 w 1051983"/>
                  <a:gd name="connsiteY4" fmla="*/ 376767 h 7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983" h="711200">
                    <a:moveTo>
                      <a:pt x="91017" y="376767"/>
                    </a:moveTo>
                    <a:lnTo>
                      <a:pt x="0" y="668867"/>
                    </a:lnTo>
                    <a:lnTo>
                      <a:pt x="651933" y="711200"/>
                    </a:lnTo>
                    <a:lnTo>
                      <a:pt x="1051983" y="0"/>
                    </a:lnTo>
                    <a:lnTo>
                      <a:pt x="91017" y="376767"/>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4" name="フリーフォーム 323"/>
              <p:cNvSpPr/>
              <p:nvPr/>
            </p:nvSpPr>
            <p:spPr>
              <a:xfrm>
                <a:off x="2326218" y="3230034"/>
                <a:ext cx="1259416" cy="1075269"/>
              </a:xfrm>
              <a:custGeom>
                <a:avLst/>
                <a:gdLst>
                  <a:gd name="connsiteX0" fmla="*/ 446616 w 1259416"/>
                  <a:gd name="connsiteY0" fmla="*/ 162984 h 1075267"/>
                  <a:gd name="connsiteX1" fmla="*/ 0 w 1259416"/>
                  <a:gd name="connsiteY1" fmla="*/ 1075267 h 1075267"/>
                  <a:gd name="connsiteX2" fmla="*/ 1259416 w 1259416"/>
                  <a:gd name="connsiteY2" fmla="*/ 700617 h 1075267"/>
                  <a:gd name="connsiteX3" fmla="*/ 1162050 w 1259416"/>
                  <a:gd name="connsiteY3" fmla="*/ 0 h 1075267"/>
                  <a:gd name="connsiteX4" fmla="*/ 446616 w 1259416"/>
                  <a:gd name="connsiteY4" fmla="*/ 162984 h 107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416" h="1075267">
                    <a:moveTo>
                      <a:pt x="446616" y="162984"/>
                    </a:moveTo>
                    <a:lnTo>
                      <a:pt x="0" y="1075267"/>
                    </a:lnTo>
                    <a:lnTo>
                      <a:pt x="1259416" y="700617"/>
                    </a:lnTo>
                    <a:lnTo>
                      <a:pt x="1162050" y="0"/>
                    </a:lnTo>
                    <a:lnTo>
                      <a:pt x="446616" y="162984"/>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5" name="フリーフォーム 324"/>
              <p:cNvSpPr/>
              <p:nvPr/>
            </p:nvSpPr>
            <p:spPr>
              <a:xfrm>
                <a:off x="3484034" y="3227918"/>
                <a:ext cx="916516" cy="988482"/>
              </a:xfrm>
              <a:custGeom>
                <a:avLst/>
                <a:gdLst>
                  <a:gd name="connsiteX0" fmla="*/ 0 w 916517"/>
                  <a:gd name="connsiteY0" fmla="*/ 0 h 988483"/>
                  <a:gd name="connsiteX1" fmla="*/ 97367 w 916517"/>
                  <a:gd name="connsiteY1" fmla="*/ 711200 h 988483"/>
                  <a:gd name="connsiteX2" fmla="*/ 916517 w 916517"/>
                  <a:gd name="connsiteY2" fmla="*/ 988483 h 988483"/>
                  <a:gd name="connsiteX3" fmla="*/ 647700 w 916517"/>
                  <a:gd name="connsiteY3" fmla="*/ 48683 h 988483"/>
                  <a:gd name="connsiteX4" fmla="*/ 0 w 916517"/>
                  <a:gd name="connsiteY4" fmla="*/ 0 h 98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17" h="988483">
                    <a:moveTo>
                      <a:pt x="0" y="0"/>
                    </a:moveTo>
                    <a:lnTo>
                      <a:pt x="97367" y="711200"/>
                    </a:lnTo>
                    <a:lnTo>
                      <a:pt x="916517" y="988483"/>
                    </a:lnTo>
                    <a:lnTo>
                      <a:pt x="647700" y="48683"/>
                    </a:lnTo>
                    <a:lnTo>
                      <a:pt x="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6" name="フリーフォーム 325"/>
              <p:cNvSpPr/>
              <p:nvPr/>
            </p:nvSpPr>
            <p:spPr>
              <a:xfrm>
                <a:off x="2766482" y="3232150"/>
                <a:ext cx="1380066" cy="247649"/>
              </a:xfrm>
              <a:custGeom>
                <a:avLst/>
                <a:gdLst>
                  <a:gd name="connsiteX0" fmla="*/ 0 w 1380067"/>
                  <a:gd name="connsiteY0" fmla="*/ 162983 h 247650"/>
                  <a:gd name="connsiteX1" fmla="*/ 607484 w 1380067"/>
                  <a:gd name="connsiteY1" fmla="*/ 247650 h 247650"/>
                  <a:gd name="connsiteX2" fmla="*/ 1380067 w 1380067"/>
                  <a:gd name="connsiteY2" fmla="*/ 35983 h 247650"/>
                  <a:gd name="connsiteX3" fmla="*/ 721784 w 1380067"/>
                  <a:gd name="connsiteY3" fmla="*/ 0 h 247650"/>
                  <a:gd name="connsiteX4" fmla="*/ 0 w 1380067"/>
                  <a:gd name="connsiteY4" fmla="*/ 162983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067" h="247650">
                    <a:moveTo>
                      <a:pt x="0" y="162983"/>
                    </a:moveTo>
                    <a:lnTo>
                      <a:pt x="607484" y="247650"/>
                    </a:lnTo>
                    <a:lnTo>
                      <a:pt x="1380067" y="35983"/>
                    </a:lnTo>
                    <a:lnTo>
                      <a:pt x="721784" y="0"/>
                    </a:lnTo>
                    <a:lnTo>
                      <a:pt x="0" y="162983"/>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27" name="直線コネクタ 326"/>
              <p:cNvCxnSpPr>
                <a:stCxn id="341" idx="0"/>
                <a:endCxn id="309" idx="1"/>
              </p:cNvCxnSpPr>
              <p:nvPr/>
            </p:nvCxnSpPr>
            <p:spPr>
              <a:xfrm flipH="1">
                <a:off x="1676400" y="1738442"/>
                <a:ext cx="1979146" cy="202393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p:cNvCxnSpPr>
                <a:stCxn id="341" idx="0"/>
                <a:endCxn id="310" idx="2"/>
              </p:cNvCxnSpPr>
              <p:nvPr/>
            </p:nvCxnSpPr>
            <p:spPr>
              <a:xfrm>
                <a:off x="3655546" y="1738442"/>
                <a:ext cx="1852558" cy="172997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a:stCxn id="341" idx="2"/>
                <a:endCxn id="340" idx="2"/>
              </p:cNvCxnSpPr>
              <p:nvPr/>
            </p:nvCxnSpPr>
            <p:spPr>
              <a:xfrm flipH="1">
                <a:off x="3123599" y="3470619"/>
                <a:ext cx="2382388" cy="154717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p:cNvCxnSpPr>
                <a:stCxn id="340" idx="1"/>
                <a:endCxn id="310" idx="1"/>
              </p:cNvCxnSpPr>
              <p:nvPr/>
            </p:nvCxnSpPr>
            <p:spPr>
              <a:xfrm>
                <a:off x="1675202" y="3766331"/>
                <a:ext cx="1446515" cy="125332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p:cNvCxnSpPr>
                <a:stCxn id="341" idx="0"/>
                <a:endCxn id="341" idx="1"/>
              </p:cNvCxnSpPr>
              <p:nvPr/>
            </p:nvCxnSpPr>
            <p:spPr>
              <a:xfrm flipH="1">
                <a:off x="3123689" y="1738442"/>
                <a:ext cx="531857" cy="327698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2" name="グループ化 331"/>
              <p:cNvGrpSpPr/>
              <p:nvPr/>
            </p:nvGrpSpPr>
            <p:grpSpPr>
              <a:xfrm>
                <a:off x="1675202" y="1727139"/>
                <a:ext cx="3830785" cy="3290654"/>
                <a:chOff x="1675202" y="1727138"/>
                <a:chExt cx="3830786" cy="3290655"/>
              </a:xfrm>
            </p:grpSpPr>
            <p:sp>
              <p:nvSpPr>
                <p:cNvPr id="340" name="フリーフォーム 339"/>
                <p:cNvSpPr/>
                <p:nvPr/>
              </p:nvSpPr>
              <p:spPr>
                <a:xfrm>
                  <a:off x="1675202" y="1727138"/>
                  <a:ext cx="1978120" cy="3290655"/>
                </a:xfrm>
                <a:custGeom>
                  <a:avLst/>
                  <a:gdLst>
                    <a:gd name="connsiteX0" fmla="*/ 1967537 w 1967537"/>
                    <a:gd name="connsiteY0" fmla="*/ 0 h 3424270"/>
                    <a:gd name="connsiteX1" fmla="*/ 0 w 1967537"/>
                    <a:gd name="connsiteY1" fmla="*/ 2099967 h 3424270"/>
                    <a:gd name="connsiteX2" fmla="*/ 1437815 w 1967537"/>
                    <a:gd name="connsiteY2" fmla="*/ 3424270 h 3424270"/>
                    <a:gd name="connsiteX3" fmla="*/ 1967537 w 1967537"/>
                    <a:gd name="connsiteY3" fmla="*/ 0 h 3424270"/>
                    <a:gd name="connsiteX0" fmla="*/ 1884987 w 1884987"/>
                    <a:gd name="connsiteY0" fmla="*/ 0 h 3424270"/>
                    <a:gd name="connsiteX1" fmla="*/ 0 w 1884987"/>
                    <a:gd name="connsiteY1" fmla="*/ 1954594 h 3424270"/>
                    <a:gd name="connsiteX2" fmla="*/ 1355265 w 1884987"/>
                    <a:gd name="connsiteY2" fmla="*/ 3424270 h 3424270"/>
                    <a:gd name="connsiteX3" fmla="*/ 1884987 w 1884987"/>
                    <a:gd name="connsiteY3" fmla="*/ 0 h 3424270"/>
                    <a:gd name="connsiteX0" fmla="*/ 1978120 w 1978120"/>
                    <a:gd name="connsiteY0" fmla="*/ 0 h 3424270"/>
                    <a:gd name="connsiteX1" fmla="*/ 0 w 1978120"/>
                    <a:gd name="connsiteY1" fmla="*/ 2121993 h 3424270"/>
                    <a:gd name="connsiteX2" fmla="*/ 1448398 w 1978120"/>
                    <a:gd name="connsiteY2" fmla="*/ 3424270 h 3424270"/>
                    <a:gd name="connsiteX3" fmla="*/ 1978120 w 1978120"/>
                    <a:gd name="connsiteY3" fmla="*/ 0 h 3424270"/>
                  </a:gdLst>
                  <a:ahLst/>
                  <a:cxnLst>
                    <a:cxn ang="0">
                      <a:pos x="connsiteX0" y="connsiteY0"/>
                    </a:cxn>
                    <a:cxn ang="0">
                      <a:pos x="connsiteX1" y="connsiteY1"/>
                    </a:cxn>
                    <a:cxn ang="0">
                      <a:pos x="connsiteX2" y="connsiteY2"/>
                    </a:cxn>
                    <a:cxn ang="0">
                      <a:pos x="connsiteX3" y="connsiteY3"/>
                    </a:cxn>
                  </a:cxnLst>
                  <a:rect l="l" t="t" r="r" b="b"/>
                  <a:pathLst>
                    <a:path w="1978120" h="3424270">
                      <a:moveTo>
                        <a:pt x="1978120" y="0"/>
                      </a:moveTo>
                      <a:lnTo>
                        <a:pt x="0" y="2121993"/>
                      </a:lnTo>
                      <a:lnTo>
                        <a:pt x="1448398" y="3424270"/>
                      </a:lnTo>
                      <a:lnTo>
                        <a:pt x="1978120"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1" name="フリーフォーム 340"/>
                <p:cNvSpPr/>
                <p:nvPr/>
              </p:nvSpPr>
              <p:spPr>
                <a:xfrm>
                  <a:off x="3123689" y="1738440"/>
                  <a:ext cx="2382299" cy="3276979"/>
                </a:xfrm>
                <a:custGeom>
                  <a:avLst/>
                  <a:gdLst>
                    <a:gd name="connsiteX0" fmla="*/ 536028 w 1797269"/>
                    <a:gd name="connsiteY0" fmla="*/ 0 h 3298146"/>
                    <a:gd name="connsiteX1" fmla="*/ 0 w 1797269"/>
                    <a:gd name="connsiteY1" fmla="*/ 3298146 h 3298146"/>
                    <a:gd name="connsiteX2" fmla="*/ 1797269 w 1797269"/>
                    <a:gd name="connsiteY2" fmla="*/ 1721594 h 3298146"/>
                    <a:gd name="connsiteX3" fmla="*/ 536028 w 1797269"/>
                    <a:gd name="connsiteY3" fmla="*/ 0 h 3298146"/>
                    <a:gd name="connsiteX0" fmla="*/ 402129 w 1797269"/>
                    <a:gd name="connsiteY0" fmla="*/ 0 h 3293913"/>
                    <a:gd name="connsiteX1" fmla="*/ 0 w 1797269"/>
                    <a:gd name="connsiteY1" fmla="*/ 3293913 h 3293913"/>
                    <a:gd name="connsiteX2" fmla="*/ 1797269 w 1797269"/>
                    <a:gd name="connsiteY2" fmla="*/ 1717361 h 3293913"/>
                    <a:gd name="connsiteX3" fmla="*/ 402129 w 1797269"/>
                    <a:gd name="connsiteY3" fmla="*/ 0 h 3293913"/>
                    <a:gd name="connsiteX0" fmla="*/ 402129 w 1817992"/>
                    <a:gd name="connsiteY0" fmla="*/ 0 h 3293913"/>
                    <a:gd name="connsiteX1" fmla="*/ 0 w 1817992"/>
                    <a:gd name="connsiteY1" fmla="*/ 3293913 h 3293913"/>
                    <a:gd name="connsiteX2" fmla="*/ 1817992 w 1817992"/>
                    <a:gd name="connsiteY2" fmla="*/ 1850711 h 3293913"/>
                    <a:gd name="connsiteX3" fmla="*/ 402129 w 1817992"/>
                    <a:gd name="connsiteY3" fmla="*/ 0 h 3293913"/>
                    <a:gd name="connsiteX0" fmla="*/ 402129 w 1795676"/>
                    <a:gd name="connsiteY0" fmla="*/ 0 h 3293913"/>
                    <a:gd name="connsiteX1" fmla="*/ 0 w 1795676"/>
                    <a:gd name="connsiteY1" fmla="*/ 3293913 h 3293913"/>
                    <a:gd name="connsiteX2" fmla="*/ 1795676 w 1795676"/>
                    <a:gd name="connsiteY2" fmla="*/ 1732178 h 3293913"/>
                    <a:gd name="connsiteX3" fmla="*/ 402129 w 1795676"/>
                    <a:gd name="connsiteY3" fmla="*/ 0 h 3293913"/>
                    <a:gd name="connsiteX0" fmla="*/ 233161 w 1626708"/>
                    <a:gd name="connsiteY0" fmla="*/ 0 h 3342596"/>
                    <a:gd name="connsiteX1" fmla="*/ 0 w 1626708"/>
                    <a:gd name="connsiteY1" fmla="*/ 3342596 h 3342596"/>
                    <a:gd name="connsiteX2" fmla="*/ 1626708 w 1626708"/>
                    <a:gd name="connsiteY2" fmla="*/ 1732178 h 3342596"/>
                    <a:gd name="connsiteX3" fmla="*/ 233161 w 1626708"/>
                    <a:gd name="connsiteY3" fmla="*/ 0 h 3342596"/>
                    <a:gd name="connsiteX0" fmla="*/ 400535 w 1794082"/>
                    <a:gd name="connsiteY0" fmla="*/ 0 h 3276979"/>
                    <a:gd name="connsiteX1" fmla="*/ 0 w 1794082"/>
                    <a:gd name="connsiteY1" fmla="*/ 3276979 h 3276979"/>
                    <a:gd name="connsiteX2" fmla="*/ 1794082 w 1794082"/>
                    <a:gd name="connsiteY2" fmla="*/ 1732178 h 3276979"/>
                    <a:gd name="connsiteX3" fmla="*/ 400535 w 1794082"/>
                    <a:gd name="connsiteY3" fmla="*/ 0 h 3276979"/>
                  </a:gdLst>
                  <a:ahLst/>
                  <a:cxnLst>
                    <a:cxn ang="0">
                      <a:pos x="connsiteX0" y="connsiteY0"/>
                    </a:cxn>
                    <a:cxn ang="0">
                      <a:pos x="connsiteX1" y="connsiteY1"/>
                    </a:cxn>
                    <a:cxn ang="0">
                      <a:pos x="connsiteX2" y="connsiteY2"/>
                    </a:cxn>
                    <a:cxn ang="0">
                      <a:pos x="connsiteX3" y="connsiteY3"/>
                    </a:cxn>
                  </a:cxnLst>
                  <a:rect l="l" t="t" r="r" b="b"/>
                  <a:pathLst>
                    <a:path w="1794082" h="3276979">
                      <a:moveTo>
                        <a:pt x="400535" y="0"/>
                      </a:moveTo>
                      <a:lnTo>
                        <a:pt x="0" y="3276979"/>
                      </a:lnTo>
                      <a:lnTo>
                        <a:pt x="1794082" y="1732178"/>
                      </a:lnTo>
                      <a:lnTo>
                        <a:pt x="400535" y="0"/>
                      </a:lnTo>
                      <a:close/>
                    </a:path>
                  </a:pathLst>
                </a:custGeom>
                <a:solidFill>
                  <a:schemeClr val="accent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333" name="グループ化 332"/>
              <p:cNvGrpSpPr/>
              <p:nvPr/>
            </p:nvGrpSpPr>
            <p:grpSpPr>
              <a:xfrm>
                <a:off x="2327619" y="2563283"/>
                <a:ext cx="2199932" cy="1739037"/>
                <a:chOff x="2327619" y="2563284"/>
                <a:chExt cx="2199931" cy="1739038"/>
              </a:xfrm>
            </p:grpSpPr>
            <p:cxnSp>
              <p:nvCxnSpPr>
                <p:cNvPr id="334" name="直線コネクタ 333"/>
                <p:cNvCxnSpPr/>
                <p:nvPr/>
              </p:nvCxnSpPr>
              <p:spPr>
                <a:xfrm>
                  <a:off x="2629704" y="2780928"/>
                  <a:ext cx="142096" cy="60235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p:cNvCxnSpPr/>
                <p:nvPr/>
              </p:nvCxnSpPr>
              <p:spPr>
                <a:xfrm>
                  <a:off x="2771800" y="3392996"/>
                  <a:ext cx="589467" cy="825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flipV="1">
                  <a:off x="4146550" y="2563284"/>
                  <a:ext cx="381000" cy="69638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p:cNvCxnSpPr/>
                <p:nvPr/>
              </p:nvCxnSpPr>
              <p:spPr>
                <a:xfrm flipV="1">
                  <a:off x="3378200" y="3282950"/>
                  <a:ext cx="745067" cy="19473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p:cNvCxnSpPr/>
                <p:nvPr/>
              </p:nvCxnSpPr>
              <p:spPr>
                <a:xfrm>
                  <a:off x="4139952" y="3298128"/>
                  <a:ext cx="262328" cy="900664"/>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直線コネクタ 338"/>
                <p:cNvCxnSpPr/>
                <p:nvPr/>
              </p:nvCxnSpPr>
              <p:spPr>
                <a:xfrm flipH="1">
                  <a:off x="2327619" y="3392996"/>
                  <a:ext cx="444181" cy="90932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6" name="グループ化 5"/>
          <p:cNvGrpSpPr/>
          <p:nvPr/>
        </p:nvGrpSpPr>
        <p:grpSpPr>
          <a:xfrm>
            <a:off x="5814767" y="1332286"/>
            <a:ext cx="1707314" cy="1163264"/>
            <a:chOff x="5814767" y="1332286"/>
            <a:chExt cx="1707314" cy="1163264"/>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4767" y="1332286"/>
              <a:ext cx="1707314" cy="116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フリーフォーム 24"/>
            <p:cNvSpPr/>
            <p:nvPr/>
          </p:nvSpPr>
          <p:spPr>
            <a:xfrm>
              <a:off x="6044035" y="1638977"/>
              <a:ext cx="1204401" cy="621880"/>
            </a:xfrm>
            <a:custGeom>
              <a:avLst/>
              <a:gdLst>
                <a:gd name="connsiteX0" fmla="*/ 0 w 1457325"/>
                <a:gd name="connsiteY0" fmla="*/ 355600 h 752475"/>
                <a:gd name="connsiteX1" fmla="*/ 117475 w 1457325"/>
                <a:gd name="connsiteY1" fmla="*/ 542925 h 752475"/>
                <a:gd name="connsiteX2" fmla="*/ 254000 w 1457325"/>
                <a:gd name="connsiteY2" fmla="*/ 679450 h 752475"/>
                <a:gd name="connsiteX3" fmla="*/ 428625 w 1457325"/>
                <a:gd name="connsiteY3" fmla="*/ 723900 h 752475"/>
                <a:gd name="connsiteX4" fmla="*/ 641350 w 1457325"/>
                <a:gd name="connsiteY4" fmla="*/ 752475 h 752475"/>
                <a:gd name="connsiteX5" fmla="*/ 857250 w 1457325"/>
                <a:gd name="connsiteY5" fmla="*/ 749300 h 752475"/>
                <a:gd name="connsiteX6" fmla="*/ 1069975 w 1457325"/>
                <a:gd name="connsiteY6" fmla="*/ 685800 h 752475"/>
                <a:gd name="connsiteX7" fmla="*/ 1282700 w 1457325"/>
                <a:gd name="connsiteY7" fmla="*/ 561975 h 752475"/>
                <a:gd name="connsiteX8" fmla="*/ 1457325 w 1457325"/>
                <a:gd name="connsiteY8" fmla="*/ 368300 h 752475"/>
                <a:gd name="connsiteX9" fmla="*/ 1301750 w 1457325"/>
                <a:gd name="connsiteY9" fmla="*/ 238125 h 752475"/>
                <a:gd name="connsiteX10" fmla="*/ 1149350 w 1457325"/>
                <a:gd name="connsiteY10" fmla="*/ 152400 h 752475"/>
                <a:gd name="connsiteX11" fmla="*/ 990600 w 1457325"/>
                <a:gd name="connsiteY11" fmla="*/ 50800 h 752475"/>
                <a:gd name="connsiteX12" fmla="*/ 828675 w 1457325"/>
                <a:gd name="connsiteY12" fmla="*/ 0 h 752475"/>
                <a:gd name="connsiteX13" fmla="*/ 565150 w 1457325"/>
                <a:gd name="connsiteY13" fmla="*/ 3175 h 752475"/>
                <a:gd name="connsiteX14" fmla="*/ 336550 w 1457325"/>
                <a:gd name="connsiteY14" fmla="*/ 92075 h 752475"/>
                <a:gd name="connsiteX15" fmla="*/ 149225 w 1457325"/>
                <a:gd name="connsiteY15" fmla="*/ 244475 h 752475"/>
                <a:gd name="connsiteX16" fmla="*/ 0 w 1457325"/>
                <a:gd name="connsiteY16" fmla="*/ 35560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7325" h="752475">
                  <a:moveTo>
                    <a:pt x="0" y="355600"/>
                  </a:moveTo>
                  <a:lnTo>
                    <a:pt x="117475" y="542925"/>
                  </a:lnTo>
                  <a:lnTo>
                    <a:pt x="254000" y="679450"/>
                  </a:lnTo>
                  <a:lnTo>
                    <a:pt x="428625" y="723900"/>
                  </a:lnTo>
                  <a:lnTo>
                    <a:pt x="641350" y="752475"/>
                  </a:lnTo>
                  <a:lnTo>
                    <a:pt x="857250" y="749300"/>
                  </a:lnTo>
                  <a:lnTo>
                    <a:pt x="1069975" y="685800"/>
                  </a:lnTo>
                  <a:lnTo>
                    <a:pt x="1282700" y="561975"/>
                  </a:lnTo>
                  <a:lnTo>
                    <a:pt x="1457325" y="368300"/>
                  </a:lnTo>
                  <a:lnTo>
                    <a:pt x="1301750" y="238125"/>
                  </a:lnTo>
                  <a:lnTo>
                    <a:pt x="1149350" y="152400"/>
                  </a:lnTo>
                  <a:lnTo>
                    <a:pt x="990600" y="50800"/>
                  </a:lnTo>
                  <a:lnTo>
                    <a:pt x="828675" y="0"/>
                  </a:lnTo>
                  <a:lnTo>
                    <a:pt x="565150" y="3175"/>
                  </a:lnTo>
                  <a:lnTo>
                    <a:pt x="336550" y="92075"/>
                  </a:lnTo>
                  <a:lnTo>
                    <a:pt x="149225" y="244475"/>
                  </a:lnTo>
                  <a:lnTo>
                    <a:pt x="0" y="355600"/>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a:spLocks noChangeAspect="1"/>
            </p:cNvSpPr>
            <p:nvPr/>
          </p:nvSpPr>
          <p:spPr>
            <a:xfrm>
              <a:off x="6028190" y="1917842"/>
              <a:ext cx="31691" cy="31691"/>
            </a:xfrm>
            <a:prstGeom prst="ellipse">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a:spLocks noChangeAspect="1"/>
            </p:cNvSpPr>
            <p:nvPr/>
          </p:nvSpPr>
          <p:spPr>
            <a:xfrm>
              <a:off x="7218358" y="1928769"/>
              <a:ext cx="31691" cy="31691"/>
            </a:xfrm>
            <a:prstGeom prst="ellipse">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円/楕円 341"/>
            <p:cNvSpPr>
              <a:spLocks noChangeAspect="1"/>
            </p:cNvSpPr>
            <p:nvPr/>
          </p:nvSpPr>
          <p:spPr>
            <a:xfrm>
              <a:off x="6481476" y="1922811"/>
              <a:ext cx="31691" cy="3169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円/楕円 342"/>
            <p:cNvSpPr>
              <a:spLocks noChangeAspect="1"/>
            </p:cNvSpPr>
            <p:nvPr/>
          </p:nvSpPr>
          <p:spPr>
            <a:xfrm>
              <a:off x="6470046" y="1863119"/>
              <a:ext cx="31691" cy="3169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円/楕円 343"/>
            <p:cNvSpPr>
              <a:spLocks noChangeAspect="1"/>
            </p:cNvSpPr>
            <p:nvPr/>
          </p:nvSpPr>
          <p:spPr>
            <a:xfrm>
              <a:off x="6764684" y="1938051"/>
              <a:ext cx="31691" cy="3169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円/楕円 344"/>
            <p:cNvSpPr>
              <a:spLocks noChangeAspect="1"/>
            </p:cNvSpPr>
            <p:nvPr/>
          </p:nvSpPr>
          <p:spPr>
            <a:xfrm>
              <a:off x="6781829" y="1880901"/>
              <a:ext cx="31691" cy="3169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円/楕円 347"/>
            <p:cNvSpPr>
              <a:spLocks noChangeAspect="1"/>
            </p:cNvSpPr>
            <p:nvPr/>
          </p:nvSpPr>
          <p:spPr>
            <a:xfrm>
              <a:off x="6864381" y="1872644"/>
              <a:ext cx="31691" cy="3169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円/楕円 351"/>
            <p:cNvSpPr>
              <a:spLocks noChangeAspect="1"/>
            </p:cNvSpPr>
            <p:nvPr/>
          </p:nvSpPr>
          <p:spPr>
            <a:xfrm>
              <a:off x="6399561" y="1835181"/>
              <a:ext cx="31691" cy="3169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a:xfrm>
            <a:off x="888544" y="3316369"/>
            <a:ext cx="2553543" cy="954904"/>
            <a:chOff x="888544" y="3316369"/>
            <a:chExt cx="2553543" cy="954904"/>
          </a:xfrm>
        </p:grpSpPr>
        <p:sp>
          <p:nvSpPr>
            <p:cNvPr id="350" name="六角形 349"/>
            <p:cNvSpPr>
              <a:spLocks noChangeAspect="1"/>
            </p:cNvSpPr>
            <p:nvPr/>
          </p:nvSpPr>
          <p:spPr>
            <a:xfrm>
              <a:off x="888544" y="3316369"/>
              <a:ext cx="971709" cy="945185"/>
            </a:xfrm>
            <a:custGeom>
              <a:avLst/>
              <a:gdLst>
                <a:gd name="connsiteX0" fmla="*/ 0 w 1215072"/>
                <a:gd name="connsiteY0" fmla="*/ 525875 h 1051750"/>
                <a:gd name="connsiteX1" fmla="*/ 262938 w 1215072"/>
                <a:gd name="connsiteY1" fmla="*/ 0 h 1051750"/>
                <a:gd name="connsiteX2" fmla="*/ 952135 w 1215072"/>
                <a:gd name="connsiteY2" fmla="*/ 0 h 1051750"/>
                <a:gd name="connsiteX3" fmla="*/ 1215072 w 1215072"/>
                <a:gd name="connsiteY3" fmla="*/ 525875 h 1051750"/>
                <a:gd name="connsiteX4" fmla="*/ 952135 w 1215072"/>
                <a:gd name="connsiteY4" fmla="*/ 1051750 h 1051750"/>
                <a:gd name="connsiteX5" fmla="*/ 262938 w 1215072"/>
                <a:gd name="connsiteY5" fmla="*/ 1051750 h 1051750"/>
                <a:gd name="connsiteX6" fmla="*/ 0 w 1215072"/>
                <a:gd name="connsiteY6" fmla="*/ 525875 h 1051750"/>
                <a:gd name="connsiteX0" fmla="*/ 0 w 1215072"/>
                <a:gd name="connsiteY0" fmla="*/ 527780 h 1053655"/>
                <a:gd name="connsiteX1" fmla="*/ 262938 w 1215072"/>
                <a:gd name="connsiteY1" fmla="*/ 1905 h 1053655"/>
                <a:gd name="connsiteX2" fmla="*/ 622935 w 1215072"/>
                <a:gd name="connsiteY2" fmla="*/ 0 h 1053655"/>
                <a:gd name="connsiteX3" fmla="*/ 952135 w 1215072"/>
                <a:gd name="connsiteY3" fmla="*/ 1905 h 1053655"/>
                <a:gd name="connsiteX4" fmla="*/ 1215072 w 1215072"/>
                <a:gd name="connsiteY4" fmla="*/ 527780 h 1053655"/>
                <a:gd name="connsiteX5" fmla="*/ 952135 w 1215072"/>
                <a:gd name="connsiteY5" fmla="*/ 1053655 h 1053655"/>
                <a:gd name="connsiteX6" fmla="*/ 262938 w 1215072"/>
                <a:gd name="connsiteY6" fmla="*/ 1053655 h 1053655"/>
                <a:gd name="connsiteX7" fmla="*/ 0 w 1215072"/>
                <a:gd name="connsiteY7" fmla="*/ 527780 h 1053655"/>
                <a:gd name="connsiteX0" fmla="*/ 0 w 1215072"/>
                <a:gd name="connsiteY0" fmla="*/ 543980 h 1069855"/>
                <a:gd name="connsiteX1" fmla="*/ 262938 w 1215072"/>
                <a:gd name="connsiteY1" fmla="*/ 18105 h 1069855"/>
                <a:gd name="connsiteX2" fmla="*/ 606544 w 1215072"/>
                <a:gd name="connsiteY2" fmla="*/ 0 h 1069855"/>
                <a:gd name="connsiteX3" fmla="*/ 952135 w 1215072"/>
                <a:gd name="connsiteY3" fmla="*/ 18105 h 1069855"/>
                <a:gd name="connsiteX4" fmla="*/ 1215072 w 1215072"/>
                <a:gd name="connsiteY4" fmla="*/ 543980 h 1069855"/>
                <a:gd name="connsiteX5" fmla="*/ 952135 w 1215072"/>
                <a:gd name="connsiteY5" fmla="*/ 1069855 h 1069855"/>
                <a:gd name="connsiteX6" fmla="*/ 262938 w 1215072"/>
                <a:gd name="connsiteY6" fmla="*/ 1069855 h 1069855"/>
                <a:gd name="connsiteX7" fmla="*/ 0 w 1215072"/>
                <a:gd name="connsiteY7" fmla="*/ 543980 h 1069855"/>
                <a:gd name="connsiteX0" fmla="*/ 29754 w 1244826"/>
                <a:gd name="connsiteY0" fmla="*/ 543980 h 1069855"/>
                <a:gd name="connsiteX1" fmla="*/ 0 w 1244826"/>
                <a:gd name="connsiteY1" fmla="*/ 206030 h 1069855"/>
                <a:gd name="connsiteX2" fmla="*/ 636298 w 1244826"/>
                <a:gd name="connsiteY2" fmla="*/ 0 h 1069855"/>
                <a:gd name="connsiteX3" fmla="*/ 981889 w 1244826"/>
                <a:gd name="connsiteY3" fmla="*/ 18105 h 1069855"/>
                <a:gd name="connsiteX4" fmla="*/ 1244826 w 1244826"/>
                <a:gd name="connsiteY4" fmla="*/ 543980 h 1069855"/>
                <a:gd name="connsiteX5" fmla="*/ 981889 w 1244826"/>
                <a:gd name="connsiteY5" fmla="*/ 1069855 h 1069855"/>
                <a:gd name="connsiteX6" fmla="*/ 292692 w 1244826"/>
                <a:gd name="connsiteY6" fmla="*/ 1069855 h 1069855"/>
                <a:gd name="connsiteX7" fmla="*/ 29754 w 1244826"/>
                <a:gd name="connsiteY7" fmla="*/ 543980 h 1069855"/>
                <a:gd name="connsiteX0" fmla="*/ 29754 w 1272240"/>
                <a:gd name="connsiteY0" fmla="*/ 543980 h 1069855"/>
                <a:gd name="connsiteX1" fmla="*/ 0 w 1272240"/>
                <a:gd name="connsiteY1" fmla="*/ 206030 h 1069855"/>
                <a:gd name="connsiteX2" fmla="*/ 636298 w 1272240"/>
                <a:gd name="connsiteY2" fmla="*/ 0 h 1069855"/>
                <a:gd name="connsiteX3" fmla="*/ 1272240 w 1272240"/>
                <a:gd name="connsiteY3" fmla="*/ 207650 h 1069855"/>
                <a:gd name="connsiteX4" fmla="*/ 1244826 w 1272240"/>
                <a:gd name="connsiteY4" fmla="*/ 543980 h 1069855"/>
                <a:gd name="connsiteX5" fmla="*/ 981889 w 1272240"/>
                <a:gd name="connsiteY5" fmla="*/ 1069855 h 1069855"/>
                <a:gd name="connsiteX6" fmla="*/ 292692 w 1272240"/>
                <a:gd name="connsiteY6" fmla="*/ 1069855 h 1069855"/>
                <a:gd name="connsiteX7" fmla="*/ 29754 w 1272240"/>
                <a:gd name="connsiteY7" fmla="*/ 543980 h 1069855"/>
                <a:gd name="connsiteX0" fmla="*/ 29754 w 1429808"/>
                <a:gd name="connsiteY0" fmla="*/ 543980 h 1069855"/>
                <a:gd name="connsiteX1" fmla="*/ 0 w 1429808"/>
                <a:gd name="connsiteY1" fmla="*/ 206030 h 1069855"/>
                <a:gd name="connsiteX2" fmla="*/ 636298 w 1429808"/>
                <a:gd name="connsiteY2" fmla="*/ 0 h 1069855"/>
                <a:gd name="connsiteX3" fmla="*/ 1272240 w 1429808"/>
                <a:gd name="connsiteY3" fmla="*/ 207650 h 1069855"/>
                <a:gd name="connsiteX4" fmla="*/ 1429808 w 1429808"/>
                <a:gd name="connsiteY4" fmla="*/ 688163 h 1069855"/>
                <a:gd name="connsiteX5" fmla="*/ 981889 w 1429808"/>
                <a:gd name="connsiteY5" fmla="*/ 1069855 h 1069855"/>
                <a:gd name="connsiteX6" fmla="*/ 292692 w 1429808"/>
                <a:gd name="connsiteY6" fmla="*/ 1069855 h 1069855"/>
                <a:gd name="connsiteX7" fmla="*/ 29754 w 1429808"/>
                <a:gd name="connsiteY7" fmla="*/ 543980 h 1069855"/>
                <a:gd name="connsiteX0" fmla="*/ 0 w 1589718"/>
                <a:gd name="connsiteY0" fmla="*/ 688163 h 1069855"/>
                <a:gd name="connsiteX1" fmla="*/ 159910 w 1589718"/>
                <a:gd name="connsiteY1" fmla="*/ 206030 h 1069855"/>
                <a:gd name="connsiteX2" fmla="*/ 796208 w 1589718"/>
                <a:gd name="connsiteY2" fmla="*/ 0 h 1069855"/>
                <a:gd name="connsiteX3" fmla="*/ 1432150 w 1589718"/>
                <a:gd name="connsiteY3" fmla="*/ 207650 h 1069855"/>
                <a:gd name="connsiteX4" fmla="*/ 1589718 w 1589718"/>
                <a:gd name="connsiteY4" fmla="*/ 688163 h 1069855"/>
                <a:gd name="connsiteX5" fmla="*/ 1141799 w 1589718"/>
                <a:gd name="connsiteY5" fmla="*/ 1069855 h 1069855"/>
                <a:gd name="connsiteX6" fmla="*/ 452602 w 1589718"/>
                <a:gd name="connsiteY6" fmla="*/ 1069855 h 1069855"/>
                <a:gd name="connsiteX7" fmla="*/ 0 w 1589718"/>
                <a:gd name="connsiteY7" fmla="*/ 688163 h 106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718" h="1069855">
                  <a:moveTo>
                    <a:pt x="0" y="688163"/>
                  </a:moveTo>
                  <a:lnTo>
                    <a:pt x="159910" y="206030"/>
                  </a:lnTo>
                  <a:lnTo>
                    <a:pt x="796208" y="0"/>
                  </a:lnTo>
                  <a:lnTo>
                    <a:pt x="1432150" y="207650"/>
                  </a:lnTo>
                  <a:lnTo>
                    <a:pt x="1589718" y="688163"/>
                  </a:lnTo>
                  <a:lnTo>
                    <a:pt x="1141799" y="1069855"/>
                  </a:lnTo>
                  <a:lnTo>
                    <a:pt x="452602" y="1069855"/>
                  </a:lnTo>
                  <a:lnTo>
                    <a:pt x="0" y="688163"/>
                  </a:lnTo>
                  <a:close/>
                </a:path>
              </a:pathLst>
            </a:custGeom>
            <a:solidFill>
              <a:schemeClr val="bg2"/>
            </a:solidFill>
            <a:ln w="127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六角形 346"/>
            <p:cNvSpPr>
              <a:spLocks noChangeAspect="1"/>
            </p:cNvSpPr>
            <p:nvPr/>
          </p:nvSpPr>
          <p:spPr>
            <a:xfrm>
              <a:off x="2491093" y="3334675"/>
              <a:ext cx="950994" cy="936598"/>
            </a:xfrm>
            <a:custGeom>
              <a:avLst/>
              <a:gdLst>
                <a:gd name="connsiteX0" fmla="*/ 0 w 1034620"/>
                <a:gd name="connsiteY0" fmla="*/ 623306 h 1246611"/>
                <a:gd name="connsiteX1" fmla="*/ 258655 w 1034620"/>
                <a:gd name="connsiteY1" fmla="*/ 0 h 1246611"/>
                <a:gd name="connsiteX2" fmla="*/ 775965 w 1034620"/>
                <a:gd name="connsiteY2" fmla="*/ 0 h 1246611"/>
                <a:gd name="connsiteX3" fmla="*/ 1034620 w 1034620"/>
                <a:gd name="connsiteY3" fmla="*/ 623306 h 1246611"/>
                <a:gd name="connsiteX4" fmla="*/ 775965 w 1034620"/>
                <a:gd name="connsiteY4" fmla="*/ 1246611 h 1246611"/>
                <a:gd name="connsiteX5" fmla="*/ 258655 w 1034620"/>
                <a:gd name="connsiteY5" fmla="*/ 1246611 h 1246611"/>
                <a:gd name="connsiteX6" fmla="*/ 0 w 1034620"/>
                <a:gd name="connsiteY6" fmla="*/ 623306 h 1246611"/>
                <a:gd name="connsiteX0" fmla="*/ 0 w 1141300"/>
                <a:gd name="connsiteY0" fmla="*/ 882386 h 1246611"/>
                <a:gd name="connsiteX1" fmla="*/ 365335 w 1141300"/>
                <a:gd name="connsiteY1" fmla="*/ 0 h 1246611"/>
                <a:gd name="connsiteX2" fmla="*/ 882645 w 1141300"/>
                <a:gd name="connsiteY2" fmla="*/ 0 h 1246611"/>
                <a:gd name="connsiteX3" fmla="*/ 1141300 w 1141300"/>
                <a:gd name="connsiteY3" fmla="*/ 623306 h 1246611"/>
                <a:gd name="connsiteX4" fmla="*/ 882645 w 1141300"/>
                <a:gd name="connsiteY4" fmla="*/ 1246611 h 1246611"/>
                <a:gd name="connsiteX5" fmla="*/ 365335 w 1141300"/>
                <a:gd name="connsiteY5" fmla="*/ 1246611 h 1246611"/>
                <a:gd name="connsiteX6" fmla="*/ 0 w 1141300"/>
                <a:gd name="connsiteY6" fmla="*/ 882386 h 1246611"/>
                <a:gd name="connsiteX0" fmla="*/ 0 w 1141300"/>
                <a:gd name="connsiteY0" fmla="*/ 882386 h 1246611"/>
                <a:gd name="connsiteX1" fmla="*/ 205093 w 1141300"/>
                <a:gd name="connsiteY1" fmla="*/ 377190 h 1246611"/>
                <a:gd name="connsiteX2" fmla="*/ 365335 w 1141300"/>
                <a:gd name="connsiteY2" fmla="*/ 0 h 1246611"/>
                <a:gd name="connsiteX3" fmla="*/ 882645 w 1141300"/>
                <a:gd name="connsiteY3" fmla="*/ 0 h 1246611"/>
                <a:gd name="connsiteX4" fmla="*/ 1141300 w 1141300"/>
                <a:gd name="connsiteY4" fmla="*/ 623306 h 1246611"/>
                <a:gd name="connsiteX5" fmla="*/ 882645 w 1141300"/>
                <a:gd name="connsiteY5" fmla="*/ 1246611 h 1246611"/>
                <a:gd name="connsiteX6" fmla="*/ 365335 w 1141300"/>
                <a:gd name="connsiteY6" fmla="*/ 1246611 h 1246611"/>
                <a:gd name="connsiteX7" fmla="*/ 0 w 1141300"/>
                <a:gd name="connsiteY7" fmla="*/ 882386 h 1246611"/>
                <a:gd name="connsiteX0" fmla="*/ 8267 w 1149567"/>
                <a:gd name="connsiteY0" fmla="*/ 882386 h 1246611"/>
                <a:gd name="connsiteX1" fmla="*/ 0 w 1149567"/>
                <a:gd name="connsiteY1" fmla="*/ 354330 h 1246611"/>
                <a:gd name="connsiteX2" fmla="*/ 373602 w 1149567"/>
                <a:gd name="connsiteY2" fmla="*/ 0 h 1246611"/>
                <a:gd name="connsiteX3" fmla="*/ 890912 w 1149567"/>
                <a:gd name="connsiteY3" fmla="*/ 0 h 1246611"/>
                <a:gd name="connsiteX4" fmla="*/ 1149567 w 1149567"/>
                <a:gd name="connsiteY4" fmla="*/ 623306 h 1246611"/>
                <a:gd name="connsiteX5" fmla="*/ 890912 w 1149567"/>
                <a:gd name="connsiteY5" fmla="*/ 1246611 h 1246611"/>
                <a:gd name="connsiteX6" fmla="*/ 373602 w 1149567"/>
                <a:gd name="connsiteY6" fmla="*/ 1246611 h 1246611"/>
                <a:gd name="connsiteX7" fmla="*/ 8267 w 1149567"/>
                <a:gd name="connsiteY7" fmla="*/ 882386 h 1246611"/>
                <a:gd name="connsiteX0" fmla="*/ 8267 w 1265772"/>
                <a:gd name="connsiteY0" fmla="*/ 882386 h 1246611"/>
                <a:gd name="connsiteX1" fmla="*/ 0 w 1265772"/>
                <a:gd name="connsiteY1" fmla="*/ 354330 h 1246611"/>
                <a:gd name="connsiteX2" fmla="*/ 373602 w 1265772"/>
                <a:gd name="connsiteY2" fmla="*/ 0 h 1246611"/>
                <a:gd name="connsiteX3" fmla="*/ 890912 w 1265772"/>
                <a:gd name="connsiteY3" fmla="*/ 0 h 1246611"/>
                <a:gd name="connsiteX4" fmla="*/ 1265772 w 1265772"/>
                <a:gd name="connsiteY4" fmla="*/ 880481 h 1246611"/>
                <a:gd name="connsiteX5" fmla="*/ 890912 w 1265772"/>
                <a:gd name="connsiteY5" fmla="*/ 1246611 h 1246611"/>
                <a:gd name="connsiteX6" fmla="*/ 373602 w 1265772"/>
                <a:gd name="connsiteY6" fmla="*/ 1246611 h 1246611"/>
                <a:gd name="connsiteX7" fmla="*/ 8267 w 1265772"/>
                <a:gd name="connsiteY7" fmla="*/ 882386 h 1246611"/>
                <a:gd name="connsiteX0" fmla="*/ 8267 w 1265772"/>
                <a:gd name="connsiteY0" fmla="*/ 882386 h 1246611"/>
                <a:gd name="connsiteX1" fmla="*/ 0 w 1265772"/>
                <a:gd name="connsiteY1" fmla="*/ 354330 h 1246611"/>
                <a:gd name="connsiteX2" fmla="*/ 373602 w 1265772"/>
                <a:gd name="connsiteY2" fmla="*/ 0 h 1246611"/>
                <a:gd name="connsiteX3" fmla="*/ 890912 w 1265772"/>
                <a:gd name="connsiteY3" fmla="*/ 0 h 1246611"/>
                <a:gd name="connsiteX4" fmla="*/ 1057275 w 1265772"/>
                <a:gd name="connsiteY4" fmla="*/ 401955 h 1246611"/>
                <a:gd name="connsiteX5" fmla="*/ 1265772 w 1265772"/>
                <a:gd name="connsiteY5" fmla="*/ 880481 h 1246611"/>
                <a:gd name="connsiteX6" fmla="*/ 890912 w 1265772"/>
                <a:gd name="connsiteY6" fmla="*/ 1246611 h 1246611"/>
                <a:gd name="connsiteX7" fmla="*/ 373602 w 1265772"/>
                <a:gd name="connsiteY7" fmla="*/ 1246611 h 1246611"/>
                <a:gd name="connsiteX8" fmla="*/ 8267 w 1265772"/>
                <a:gd name="connsiteY8" fmla="*/ 882386 h 1246611"/>
                <a:gd name="connsiteX0" fmla="*/ 8267 w 1265772"/>
                <a:gd name="connsiteY0" fmla="*/ 882386 h 1246611"/>
                <a:gd name="connsiteX1" fmla="*/ 0 w 1265772"/>
                <a:gd name="connsiteY1" fmla="*/ 354330 h 1246611"/>
                <a:gd name="connsiteX2" fmla="*/ 373602 w 1265772"/>
                <a:gd name="connsiteY2" fmla="*/ 0 h 1246611"/>
                <a:gd name="connsiteX3" fmla="*/ 890912 w 1265772"/>
                <a:gd name="connsiteY3" fmla="*/ 0 h 1246611"/>
                <a:gd name="connsiteX4" fmla="*/ 1264920 w 1265772"/>
                <a:gd name="connsiteY4" fmla="*/ 352425 h 1246611"/>
                <a:gd name="connsiteX5" fmla="*/ 1265772 w 1265772"/>
                <a:gd name="connsiteY5" fmla="*/ 880481 h 1246611"/>
                <a:gd name="connsiteX6" fmla="*/ 890912 w 1265772"/>
                <a:gd name="connsiteY6" fmla="*/ 1246611 h 1246611"/>
                <a:gd name="connsiteX7" fmla="*/ 373602 w 1265772"/>
                <a:gd name="connsiteY7" fmla="*/ 1246611 h 1246611"/>
                <a:gd name="connsiteX8" fmla="*/ 8267 w 1265772"/>
                <a:gd name="connsiteY8" fmla="*/ 882386 h 124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772" h="1246611">
                  <a:moveTo>
                    <a:pt x="8267" y="882386"/>
                  </a:moveTo>
                  <a:lnTo>
                    <a:pt x="0" y="354330"/>
                  </a:lnTo>
                  <a:lnTo>
                    <a:pt x="373602" y="0"/>
                  </a:lnTo>
                  <a:lnTo>
                    <a:pt x="890912" y="0"/>
                  </a:lnTo>
                  <a:lnTo>
                    <a:pt x="1264920" y="352425"/>
                  </a:lnTo>
                  <a:lnTo>
                    <a:pt x="1265772" y="880481"/>
                  </a:lnTo>
                  <a:lnTo>
                    <a:pt x="890912" y="1246611"/>
                  </a:lnTo>
                  <a:lnTo>
                    <a:pt x="373602" y="1246611"/>
                  </a:lnTo>
                  <a:lnTo>
                    <a:pt x="8267" y="882386"/>
                  </a:lnTo>
                  <a:close/>
                </a:path>
              </a:pathLst>
            </a:custGeom>
            <a:solidFill>
              <a:schemeClr val="bg2"/>
            </a:solidFill>
            <a:ln w="127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p:cNvGrpSpPr/>
          <p:nvPr/>
        </p:nvGrpSpPr>
        <p:grpSpPr>
          <a:xfrm>
            <a:off x="887730" y="3316369"/>
            <a:ext cx="2562225" cy="954904"/>
            <a:chOff x="887730" y="3316369"/>
            <a:chExt cx="2562225" cy="954904"/>
          </a:xfrm>
        </p:grpSpPr>
        <p:sp>
          <p:nvSpPr>
            <p:cNvPr id="10" name="フリーフォーム 9"/>
            <p:cNvSpPr/>
            <p:nvPr/>
          </p:nvSpPr>
          <p:spPr>
            <a:xfrm>
              <a:off x="887730" y="3320415"/>
              <a:ext cx="487680" cy="935355"/>
            </a:xfrm>
            <a:custGeom>
              <a:avLst/>
              <a:gdLst>
                <a:gd name="connsiteX0" fmla="*/ 487680 w 487680"/>
                <a:gd name="connsiteY0" fmla="*/ 0 h 935355"/>
                <a:gd name="connsiteX1" fmla="*/ 99060 w 487680"/>
                <a:gd name="connsiteY1" fmla="*/ 177165 h 935355"/>
                <a:gd name="connsiteX2" fmla="*/ 0 w 487680"/>
                <a:gd name="connsiteY2" fmla="*/ 609600 h 935355"/>
                <a:gd name="connsiteX3" fmla="*/ 270510 w 487680"/>
                <a:gd name="connsiteY3" fmla="*/ 935355 h 935355"/>
                <a:gd name="connsiteX4" fmla="*/ 487680 w 487680"/>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 h="935355">
                  <a:moveTo>
                    <a:pt x="487680" y="0"/>
                  </a:moveTo>
                  <a:lnTo>
                    <a:pt x="99060" y="177165"/>
                  </a:lnTo>
                  <a:lnTo>
                    <a:pt x="0" y="609600"/>
                  </a:lnTo>
                  <a:lnTo>
                    <a:pt x="270510" y="935355"/>
                  </a:lnTo>
                  <a:lnTo>
                    <a:pt x="487680" y="0"/>
                  </a:lnTo>
                  <a:close/>
                </a:path>
              </a:pathLst>
            </a:custGeom>
            <a:solidFill>
              <a:schemeClr val="tx2">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1161415" y="3328884"/>
              <a:ext cx="699135" cy="931752"/>
            </a:xfrm>
            <a:custGeom>
              <a:avLst/>
              <a:gdLst>
                <a:gd name="connsiteX0" fmla="*/ 219075 w 699135"/>
                <a:gd name="connsiteY0" fmla="*/ 0 h 941070"/>
                <a:gd name="connsiteX1" fmla="*/ 0 w 699135"/>
                <a:gd name="connsiteY1" fmla="*/ 941070 h 941070"/>
                <a:gd name="connsiteX2" fmla="*/ 434340 w 699135"/>
                <a:gd name="connsiteY2" fmla="*/ 941070 h 941070"/>
                <a:gd name="connsiteX3" fmla="*/ 699135 w 699135"/>
                <a:gd name="connsiteY3" fmla="*/ 609600 h 941070"/>
                <a:gd name="connsiteX4" fmla="*/ 607695 w 699135"/>
                <a:gd name="connsiteY4" fmla="*/ 175260 h 941070"/>
                <a:gd name="connsiteX5" fmla="*/ 219075 w 699135"/>
                <a:gd name="connsiteY5" fmla="*/ 0 h 9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35" h="941070">
                  <a:moveTo>
                    <a:pt x="219075" y="0"/>
                  </a:moveTo>
                  <a:lnTo>
                    <a:pt x="0" y="941070"/>
                  </a:lnTo>
                  <a:lnTo>
                    <a:pt x="434340" y="941070"/>
                  </a:lnTo>
                  <a:lnTo>
                    <a:pt x="699135" y="609600"/>
                  </a:lnTo>
                  <a:lnTo>
                    <a:pt x="607695" y="175260"/>
                  </a:lnTo>
                  <a:lnTo>
                    <a:pt x="219075" y="0"/>
                  </a:lnTo>
                  <a:close/>
                </a:path>
              </a:pathLst>
            </a:custGeom>
            <a:solidFill>
              <a:schemeClr val="accent1">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a:stCxn id="350" idx="2"/>
              <a:endCxn id="350" idx="6"/>
            </p:cNvCxnSpPr>
            <p:nvPr/>
          </p:nvCxnSpPr>
          <p:spPr>
            <a:xfrm flipH="1">
              <a:off x="1165195" y="3316369"/>
              <a:ext cx="210028" cy="94518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フリーフォーム 16"/>
            <p:cNvSpPr/>
            <p:nvPr/>
          </p:nvSpPr>
          <p:spPr>
            <a:xfrm>
              <a:off x="2501265" y="3331845"/>
              <a:ext cx="670560" cy="931545"/>
            </a:xfrm>
            <a:custGeom>
              <a:avLst/>
              <a:gdLst>
                <a:gd name="connsiteX0" fmla="*/ 670560 w 670560"/>
                <a:gd name="connsiteY0" fmla="*/ 0 h 931545"/>
                <a:gd name="connsiteX1" fmla="*/ 280035 w 670560"/>
                <a:gd name="connsiteY1" fmla="*/ 1905 h 931545"/>
                <a:gd name="connsiteX2" fmla="*/ 0 w 670560"/>
                <a:gd name="connsiteY2" fmla="*/ 260985 h 931545"/>
                <a:gd name="connsiteX3" fmla="*/ 5715 w 670560"/>
                <a:gd name="connsiteY3" fmla="*/ 661035 h 931545"/>
                <a:gd name="connsiteX4" fmla="*/ 266700 w 670560"/>
                <a:gd name="connsiteY4" fmla="*/ 931545 h 931545"/>
                <a:gd name="connsiteX5" fmla="*/ 670560 w 670560"/>
                <a:gd name="connsiteY5" fmla="*/ 0 h 93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60" h="931545">
                  <a:moveTo>
                    <a:pt x="670560" y="0"/>
                  </a:moveTo>
                  <a:lnTo>
                    <a:pt x="280035" y="1905"/>
                  </a:lnTo>
                  <a:lnTo>
                    <a:pt x="0" y="260985"/>
                  </a:lnTo>
                  <a:lnTo>
                    <a:pt x="5715" y="661035"/>
                  </a:lnTo>
                  <a:lnTo>
                    <a:pt x="266700" y="931545"/>
                  </a:lnTo>
                  <a:lnTo>
                    <a:pt x="670560" y="0"/>
                  </a:lnTo>
                  <a:close/>
                </a:path>
              </a:pathLst>
            </a:custGeom>
            <a:solidFill>
              <a:schemeClr val="tx2">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2783205" y="3329940"/>
              <a:ext cx="666750" cy="935355"/>
            </a:xfrm>
            <a:custGeom>
              <a:avLst/>
              <a:gdLst>
                <a:gd name="connsiteX0" fmla="*/ 384810 w 666750"/>
                <a:gd name="connsiteY0" fmla="*/ 0 h 935355"/>
                <a:gd name="connsiteX1" fmla="*/ 0 w 666750"/>
                <a:gd name="connsiteY1" fmla="*/ 933450 h 935355"/>
                <a:gd name="connsiteX2" fmla="*/ 381000 w 666750"/>
                <a:gd name="connsiteY2" fmla="*/ 935355 h 935355"/>
                <a:gd name="connsiteX3" fmla="*/ 661035 w 666750"/>
                <a:gd name="connsiteY3" fmla="*/ 666750 h 935355"/>
                <a:gd name="connsiteX4" fmla="*/ 666750 w 666750"/>
                <a:gd name="connsiteY4" fmla="*/ 270510 h 935355"/>
                <a:gd name="connsiteX5" fmla="*/ 384810 w 666750"/>
                <a:gd name="connsiteY5" fmla="*/ 0 h 93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935355">
                  <a:moveTo>
                    <a:pt x="384810" y="0"/>
                  </a:moveTo>
                  <a:lnTo>
                    <a:pt x="0" y="933450"/>
                  </a:lnTo>
                  <a:lnTo>
                    <a:pt x="381000" y="935355"/>
                  </a:lnTo>
                  <a:lnTo>
                    <a:pt x="661035" y="666750"/>
                  </a:lnTo>
                  <a:lnTo>
                    <a:pt x="666750" y="270510"/>
                  </a:lnTo>
                  <a:lnTo>
                    <a:pt x="384810" y="0"/>
                  </a:lnTo>
                  <a:close/>
                </a:path>
              </a:pathLst>
            </a:custGeom>
            <a:solidFill>
              <a:schemeClr val="accent1">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a:stCxn id="389" idx="3"/>
              <a:endCxn id="347" idx="7"/>
            </p:cNvCxnSpPr>
            <p:nvPr/>
          </p:nvCxnSpPr>
          <p:spPr>
            <a:xfrm flipH="1">
              <a:off x="2771786" y="3334675"/>
              <a:ext cx="388663" cy="936598"/>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888544" y="3316180"/>
            <a:ext cx="2573200" cy="961097"/>
            <a:chOff x="888544" y="3316180"/>
            <a:chExt cx="2573200" cy="961097"/>
          </a:xfrm>
        </p:grpSpPr>
        <p:sp>
          <p:nvSpPr>
            <p:cNvPr id="388" name="六角形 349"/>
            <p:cNvSpPr>
              <a:spLocks noChangeAspect="1"/>
            </p:cNvSpPr>
            <p:nvPr/>
          </p:nvSpPr>
          <p:spPr>
            <a:xfrm>
              <a:off x="888544" y="3316369"/>
              <a:ext cx="971709" cy="945185"/>
            </a:xfrm>
            <a:custGeom>
              <a:avLst/>
              <a:gdLst>
                <a:gd name="connsiteX0" fmla="*/ 0 w 1215072"/>
                <a:gd name="connsiteY0" fmla="*/ 525875 h 1051750"/>
                <a:gd name="connsiteX1" fmla="*/ 262938 w 1215072"/>
                <a:gd name="connsiteY1" fmla="*/ 0 h 1051750"/>
                <a:gd name="connsiteX2" fmla="*/ 952135 w 1215072"/>
                <a:gd name="connsiteY2" fmla="*/ 0 h 1051750"/>
                <a:gd name="connsiteX3" fmla="*/ 1215072 w 1215072"/>
                <a:gd name="connsiteY3" fmla="*/ 525875 h 1051750"/>
                <a:gd name="connsiteX4" fmla="*/ 952135 w 1215072"/>
                <a:gd name="connsiteY4" fmla="*/ 1051750 h 1051750"/>
                <a:gd name="connsiteX5" fmla="*/ 262938 w 1215072"/>
                <a:gd name="connsiteY5" fmla="*/ 1051750 h 1051750"/>
                <a:gd name="connsiteX6" fmla="*/ 0 w 1215072"/>
                <a:gd name="connsiteY6" fmla="*/ 525875 h 1051750"/>
                <a:gd name="connsiteX0" fmla="*/ 0 w 1215072"/>
                <a:gd name="connsiteY0" fmla="*/ 527780 h 1053655"/>
                <a:gd name="connsiteX1" fmla="*/ 262938 w 1215072"/>
                <a:gd name="connsiteY1" fmla="*/ 1905 h 1053655"/>
                <a:gd name="connsiteX2" fmla="*/ 622935 w 1215072"/>
                <a:gd name="connsiteY2" fmla="*/ 0 h 1053655"/>
                <a:gd name="connsiteX3" fmla="*/ 952135 w 1215072"/>
                <a:gd name="connsiteY3" fmla="*/ 1905 h 1053655"/>
                <a:gd name="connsiteX4" fmla="*/ 1215072 w 1215072"/>
                <a:gd name="connsiteY4" fmla="*/ 527780 h 1053655"/>
                <a:gd name="connsiteX5" fmla="*/ 952135 w 1215072"/>
                <a:gd name="connsiteY5" fmla="*/ 1053655 h 1053655"/>
                <a:gd name="connsiteX6" fmla="*/ 262938 w 1215072"/>
                <a:gd name="connsiteY6" fmla="*/ 1053655 h 1053655"/>
                <a:gd name="connsiteX7" fmla="*/ 0 w 1215072"/>
                <a:gd name="connsiteY7" fmla="*/ 527780 h 1053655"/>
                <a:gd name="connsiteX0" fmla="*/ 0 w 1215072"/>
                <a:gd name="connsiteY0" fmla="*/ 543980 h 1069855"/>
                <a:gd name="connsiteX1" fmla="*/ 262938 w 1215072"/>
                <a:gd name="connsiteY1" fmla="*/ 18105 h 1069855"/>
                <a:gd name="connsiteX2" fmla="*/ 606544 w 1215072"/>
                <a:gd name="connsiteY2" fmla="*/ 0 h 1069855"/>
                <a:gd name="connsiteX3" fmla="*/ 952135 w 1215072"/>
                <a:gd name="connsiteY3" fmla="*/ 18105 h 1069855"/>
                <a:gd name="connsiteX4" fmla="*/ 1215072 w 1215072"/>
                <a:gd name="connsiteY4" fmla="*/ 543980 h 1069855"/>
                <a:gd name="connsiteX5" fmla="*/ 952135 w 1215072"/>
                <a:gd name="connsiteY5" fmla="*/ 1069855 h 1069855"/>
                <a:gd name="connsiteX6" fmla="*/ 262938 w 1215072"/>
                <a:gd name="connsiteY6" fmla="*/ 1069855 h 1069855"/>
                <a:gd name="connsiteX7" fmla="*/ 0 w 1215072"/>
                <a:gd name="connsiteY7" fmla="*/ 543980 h 1069855"/>
                <a:gd name="connsiteX0" fmla="*/ 29754 w 1244826"/>
                <a:gd name="connsiteY0" fmla="*/ 543980 h 1069855"/>
                <a:gd name="connsiteX1" fmla="*/ 0 w 1244826"/>
                <a:gd name="connsiteY1" fmla="*/ 206030 h 1069855"/>
                <a:gd name="connsiteX2" fmla="*/ 636298 w 1244826"/>
                <a:gd name="connsiteY2" fmla="*/ 0 h 1069855"/>
                <a:gd name="connsiteX3" fmla="*/ 981889 w 1244826"/>
                <a:gd name="connsiteY3" fmla="*/ 18105 h 1069855"/>
                <a:gd name="connsiteX4" fmla="*/ 1244826 w 1244826"/>
                <a:gd name="connsiteY4" fmla="*/ 543980 h 1069855"/>
                <a:gd name="connsiteX5" fmla="*/ 981889 w 1244826"/>
                <a:gd name="connsiteY5" fmla="*/ 1069855 h 1069855"/>
                <a:gd name="connsiteX6" fmla="*/ 292692 w 1244826"/>
                <a:gd name="connsiteY6" fmla="*/ 1069855 h 1069855"/>
                <a:gd name="connsiteX7" fmla="*/ 29754 w 1244826"/>
                <a:gd name="connsiteY7" fmla="*/ 543980 h 1069855"/>
                <a:gd name="connsiteX0" fmla="*/ 29754 w 1272240"/>
                <a:gd name="connsiteY0" fmla="*/ 543980 h 1069855"/>
                <a:gd name="connsiteX1" fmla="*/ 0 w 1272240"/>
                <a:gd name="connsiteY1" fmla="*/ 206030 h 1069855"/>
                <a:gd name="connsiteX2" fmla="*/ 636298 w 1272240"/>
                <a:gd name="connsiteY2" fmla="*/ 0 h 1069855"/>
                <a:gd name="connsiteX3" fmla="*/ 1272240 w 1272240"/>
                <a:gd name="connsiteY3" fmla="*/ 207650 h 1069855"/>
                <a:gd name="connsiteX4" fmla="*/ 1244826 w 1272240"/>
                <a:gd name="connsiteY4" fmla="*/ 543980 h 1069855"/>
                <a:gd name="connsiteX5" fmla="*/ 981889 w 1272240"/>
                <a:gd name="connsiteY5" fmla="*/ 1069855 h 1069855"/>
                <a:gd name="connsiteX6" fmla="*/ 292692 w 1272240"/>
                <a:gd name="connsiteY6" fmla="*/ 1069855 h 1069855"/>
                <a:gd name="connsiteX7" fmla="*/ 29754 w 1272240"/>
                <a:gd name="connsiteY7" fmla="*/ 543980 h 1069855"/>
                <a:gd name="connsiteX0" fmla="*/ 29754 w 1429808"/>
                <a:gd name="connsiteY0" fmla="*/ 543980 h 1069855"/>
                <a:gd name="connsiteX1" fmla="*/ 0 w 1429808"/>
                <a:gd name="connsiteY1" fmla="*/ 206030 h 1069855"/>
                <a:gd name="connsiteX2" fmla="*/ 636298 w 1429808"/>
                <a:gd name="connsiteY2" fmla="*/ 0 h 1069855"/>
                <a:gd name="connsiteX3" fmla="*/ 1272240 w 1429808"/>
                <a:gd name="connsiteY3" fmla="*/ 207650 h 1069855"/>
                <a:gd name="connsiteX4" fmla="*/ 1429808 w 1429808"/>
                <a:gd name="connsiteY4" fmla="*/ 688163 h 1069855"/>
                <a:gd name="connsiteX5" fmla="*/ 981889 w 1429808"/>
                <a:gd name="connsiteY5" fmla="*/ 1069855 h 1069855"/>
                <a:gd name="connsiteX6" fmla="*/ 292692 w 1429808"/>
                <a:gd name="connsiteY6" fmla="*/ 1069855 h 1069855"/>
                <a:gd name="connsiteX7" fmla="*/ 29754 w 1429808"/>
                <a:gd name="connsiteY7" fmla="*/ 543980 h 1069855"/>
                <a:gd name="connsiteX0" fmla="*/ 0 w 1589718"/>
                <a:gd name="connsiteY0" fmla="*/ 688163 h 1069855"/>
                <a:gd name="connsiteX1" fmla="*/ 159910 w 1589718"/>
                <a:gd name="connsiteY1" fmla="*/ 206030 h 1069855"/>
                <a:gd name="connsiteX2" fmla="*/ 796208 w 1589718"/>
                <a:gd name="connsiteY2" fmla="*/ 0 h 1069855"/>
                <a:gd name="connsiteX3" fmla="*/ 1432150 w 1589718"/>
                <a:gd name="connsiteY3" fmla="*/ 207650 h 1069855"/>
                <a:gd name="connsiteX4" fmla="*/ 1589718 w 1589718"/>
                <a:gd name="connsiteY4" fmla="*/ 688163 h 1069855"/>
                <a:gd name="connsiteX5" fmla="*/ 1141799 w 1589718"/>
                <a:gd name="connsiteY5" fmla="*/ 1069855 h 1069855"/>
                <a:gd name="connsiteX6" fmla="*/ 452602 w 1589718"/>
                <a:gd name="connsiteY6" fmla="*/ 1069855 h 1069855"/>
                <a:gd name="connsiteX7" fmla="*/ 0 w 1589718"/>
                <a:gd name="connsiteY7" fmla="*/ 688163 h 106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718" h="1069855">
                  <a:moveTo>
                    <a:pt x="0" y="688163"/>
                  </a:moveTo>
                  <a:lnTo>
                    <a:pt x="159910" y="206030"/>
                  </a:lnTo>
                  <a:lnTo>
                    <a:pt x="796208" y="0"/>
                  </a:lnTo>
                  <a:lnTo>
                    <a:pt x="1432150" y="207650"/>
                  </a:lnTo>
                  <a:lnTo>
                    <a:pt x="1589718" y="688163"/>
                  </a:lnTo>
                  <a:lnTo>
                    <a:pt x="1141799" y="1069855"/>
                  </a:lnTo>
                  <a:lnTo>
                    <a:pt x="452602" y="1069855"/>
                  </a:lnTo>
                  <a:lnTo>
                    <a:pt x="0" y="688163"/>
                  </a:lnTo>
                  <a:close/>
                </a:path>
              </a:pathLst>
            </a:custGeom>
            <a:no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円/楕円 355"/>
            <p:cNvSpPr>
              <a:spLocks noChangeAspect="1"/>
            </p:cNvSpPr>
            <p:nvPr/>
          </p:nvSpPr>
          <p:spPr>
            <a:xfrm>
              <a:off x="1248786" y="4240245"/>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7" name="円/楕円 356"/>
            <p:cNvSpPr>
              <a:spLocks noChangeAspect="1"/>
            </p:cNvSpPr>
            <p:nvPr/>
          </p:nvSpPr>
          <p:spPr>
            <a:xfrm>
              <a:off x="1355882" y="4240245"/>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8" name="円/楕円 357"/>
            <p:cNvSpPr>
              <a:spLocks noChangeAspect="1"/>
            </p:cNvSpPr>
            <p:nvPr/>
          </p:nvSpPr>
          <p:spPr>
            <a:xfrm>
              <a:off x="1474293" y="4240245"/>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円/楕円 359"/>
            <p:cNvSpPr>
              <a:spLocks noChangeAspect="1"/>
            </p:cNvSpPr>
            <p:nvPr/>
          </p:nvSpPr>
          <p:spPr>
            <a:xfrm>
              <a:off x="1430478" y="3331560"/>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円/楕円 360"/>
            <p:cNvSpPr>
              <a:spLocks noChangeAspect="1"/>
            </p:cNvSpPr>
            <p:nvPr/>
          </p:nvSpPr>
          <p:spPr>
            <a:xfrm>
              <a:off x="1514933" y="3371565"/>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2" name="円/楕円 361"/>
            <p:cNvSpPr>
              <a:spLocks noChangeAspect="1"/>
            </p:cNvSpPr>
            <p:nvPr/>
          </p:nvSpPr>
          <p:spPr>
            <a:xfrm>
              <a:off x="1599388" y="3411570"/>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3" name="円/楕円 362"/>
            <p:cNvSpPr>
              <a:spLocks noChangeAspect="1"/>
            </p:cNvSpPr>
            <p:nvPr/>
          </p:nvSpPr>
          <p:spPr>
            <a:xfrm>
              <a:off x="1683843" y="3451575"/>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4" name="円/楕円 363"/>
            <p:cNvSpPr>
              <a:spLocks noChangeAspect="1"/>
            </p:cNvSpPr>
            <p:nvPr/>
          </p:nvSpPr>
          <p:spPr>
            <a:xfrm>
              <a:off x="1166411" y="3388710"/>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円/楕円 358"/>
            <p:cNvSpPr>
              <a:spLocks noChangeAspect="1"/>
            </p:cNvSpPr>
            <p:nvPr/>
          </p:nvSpPr>
          <p:spPr>
            <a:xfrm>
              <a:off x="1796238" y="3683985"/>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5" name="円/楕円 364"/>
            <p:cNvSpPr>
              <a:spLocks noChangeAspect="1"/>
            </p:cNvSpPr>
            <p:nvPr/>
          </p:nvSpPr>
          <p:spPr>
            <a:xfrm>
              <a:off x="3233036" y="4164723"/>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6" name="円/楕円 365"/>
            <p:cNvSpPr>
              <a:spLocks noChangeAspect="1"/>
            </p:cNvSpPr>
            <p:nvPr/>
          </p:nvSpPr>
          <p:spPr>
            <a:xfrm>
              <a:off x="3340892" y="4056867"/>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7" name="円/楕円 366"/>
            <p:cNvSpPr>
              <a:spLocks noChangeAspect="1"/>
            </p:cNvSpPr>
            <p:nvPr/>
          </p:nvSpPr>
          <p:spPr>
            <a:xfrm>
              <a:off x="3424712" y="3925422"/>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 name="円/楕円 367"/>
            <p:cNvSpPr>
              <a:spLocks noChangeAspect="1"/>
            </p:cNvSpPr>
            <p:nvPr/>
          </p:nvSpPr>
          <p:spPr>
            <a:xfrm>
              <a:off x="3424712" y="3778372"/>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円/楕円 368"/>
            <p:cNvSpPr>
              <a:spLocks noChangeAspect="1"/>
            </p:cNvSpPr>
            <p:nvPr/>
          </p:nvSpPr>
          <p:spPr>
            <a:xfrm>
              <a:off x="3424712" y="3704847"/>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0" name="円/楕円 369"/>
            <p:cNvSpPr>
              <a:spLocks noChangeAspect="1"/>
            </p:cNvSpPr>
            <p:nvPr/>
          </p:nvSpPr>
          <p:spPr>
            <a:xfrm>
              <a:off x="3424712" y="3631322"/>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円/楕円 370"/>
            <p:cNvSpPr>
              <a:spLocks noChangeAspect="1"/>
            </p:cNvSpPr>
            <p:nvPr/>
          </p:nvSpPr>
          <p:spPr>
            <a:xfrm>
              <a:off x="3424712" y="3851898"/>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円/楕円 371"/>
            <p:cNvSpPr>
              <a:spLocks noChangeAspect="1"/>
            </p:cNvSpPr>
            <p:nvPr/>
          </p:nvSpPr>
          <p:spPr>
            <a:xfrm>
              <a:off x="2948074" y="3316180"/>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円/楕円 372"/>
            <p:cNvSpPr>
              <a:spLocks noChangeAspect="1"/>
            </p:cNvSpPr>
            <p:nvPr/>
          </p:nvSpPr>
          <p:spPr>
            <a:xfrm>
              <a:off x="2619262" y="3445584"/>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円/楕円 373"/>
            <p:cNvSpPr>
              <a:spLocks noChangeAspect="1"/>
            </p:cNvSpPr>
            <p:nvPr/>
          </p:nvSpPr>
          <p:spPr>
            <a:xfrm>
              <a:off x="2691287" y="3377957"/>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5" name="円/楕円 374"/>
            <p:cNvSpPr>
              <a:spLocks noChangeAspect="1"/>
            </p:cNvSpPr>
            <p:nvPr/>
          </p:nvSpPr>
          <p:spPr>
            <a:xfrm>
              <a:off x="2547236" y="3513212"/>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6" name="円/楕円 375"/>
            <p:cNvSpPr>
              <a:spLocks noChangeAspect="1"/>
            </p:cNvSpPr>
            <p:nvPr/>
          </p:nvSpPr>
          <p:spPr>
            <a:xfrm>
              <a:off x="2547236" y="4045437"/>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7" name="円/楕円 376"/>
            <p:cNvSpPr>
              <a:spLocks noChangeAspect="1"/>
            </p:cNvSpPr>
            <p:nvPr/>
          </p:nvSpPr>
          <p:spPr>
            <a:xfrm>
              <a:off x="2619261" y="4117463"/>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8" name="円/楕円 377"/>
            <p:cNvSpPr>
              <a:spLocks noChangeAspect="1"/>
            </p:cNvSpPr>
            <p:nvPr/>
          </p:nvSpPr>
          <p:spPr>
            <a:xfrm>
              <a:off x="2691287" y="4189488"/>
              <a:ext cx="37032" cy="37032"/>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9" name="六角形 346"/>
            <p:cNvSpPr>
              <a:spLocks noChangeAspect="1"/>
            </p:cNvSpPr>
            <p:nvPr/>
          </p:nvSpPr>
          <p:spPr>
            <a:xfrm>
              <a:off x="2491093" y="3334675"/>
              <a:ext cx="950994" cy="936598"/>
            </a:xfrm>
            <a:custGeom>
              <a:avLst/>
              <a:gdLst>
                <a:gd name="connsiteX0" fmla="*/ 0 w 1034620"/>
                <a:gd name="connsiteY0" fmla="*/ 623306 h 1246611"/>
                <a:gd name="connsiteX1" fmla="*/ 258655 w 1034620"/>
                <a:gd name="connsiteY1" fmla="*/ 0 h 1246611"/>
                <a:gd name="connsiteX2" fmla="*/ 775965 w 1034620"/>
                <a:gd name="connsiteY2" fmla="*/ 0 h 1246611"/>
                <a:gd name="connsiteX3" fmla="*/ 1034620 w 1034620"/>
                <a:gd name="connsiteY3" fmla="*/ 623306 h 1246611"/>
                <a:gd name="connsiteX4" fmla="*/ 775965 w 1034620"/>
                <a:gd name="connsiteY4" fmla="*/ 1246611 h 1246611"/>
                <a:gd name="connsiteX5" fmla="*/ 258655 w 1034620"/>
                <a:gd name="connsiteY5" fmla="*/ 1246611 h 1246611"/>
                <a:gd name="connsiteX6" fmla="*/ 0 w 1034620"/>
                <a:gd name="connsiteY6" fmla="*/ 623306 h 1246611"/>
                <a:gd name="connsiteX0" fmla="*/ 0 w 1141300"/>
                <a:gd name="connsiteY0" fmla="*/ 882386 h 1246611"/>
                <a:gd name="connsiteX1" fmla="*/ 365335 w 1141300"/>
                <a:gd name="connsiteY1" fmla="*/ 0 h 1246611"/>
                <a:gd name="connsiteX2" fmla="*/ 882645 w 1141300"/>
                <a:gd name="connsiteY2" fmla="*/ 0 h 1246611"/>
                <a:gd name="connsiteX3" fmla="*/ 1141300 w 1141300"/>
                <a:gd name="connsiteY3" fmla="*/ 623306 h 1246611"/>
                <a:gd name="connsiteX4" fmla="*/ 882645 w 1141300"/>
                <a:gd name="connsiteY4" fmla="*/ 1246611 h 1246611"/>
                <a:gd name="connsiteX5" fmla="*/ 365335 w 1141300"/>
                <a:gd name="connsiteY5" fmla="*/ 1246611 h 1246611"/>
                <a:gd name="connsiteX6" fmla="*/ 0 w 1141300"/>
                <a:gd name="connsiteY6" fmla="*/ 882386 h 1246611"/>
                <a:gd name="connsiteX0" fmla="*/ 0 w 1141300"/>
                <a:gd name="connsiteY0" fmla="*/ 882386 h 1246611"/>
                <a:gd name="connsiteX1" fmla="*/ 205093 w 1141300"/>
                <a:gd name="connsiteY1" fmla="*/ 377190 h 1246611"/>
                <a:gd name="connsiteX2" fmla="*/ 365335 w 1141300"/>
                <a:gd name="connsiteY2" fmla="*/ 0 h 1246611"/>
                <a:gd name="connsiteX3" fmla="*/ 882645 w 1141300"/>
                <a:gd name="connsiteY3" fmla="*/ 0 h 1246611"/>
                <a:gd name="connsiteX4" fmla="*/ 1141300 w 1141300"/>
                <a:gd name="connsiteY4" fmla="*/ 623306 h 1246611"/>
                <a:gd name="connsiteX5" fmla="*/ 882645 w 1141300"/>
                <a:gd name="connsiteY5" fmla="*/ 1246611 h 1246611"/>
                <a:gd name="connsiteX6" fmla="*/ 365335 w 1141300"/>
                <a:gd name="connsiteY6" fmla="*/ 1246611 h 1246611"/>
                <a:gd name="connsiteX7" fmla="*/ 0 w 1141300"/>
                <a:gd name="connsiteY7" fmla="*/ 882386 h 1246611"/>
                <a:gd name="connsiteX0" fmla="*/ 8267 w 1149567"/>
                <a:gd name="connsiteY0" fmla="*/ 882386 h 1246611"/>
                <a:gd name="connsiteX1" fmla="*/ 0 w 1149567"/>
                <a:gd name="connsiteY1" fmla="*/ 354330 h 1246611"/>
                <a:gd name="connsiteX2" fmla="*/ 373602 w 1149567"/>
                <a:gd name="connsiteY2" fmla="*/ 0 h 1246611"/>
                <a:gd name="connsiteX3" fmla="*/ 890912 w 1149567"/>
                <a:gd name="connsiteY3" fmla="*/ 0 h 1246611"/>
                <a:gd name="connsiteX4" fmla="*/ 1149567 w 1149567"/>
                <a:gd name="connsiteY4" fmla="*/ 623306 h 1246611"/>
                <a:gd name="connsiteX5" fmla="*/ 890912 w 1149567"/>
                <a:gd name="connsiteY5" fmla="*/ 1246611 h 1246611"/>
                <a:gd name="connsiteX6" fmla="*/ 373602 w 1149567"/>
                <a:gd name="connsiteY6" fmla="*/ 1246611 h 1246611"/>
                <a:gd name="connsiteX7" fmla="*/ 8267 w 1149567"/>
                <a:gd name="connsiteY7" fmla="*/ 882386 h 1246611"/>
                <a:gd name="connsiteX0" fmla="*/ 8267 w 1265772"/>
                <a:gd name="connsiteY0" fmla="*/ 882386 h 1246611"/>
                <a:gd name="connsiteX1" fmla="*/ 0 w 1265772"/>
                <a:gd name="connsiteY1" fmla="*/ 354330 h 1246611"/>
                <a:gd name="connsiteX2" fmla="*/ 373602 w 1265772"/>
                <a:gd name="connsiteY2" fmla="*/ 0 h 1246611"/>
                <a:gd name="connsiteX3" fmla="*/ 890912 w 1265772"/>
                <a:gd name="connsiteY3" fmla="*/ 0 h 1246611"/>
                <a:gd name="connsiteX4" fmla="*/ 1265772 w 1265772"/>
                <a:gd name="connsiteY4" fmla="*/ 880481 h 1246611"/>
                <a:gd name="connsiteX5" fmla="*/ 890912 w 1265772"/>
                <a:gd name="connsiteY5" fmla="*/ 1246611 h 1246611"/>
                <a:gd name="connsiteX6" fmla="*/ 373602 w 1265772"/>
                <a:gd name="connsiteY6" fmla="*/ 1246611 h 1246611"/>
                <a:gd name="connsiteX7" fmla="*/ 8267 w 1265772"/>
                <a:gd name="connsiteY7" fmla="*/ 882386 h 1246611"/>
                <a:gd name="connsiteX0" fmla="*/ 8267 w 1265772"/>
                <a:gd name="connsiteY0" fmla="*/ 882386 h 1246611"/>
                <a:gd name="connsiteX1" fmla="*/ 0 w 1265772"/>
                <a:gd name="connsiteY1" fmla="*/ 354330 h 1246611"/>
                <a:gd name="connsiteX2" fmla="*/ 373602 w 1265772"/>
                <a:gd name="connsiteY2" fmla="*/ 0 h 1246611"/>
                <a:gd name="connsiteX3" fmla="*/ 890912 w 1265772"/>
                <a:gd name="connsiteY3" fmla="*/ 0 h 1246611"/>
                <a:gd name="connsiteX4" fmla="*/ 1057275 w 1265772"/>
                <a:gd name="connsiteY4" fmla="*/ 401955 h 1246611"/>
                <a:gd name="connsiteX5" fmla="*/ 1265772 w 1265772"/>
                <a:gd name="connsiteY5" fmla="*/ 880481 h 1246611"/>
                <a:gd name="connsiteX6" fmla="*/ 890912 w 1265772"/>
                <a:gd name="connsiteY6" fmla="*/ 1246611 h 1246611"/>
                <a:gd name="connsiteX7" fmla="*/ 373602 w 1265772"/>
                <a:gd name="connsiteY7" fmla="*/ 1246611 h 1246611"/>
                <a:gd name="connsiteX8" fmla="*/ 8267 w 1265772"/>
                <a:gd name="connsiteY8" fmla="*/ 882386 h 1246611"/>
                <a:gd name="connsiteX0" fmla="*/ 8267 w 1265772"/>
                <a:gd name="connsiteY0" fmla="*/ 882386 h 1246611"/>
                <a:gd name="connsiteX1" fmla="*/ 0 w 1265772"/>
                <a:gd name="connsiteY1" fmla="*/ 354330 h 1246611"/>
                <a:gd name="connsiteX2" fmla="*/ 373602 w 1265772"/>
                <a:gd name="connsiteY2" fmla="*/ 0 h 1246611"/>
                <a:gd name="connsiteX3" fmla="*/ 890912 w 1265772"/>
                <a:gd name="connsiteY3" fmla="*/ 0 h 1246611"/>
                <a:gd name="connsiteX4" fmla="*/ 1264920 w 1265772"/>
                <a:gd name="connsiteY4" fmla="*/ 352425 h 1246611"/>
                <a:gd name="connsiteX5" fmla="*/ 1265772 w 1265772"/>
                <a:gd name="connsiteY5" fmla="*/ 880481 h 1246611"/>
                <a:gd name="connsiteX6" fmla="*/ 890912 w 1265772"/>
                <a:gd name="connsiteY6" fmla="*/ 1246611 h 1246611"/>
                <a:gd name="connsiteX7" fmla="*/ 373602 w 1265772"/>
                <a:gd name="connsiteY7" fmla="*/ 1246611 h 1246611"/>
                <a:gd name="connsiteX8" fmla="*/ 8267 w 1265772"/>
                <a:gd name="connsiteY8" fmla="*/ 882386 h 124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772" h="1246611">
                  <a:moveTo>
                    <a:pt x="8267" y="882386"/>
                  </a:moveTo>
                  <a:lnTo>
                    <a:pt x="0" y="354330"/>
                  </a:lnTo>
                  <a:lnTo>
                    <a:pt x="373602" y="0"/>
                  </a:lnTo>
                  <a:lnTo>
                    <a:pt x="890912" y="0"/>
                  </a:lnTo>
                  <a:lnTo>
                    <a:pt x="1264920" y="352425"/>
                  </a:lnTo>
                  <a:lnTo>
                    <a:pt x="1265772" y="880481"/>
                  </a:lnTo>
                  <a:lnTo>
                    <a:pt x="890912" y="1246611"/>
                  </a:lnTo>
                  <a:lnTo>
                    <a:pt x="373602" y="1246611"/>
                  </a:lnTo>
                  <a:lnTo>
                    <a:pt x="8267" y="882386"/>
                  </a:lnTo>
                  <a:close/>
                </a:path>
              </a:pathLst>
            </a:custGeom>
            <a:no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1137920" y="3293041"/>
            <a:ext cx="2058170" cy="1008449"/>
            <a:chOff x="1137920" y="3293041"/>
            <a:chExt cx="2058170" cy="1008449"/>
          </a:xfrm>
        </p:grpSpPr>
        <p:sp>
          <p:nvSpPr>
            <p:cNvPr id="349" name="円/楕円 348"/>
            <p:cNvSpPr>
              <a:spLocks noChangeAspect="1"/>
            </p:cNvSpPr>
            <p:nvPr/>
          </p:nvSpPr>
          <p:spPr>
            <a:xfrm>
              <a:off x="3131820" y="3308281"/>
              <a:ext cx="64270" cy="6427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円/楕円 350"/>
            <p:cNvSpPr>
              <a:spLocks noChangeAspect="1"/>
            </p:cNvSpPr>
            <p:nvPr/>
          </p:nvSpPr>
          <p:spPr>
            <a:xfrm>
              <a:off x="2743200" y="4237220"/>
              <a:ext cx="64270" cy="6427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円/楕円 353"/>
            <p:cNvSpPr>
              <a:spLocks noChangeAspect="1"/>
            </p:cNvSpPr>
            <p:nvPr/>
          </p:nvSpPr>
          <p:spPr>
            <a:xfrm>
              <a:off x="1345430" y="3293041"/>
              <a:ext cx="64270" cy="6427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5" name="円/楕円 354"/>
            <p:cNvSpPr>
              <a:spLocks noChangeAspect="1"/>
            </p:cNvSpPr>
            <p:nvPr/>
          </p:nvSpPr>
          <p:spPr>
            <a:xfrm>
              <a:off x="1137920" y="4224520"/>
              <a:ext cx="64270" cy="6427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1205146" y="3464333"/>
            <a:ext cx="1914620" cy="681102"/>
            <a:chOff x="1205146" y="3464333"/>
            <a:chExt cx="1914620" cy="681102"/>
          </a:xfrm>
        </p:grpSpPr>
        <p:sp>
          <p:nvSpPr>
            <p:cNvPr id="379" name="円/楕円 378"/>
            <p:cNvSpPr>
              <a:spLocks noChangeAspect="1"/>
            </p:cNvSpPr>
            <p:nvPr/>
          </p:nvSpPr>
          <p:spPr>
            <a:xfrm>
              <a:off x="1305442" y="3546339"/>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0" name="円/楕円 379"/>
            <p:cNvSpPr>
              <a:spLocks noChangeAspect="1"/>
            </p:cNvSpPr>
            <p:nvPr/>
          </p:nvSpPr>
          <p:spPr>
            <a:xfrm>
              <a:off x="1255294" y="3772399"/>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1" name="円/楕円 380"/>
            <p:cNvSpPr>
              <a:spLocks noChangeAspect="1"/>
            </p:cNvSpPr>
            <p:nvPr/>
          </p:nvSpPr>
          <p:spPr>
            <a:xfrm>
              <a:off x="1205146" y="3998459"/>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2" name="円/楕円 381"/>
            <p:cNvSpPr>
              <a:spLocks noChangeAspect="1"/>
            </p:cNvSpPr>
            <p:nvPr/>
          </p:nvSpPr>
          <p:spPr>
            <a:xfrm>
              <a:off x="2811904" y="4108403"/>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3" name="円/楕円 382"/>
            <p:cNvSpPr>
              <a:spLocks noChangeAspect="1"/>
            </p:cNvSpPr>
            <p:nvPr/>
          </p:nvSpPr>
          <p:spPr>
            <a:xfrm>
              <a:off x="2868610" y="3979589"/>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4" name="円/楕円 383"/>
            <p:cNvSpPr>
              <a:spLocks noChangeAspect="1"/>
            </p:cNvSpPr>
            <p:nvPr/>
          </p:nvSpPr>
          <p:spPr>
            <a:xfrm>
              <a:off x="2920236" y="3850775"/>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5" name="円/楕円 384"/>
            <p:cNvSpPr>
              <a:spLocks noChangeAspect="1"/>
            </p:cNvSpPr>
            <p:nvPr/>
          </p:nvSpPr>
          <p:spPr>
            <a:xfrm>
              <a:off x="2976942" y="3721961"/>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円/楕円 385"/>
            <p:cNvSpPr>
              <a:spLocks noChangeAspect="1"/>
            </p:cNvSpPr>
            <p:nvPr/>
          </p:nvSpPr>
          <p:spPr>
            <a:xfrm>
              <a:off x="3028568" y="3593147"/>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7" name="円/楕円 386"/>
            <p:cNvSpPr>
              <a:spLocks noChangeAspect="1"/>
            </p:cNvSpPr>
            <p:nvPr/>
          </p:nvSpPr>
          <p:spPr>
            <a:xfrm>
              <a:off x="3082734" y="3464333"/>
              <a:ext cx="37032" cy="37032"/>
            </a:xfrm>
            <a:prstGeom prst="ellipse">
              <a:avLst/>
            </a:prstGeom>
            <a:solidFill>
              <a:srgbClr val="FF0000"/>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051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Thank you!</a:t>
            </a:r>
            <a:endParaRPr lang="en-US" dirty="0"/>
          </a:p>
        </p:txBody>
      </p:sp>
      <p:sp>
        <p:nvSpPr>
          <p:cNvPr id="4" name="コンテンツ プレースホルダー 3"/>
          <p:cNvSpPr>
            <a:spLocks noGrp="1"/>
          </p:cNvSpPr>
          <p:nvPr>
            <p:ph idx="1"/>
          </p:nvPr>
        </p:nvSpPr>
        <p:spPr>
          <a:xfrm>
            <a:off x="457200" y="1028700"/>
            <a:ext cx="8229600" cy="3600450"/>
          </a:xfrm>
        </p:spPr>
        <p:txBody>
          <a:bodyPr>
            <a:normAutofit/>
          </a:bodyPr>
          <a:lstStyle/>
          <a:p>
            <a:r>
              <a:rPr kumimoji="1" lang="en-US" altLang="ja-JP" dirty="0" smtClean="0"/>
              <a:t>C++ code available at:</a:t>
            </a:r>
            <a:br>
              <a:rPr kumimoji="1" lang="en-US" altLang="ja-JP" dirty="0" smtClean="0"/>
            </a:br>
            <a:r>
              <a:rPr kumimoji="1" lang="en-US" altLang="ja-JP" dirty="0" smtClean="0"/>
              <a:t>    </a:t>
            </a:r>
            <a:r>
              <a:rPr kumimoji="1" lang="en-US" altLang="ja-JP" sz="2000" dirty="0" smtClean="0">
                <a:hlinkClick r:id="rId3"/>
              </a:rPr>
              <a:t>http</a:t>
            </a:r>
            <a:r>
              <a:rPr kumimoji="1" lang="en-US" altLang="ja-JP" sz="2000" dirty="0">
                <a:hlinkClick r:id="rId3"/>
              </a:rPr>
              <a:t>://igl.ethz.ch/projects/patch-quad</a:t>
            </a:r>
            <a:r>
              <a:rPr kumimoji="1" lang="en-US" altLang="ja-JP" sz="2000" dirty="0" smtClean="0">
                <a:hlinkClick r:id="rId3"/>
              </a:rPr>
              <a:t>/</a:t>
            </a:r>
            <a:endParaRPr kumimoji="1" lang="en-US" altLang="ja-JP" dirty="0" smtClean="0"/>
          </a:p>
          <a:p>
            <a:endParaRPr kumimoji="1" lang="en-US" altLang="ja-JP" dirty="0" smtClean="0"/>
          </a:p>
          <a:p>
            <a:r>
              <a:rPr kumimoji="1" lang="en-US" altLang="ja-JP" dirty="0" smtClean="0"/>
              <a:t>Acknowledgements:</a:t>
            </a:r>
          </a:p>
          <a:p>
            <a:pPr lvl="1"/>
            <a:r>
              <a:rPr kumimoji="1" lang="en-US" altLang="ja-JP" dirty="0" smtClean="0"/>
              <a:t>Alexander Sorkine-Hornung</a:t>
            </a:r>
          </a:p>
          <a:p>
            <a:pPr lvl="1"/>
            <a:r>
              <a:rPr kumimoji="1" lang="en-US" altLang="ja-JP" dirty="0" smtClean="0"/>
              <a:t>Maurizio Nitti</a:t>
            </a:r>
          </a:p>
          <a:p>
            <a:pPr lvl="1"/>
            <a:r>
              <a:rPr kumimoji="1" lang="en-US" altLang="ja-JP" dirty="0"/>
              <a:t>ERC grant </a:t>
            </a:r>
            <a:r>
              <a:rPr kumimoji="1" lang="en-US" altLang="ja-JP" dirty="0" err="1"/>
              <a:t>iModel</a:t>
            </a:r>
            <a:r>
              <a:rPr kumimoji="1" lang="en-US" altLang="ja-JP" dirty="0"/>
              <a:t> (StG-2012-306877)</a:t>
            </a:r>
          </a:p>
          <a:p>
            <a:pPr lvl="1"/>
            <a:r>
              <a:rPr kumimoji="1" lang="en-US" altLang="ja-JP" dirty="0" smtClean="0"/>
              <a:t>JSPS Postdoc Fellowships for Research Abroad</a:t>
            </a:r>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sp>
        <p:nvSpPr>
          <p:cNvPr id="7" name="スライド番号プレースホルダー 6"/>
          <p:cNvSpPr>
            <a:spLocks noGrp="1"/>
          </p:cNvSpPr>
          <p:nvPr>
            <p:ph type="sldNum" sz="quarter" idx="12"/>
          </p:nvPr>
        </p:nvSpPr>
        <p:spPr/>
        <p:txBody>
          <a:bodyPr/>
          <a:lstStyle/>
          <a:p>
            <a:fld id="{6D05909F-73A9-412E-9C0F-A163E6110097}" type="slidenum">
              <a:rPr lang="en-US" smtClean="0"/>
              <a:t>31</a:t>
            </a:fld>
            <a:endParaRPr lang="en-US" dirty="0"/>
          </a:p>
        </p:txBody>
      </p:sp>
    </p:spTree>
    <p:extLst>
      <p:ext uri="{BB962C8B-B14F-4D97-AF65-F5344CB8AC3E}">
        <p14:creationId xmlns:p14="http://schemas.microsoft.com/office/powerpoint/2010/main" val="3477447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Equations for other patterns</a:t>
            </a:r>
            <a:endParaRPr kumimoji="1" lang="ja-JP" altLang="en-US" dirty="0"/>
          </a:p>
        </p:txBody>
      </p:sp>
      <p:sp>
        <p:nvSpPr>
          <p:cNvPr id="3" name="スライド番号プレースホルダー 2"/>
          <p:cNvSpPr>
            <a:spLocks noGrp="1"/>
          </p:cNvSpPr>
          <p:nvPr>
            <p:ph type="sldNum" sz="quarter" idx="12"/>
          </p:nvPr>
        </p:nvSpPr>
        <p:spPr/>
        <p:txBody>
          <a:bodyPr/>
          <a:lstStyle/>
          <a:p>
            <a:fld id="{6D05909F-73A9-412E-9C0F-A163E6110097}" type="slidenum">
              <a:rPr lang="en-US" smtClean="0"/>
              <a:t>32</a:t>
            </a:fld>
            <a:endParaRPr lang="en-US" dirty="0"/>
          </a:p>
        </p:txBody>
      </p:sp>
      <p:sp>
        <p:nvSpPr>
          <p:cNvPr id="4" name="日付プレースホルダー 3"/>
          <p:cNvSpPr>
            <a:spLocks noGrp="1"/>
          </p:cNvSpPr>
          <p:nvPr>
            <p:ph type="dt" sz="half" idx="13"/>
          </p:nvPr>
        </p:nvSpPr>
        <p:spPr/>
        <p:txBody>
          <a:bodyPr/>
          <a:lstStyle/>
          <a:p>
            <a:r>
              <a:rPr lang="en-US" altLang="ja-JP" dirty="0"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21" name="テキスト ボックス 20"/>
          <p:cNvSpPr txBox="1"/>
          <p:nvPr/>
        </p:nvSpPr>
        <p:spPr>
          <a:xfrm>
            <a:off x="811513" y="3328422"/>
            <a:ext cx="292067" cy="1077218"/>
          </a:xfrm>
          <a:prstGeom prst="rect">
            <a:avLst/>
          </a:prstGeom>
          <a:noFill/>
          <a:ln>
            <a:noFill/>
          </a:ln>
        </p:spPr>
        <p:txBody>
          <a:bodyPr wrap="none" rtlCol="0">
            <a:spAutoFit/>
          </a:bodyPr>
          <a:lstStyle/>
          <a:p>
            <a:pPr algn="ctr"/>
            <a:r>
              <a:rPr kumimoji="1" lang="en-US" altLang="ja-JP" sz="1600" dirty="0" smtClean="0"/>
              <a:t>0</a:t>
            </a:r>
          </a:p>
          <a:p>
            <a:pPr algn="ctr"/>
            <a:r>
              <a:rPr kumimoji="1" lang="en-US" altLang="ja-JP" sz="1600" dirty="0" smtClean="0"/>
              <a:t>1</a:t>
            </a:r>
          </a:p>
          <a:p>
            <a:pPr algn="ctr"/>
            <a:r>
              <a:rPr kumimoji="1" lang="en-US" altLang="ja-JP" sz="1600" dirty="0" smtClean="0"/>
              <a:t>0</a:t>
            </a:r>
          </a:p>
          <a:p>
            <a:pPr algn="ctr"/>
            <a:r>
              <a:rPr kumimoji="1" lang="en-US" altLang="ja-JP" sz="1600" dirty="0" smtClean="0"/>
              <a:t>1</a:t>
            </a:r>
            <a:endParaRPr kumimoji="1" lang="ja-JP" altLang="en-US" sz="1600" dirty="0"/>
          </a:p>
        </p:txBody>
      </p:sp>
      <p:sp>
        <p:nvSpPr>
          <p:cNvPr id="22" name="テキスト ボックス 21"/>
          <p:cNvSpPr txBox="1"/>
          <p:nvPr/>
        </p:nvSpPr>
        <p:spPr>
          <a:xfrm>
            <a:off x="1120513" y="3328422"/>
            <a:ext cx="292067" cy="1077218"/>
          </a:xfrm>
          <a:prstGeom prst="rect">
            <a:avLst/>
          </a:prstGeom>
          <a:noFill/>
        </p:spPr>
        <p:txBody>
          <a:bodyPr wrap="none" rtlCol="0">
            <a:spAutoFit/>
          </a:bodyPr>
          <a:lstStyle/>
          <a:p>
            <a:pPr algn="ctr"/>
            <a:r>
              <a:rPr kumimoji="1" lang="en-US" altLang="ja-JP" sz="1600" dirty="0" smtClean="0"/>
              <a:t>1</a:t>
            </a:r>
          </a:p>
          <a:p>
            <a:pPr algn="ctr"/>
            <a:r>
              <a:rPr kumimoji="1" lang="en-US" altLang="ja-JP" sz="1600" dirty="0" smtClean="0"/>
              <a:t>0</a:t>
            </a:r>
          </a:p>
          <a:p>
            <a:pPr algn="ctr"/>
            <a:r>
              <a:rPr kumimoji="1" lang="en-US" altLang="ja-JP" sz="1600" dirty="0" smtClean="0"/>
              <a:t>1</a:t>
            </a:r>
          </a:p>
          <a:p>
            <a:pPr algn="ctr"/>
            <a:r>
              <a:rPr kumimoji="1" lang="en-US" altLang="ja-JP" sz="1600" dirty="0"/>
              <a:t>0</a:t>
            </a:r>
            <a:endParaRPr kumimoji="1" lang="en-US" altLang="ja-JP" sz="1600" dirty="0" smtClean="0"/>
          </a:p>
        </p:txBody>
      </p:sp>
      <p:sp>
        <p:nvSpPr>
          <p:cNvPr id="23" name="テキスト ボックス 22"/>
          <p:cNvSpPr txBox="1"/>
          <p:nvPr/>
        </p:nvSpPr>
        <p:spPr>
          <a:xfrm>
            <a:off x="1425313" y="3328422"/>
            <a:ext cx="292067" cy="1077218"/>
          </a:xfrm>
          <a:prstGeom prst="rect">
            <a:avLst/>
          </a:prstGeom>
          <a:noFill/>
        </p:spPr>
        <p:txBody>
          <a:bodyPr wrap="none" rtlCol="0">
            <a:spAutoFit/>
          </a:bodyPr>
          <a:lstStyle/>
          <a:p>
            <a:pPr algn="ctr"/>
            <a:r>
              <a:rPr kumimoji="1" lang="en-US" altLang="ja-JP" sz="1600" dirty="0" smtClean="0"/>
              <a:t>0</a:t>
            </a:r>
          </a:p>
          <a:p>
            <a:pPr algn="ctr"/>
            <a:r>
              <a:rPr kumimoji="1" lang="en-US" altLang="ja-JP" sz="1600" dirty="0" smtClean="0"/>
              <a:t>1</a:t>
            </a:r>
          </a:p>
          <a:p>
            <a:pPr algn="ctr"/>
            <a:r>
              <a:rPr kumimoji="1" lang="en-US" altLang="ja-JP" sz="1600" dirty="0" smtClean="0"/>
              <a:t>0</a:t>
            </a:r>
          </a:p>
          <a:p>
            <a:pPr algn="ctr"/>
            <a:r>
              <a:rPr kumimoji="1" lang="en-US" altLang="ja-JP" sz="1600" dirty="0" smtClean="0"/>
              <a:t>1</a:t>
            </a:r>
          </a:p>
        </p:txBody>
      </p:sp>
      <p:sp>
        <p:nvSpPr>
          <p:cNvPr id="24" name="テキスト ボックス 23"/>
          <p:cNvSpPr txBox="1"/>
          <p:nvPr/>
        </p:nvSpPr>
        <p:spPr>
          <a:xfrm>
            <a:off x="1730113" y="3328422"/>
            <a:ext cx="292067" cy="1077218"/>
          </a:xfrm>
          <a:prstGeom prst="rect">
            <a:avLst/>
          </a:prstGeom>
          <a:noFill/>
          <a:ln>
            <a:noFill/>
          </a:ln>
        </p:spPr>
        <p:txBody>
          <a:bodyPr wrap="none" rtlCol="0">
            <a:spAutoFit/>
          </a:bodyPr>
          <a:lstStyle/>
          <a:p>
            <a:pPr algn="ctr"/>
            <a:r>
              <a:rPr kumimoji="1" lang="en-US" altLang="ja-JP" sz="1600" dirty="0" smtClean="0"/>
              <a:t>2</a:t>
            </a:r>
          </a:p>
          <a:p>
            <a:pPr algn="ctr"/>
            <a:r>
              <a:rPr kumimoji="1" lang="en-US" altLang="ja-JP" sz="1600" dirty="0" smtClean="0"/>
              <a:t>0</a:t>
            </a:r>
          </a:p>
          <a:p>
            <a:pPr algn="ctr"/>
            <a:r>
              <a:rPr kumimoji="1" lang="en-US" altLang="ja-JP" sz="1600" dirty="0" smtClean="0"/>
              <a:t>0</a:t>
            </a:r>
          </a:p>
          <a:p>
            <a:pPr algn="ctr"/>
            <a:r>
              <a:rPr kumimoji="1" lang="en-US" altLang="ja-JP" sz="1600" dirty="0"/>
              <a:t>0</a:t>
            </a:r>
            <a:endParaRPr kumimoji="1" lang="en-US" altLang="ja-JP" sz="1600" dirty="0" smtClean="0"/>
          </a:p>
        </p:txBody>
      </p:sp>
      <p:sp>
        <p:nvSpPr>
          <p:cNvPr id="25" name="テキスト ボックス 24"/>
          <p:cNvSpPr txBox="1"/>
          <p:nvPr/>
        </p:nvSpPr>
        <p:spPr>
          <a:xfrm>
            <a:off x="2484065" y="3082201"/>
            <a:ext cx="370614" cy="1569660"/>
          </a:xfrm>
          <a:prstGeom prst="rect">
            <a:avLst/>
          </a:prstGeom>
          <a:noFill/>
        </p:spPr>
        <p:txBody>
          <a:bodyPr wrap="none" rtlCol="0">
            <a:spAutoFit/>
          </a:bodyPr>
          <a:lstStyle/>
          <a:p>
            <a:r>
              <a:rPr kumimoji="1" lang="en-US" altLang="ja-JP" sz="1600" dirty="0" smtClean="0"/>
              <a:t>p</a:t>
            </a:r>
            <a:r>
              <a:rPr kumimoji="1" lang="en-US" altLang="ja-JP" sz="1600" baseline="-25000" dirty="0" smtClean="0"/>
              <a:t>0</a:t>
            </a:r>
          </a:p>
          <a:p>
            <a:r>
              <a:rPr kumimoji="1" lang="en-US" altLang="ja-JP" sz="1600" dirty="0" smtClean="0"/>
              <a:t>p</a:t>
            </a:r>
            <a:r>
              <a:rPr kumimoji="1" lang="en-US" altLang="ja-JP" sz="1600" baseline="-25000" dirty="0" smtClean="0"/>
              <a:t>1</a:t>
            </a:r>
            <a:endParaRPr kumimoji="1" lang="en-US" altLang="ja-JP" sz="1600" baseline="-25000" dirty="0"/>
          </a:p>
          <a:p>
            <a:r>
              <a:rPr kumimoji="1" lang="en-US" altLang="ja-JP" sz="1600" dirty="0" smtClean="0"/>
              <a:t>p</a:t>
            </a:r>
            <a:r>
              <a:rPr kumimoji="1" lang="en-US" altLang="ja-JP" sz="1600" baseline="-25000" dirty="0" smtClean="0"/>
              <a:t>2</a:t>
            </a:r>
            <a:endParaRPr kumimoji="1" lang="en-US" altLang="ja-JP" sz="1600" baseline="-25000" dirty="0"/>
          </a:p>
          <a:p>
            <a:r>
              <a:rPr kumimoji="1" lang="en-US" altLang="ja-JP" sz="1600" dirty="0" smtClean="0"/>
              <a:t>p</a:t>
            </a:r>
            <a:r>
              <a:rPr kumimoji="1" lang="en-US" altLang="ja-JP" sz="1600" baseline="-25000" dirty="0" smtClean="0"/>
              <a:t>3</a:t>
            </a:r>
            <a:endParaRPr kumimoji="1" lang="en-US" altLang="ja-JP" sz="1600" baseline="-25000" dirty="0"/>
          </a:p>
          <a:p>
            <a:r>
              <a:rPr kumimoji="1" lang="en-US" altLang="ja-JP" sz="1600" dirty="0" smtClean="0"/>
              <a:t>x</a:t>
            </a:r>
          </a:p>
          <a:p>
            <a:r>
              <a:rPr kumimoji="1" lang="en-US" altLang="ja-JP" sz="1600" dirty="0"/>
              <a:t>y</a:t>
            </a:r>
            <a:endParaRPr kumimoji="1" lang="en-US" altLang="ja-JP" sz="1600" dirty="0" smtClean="0"/>
          </a:p>
        </p:txBody>
      </p:sp>
      <p:sp>
        <p:nvSpPr>
          <p:cNvPr id="26" name="テキスト ボックス 25"/>
          <p:cNvSpPr txBox="1"/>
          <p:nvPr/>
        </p:nvSpPr>
        <p:spPr>
          <a:xfrm>
            <a:off x="3791324" y="3328422"/>
            <a:ext cx="317715" cy="1077218"/>
          </a:xfrm>
          <a:prstGeom prst="rect">
            <a:avLst/>
          </a:prstGeom>
          <a:noFill/>
          <a:ln>
            <a:noFill/>
          </a:ln>
        </p:spPr>
        <p:txBody>
          <a:bodyPr wrap="none" rtlCol="0">
            <a:spAutoFit/>
          </a:bodyPr>
          <a:lstStyle/>
          <a:p>
            <a:pPr algn="ctr"/>
            <a:r>
              <a:rPr kumimoji="1" lang="en-US" altLang="ja-JP" sz="1600" dirty="0" smtClean="0"/>
              <a:t>l</a:t>
            </a:r>
            <a:r>
              <a:rPr kumimoji="1" lang="en-US" altLang="ja-JP" sz="1600" baseline="-25000" dirty="0" smtClean="0"/>
              <a:t>0</a:t>
            </a:r>
          </a:p>
          <a:p>
            <a:pPr algn="ctr"/>
            <a:r>
              <a:rPr kumimoji="1" lang="en-US" altLang="ja-JP" sz="1600" dirty="0" smtClean="0"/>
              <a:t>l</a:t>
            </a:r>
            <a:r>
              <a:rPr kumimoji="1" lang="en-US" altLang="ja-JP" sz="1600" baseline="-25000" dirty="0" smtClean="0"/>
              <a:t>1</a:t>
            </a:r>
            <a:endParaRPr kumimoji="1" lang="en-US" altLang="ja-JP" sz="1600" baseline="-25000" dirty="0"/>
          </a:p>
          <a:p>
            <a:pPr algn="ctr"/>
            <a:r>
              <a:rPr kumimoji="1" lang="en-US" altLang="ja-JP" sz="1600" dirty="0" smtClean="0"/>
              <a:t>l</a:t>
            </a:r>
            <a:r>
              <a:rPr kumimoji="1" lang="en-US" altLang="ja-JP" sz="1600" baseline="-25000" dirty="0" smtClean="0"/>
              <a:t>2</a:t>
            </a:r>
            <a:endParaRPr kumimoji="1" lang="en-US" altLang="ja-JP" sz="1600" baseline="-25000" dirty="0"/>
          </a:p>
          <a:p>
            <a:pPr algn="ctr"/>
            <a:r>
              <a:rPr kumimoji="1" lang="en-US" altLang="ja-JP" sz="1600" dirty="0" smtClean="0"/>
              <a:t>l</a:t>
            </a:r>
            <a:r>
              <a:rPr kumimoji="1" lang="en-US" altLang="ja-JP" sz="1600" baseline="-25000" dirty="0" smtClean="0"/>
              <a:t>3</a:t>
            </a:r>
            <a:endParaRPr kumimoji="1" lang="en-US" altLang="ja-JP" sz="1600" baseline="-25000" dirty="0"/>
          </a:p>
        </p:txBody>
      </p:sp>
      <p:sp>
        <p:nvSpPr>
          <p:cNvPr id="27" name="テキスト ボックス 26"/>
          <p:cNvSpPr txBox="1"/>
          <p:nvPr/>
        </p:nvSpPr>
        <p:spPr>
          <a:xfrm>
            <a:off x="3486523" y="3697754"/>
            <a:ext cx="292067" cy="338554"/>
          </a:xfrm>
          <a:prstGeom prst="rect">
            <a:avLst/>
          </a:prstGeom>
          <a:noFill/>
          <a:ln>
            <a:noFill/>
          </a:ln>
        </p:spPr>
        <p:txBody>
          <a:bodyPr wrap="none" rtlCol="0">
            <a:spAutoFit/>
          </a:bodyPr>
          <a:lstStyle/>
          <a:p>
            <a:pPr algn="ctr"/>
            <a:r>
              <a:rPr kumimoji="1" lang="en-US" altLang="ja-JP" sz="1600" dirty="0" smtClean="0"/>
              <a:t>=</a:t>
            </a:r>
            <a:endParaRPr kumimoji="1" lang="ja-JP" altLang="en-US" sz="1600" dirty="0"/>
          </a:p>
        </p:txBody>
      </p:sp>
      <p:sp>
        <p:nvSpPr>
          <p:cNvPr id="178" name="テキスト ボックス 177"/>
          <p:cNvSpPr txBox="1"/>
          <p:nvPr/>
        </p:nvSpPr>
        <p:spPr>
          <a:xfrm>
            <a:off x="3181723" y="3328422"/>
            <a:ext cx="292067" cy="1077218"/>
          </a:xfrm>
          <a:prstGeom prst="rect">
            <a:avLst/>
          </a:prstGeom>
          <a:noFill/>
          <a:ln>
            <a:noFill/>
          </a:ln>
        </p:spPr>
        <p:txBody>
          <a:bodyPr wrap="none" rtlCol="0">
            <a:spAutoFit/>
          </a:bodyPr>
          <a:lstStyle/>
          <a:p>
            <a:pPr algn="ctr"/>
            <a:r>
              <a:rPr kumimoji="1" lang="en-US" altLang="ja-JP" sz="1600" dirty="0" smtClean="0"/>
              <a:t>4</a:t>
            </a:r>
            <a:endParaRPr kumimoji="1" lang="en-US" altLang="ja-JP" sz="1600" baseline="-25000" dirty="0" smtClean="0"/>
          </a:p>
          <a:p>
            <a:pPr algn="ctr"/>
            <a:r>
              <a:rPr kumimoji="1" lang="en-US" altLang="ja-JP" sz="1600" dirty="0" smtClean="0"/>
              <a:t>2</a:t>
            </a:r>
          </a:p>
          <a:p>
            <a:pPr algn="ctr"/>
            <a:r>
              <a:rPr kumimoji="1" lang="en-US" altLang="ja-JP" sz="1600" dirty="0" smtClean="0"/>
              <a:t>1</a:t>
            </a:r>
            <a:endParaRPr kumimoji="1" lang="en-US" altLang="ja-JP" sz="1600" baseline="-25000" dirty="0"/>
          </a:p>
          <a:p>
            <a:pPr algn="ctr"/>
            <a:r>
              <a:rPr kumimoji="1" lang="en-US" altLang="ja-JP" sz="1600" dirty="0" smtClean="0"/>
              <a:t>1</a:t>
            </a:r>
            <a:endParaRPr kumimoji="1" lang="en-US" altLang="ja-JP" sz="1600" baseline="-25000" dirty="0"/>
          </a:p>
        </p:txBody>
      </p:sp>
      <p:sp>
        <p:nvSpPr>
          <p:cNvPr id="179" name="テキスト ボックス 178"/>
          <p:cNvSpPr txBox="1"/>
          <p:nvPr/>
        </p:nvSpPr>
        <p:spPr>
          <a:xfrm>
            <a:off x="2873113" y="3697754"/>
            <a:ext cx="292067" cy="338554"/>
          </a:xfrm>
          <a:prstGeom prst="rect">
            <a:avLst/>
          </a:prstGeom>
          <a:noFill/>
          <a:ln>
            <a:noFill/>
          </a:ln>
        </p:spPr>
        <p:txBody>
          <a:bodyPr wrap="none" rtlCol="0">
            <a:spAutoFit/>
          </a:bodyPr>
          <a:lstStyle/>
          <a:p>
            <a:pPr algn="ctr"/>
            <a:r>
              <a:rPr kumimoji="1" lang="en-US" altLang="ja-JP" sz="1600" dirty="0"/>
              <a:t>+</a:t>
            </a:r>
            <a:endParaRPr kumimoji="1" lang="ja-JP" altLang="en-US" sz="1600" dirty="0"/>
          </a:p>
        </p:txBody>
      </p:sp>
      <p:grpSp>
        <p:nvGrpSpPr>
          <p:cNvPr id="141" name="グループ化 140"/>
          <p:cNvGrpSpPr>
            <a:grpSpLocks noChangeAspect="1"/>
          </p:cNvGrpSpPr>
          <p:nvPr/>
        </p:nvGrpSpPr>
        <p:grpSpPr>
          <a:xfrm>
            <a:off x="895513" y="771221"/>
            <a:ext cx="2597751" cy="2324951"/>
            <a:chOff x="1100515" y="5651613"/>
            <a:chExt cx="2597751" cy="2324952"/>
          </a:xfrm>
        </p:grpSpPr>
        <p:grpSp>
          <p:nvGrpSpPr>
            <p:cNvPr id="142" name="グループ化 141"/>
            <p:cNvGrpSpPr/>
            <p:nvPr/>
          </p:nvGrpSpPr>
          <p:grpSpPr>
            <a:xfrm>
              <a:off x="1594492" y="6073368"/>
              <a:ext cx="1767375" cy="1595546"/>
              <a:chOff x="1594492" y="6073368"/>
              <a:chExt cx="1767375" cy="1595546"/>
            </a:xfrm>
          </p:grpSpPr>
          <p:sp>
            <p:nvSpPr>
              <p:cNvPr id="220" name="正方形/長方形 219"/>
              <p:cNvSpPr/>
              <p:nvPr/>
            </p:nvSpPr>
            <p:spPr>
              <a:xfrm>
                <a:off x="1614520" y="6138162"/>
                <a:ext cx="1569740" cy="1333708"/>
              </a:xfrm>
              <a:prstGeom prst="rect">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21" name="直線コネクタ 220"/>
              <p:cNvCxnSpPr/>
              <p:nvPr/>
            </p:nvCxnSpPr>
            <p:spPr>
              <a:xfrm flipH="1">
                <a:off x="1615386" y="7192882"/>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H="1">
                <a:off x="2910314" y="7192882"/>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flipH="1">
                <a:off x="2917125" y="6419844"/>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flipH="1">
                <a:off x="1611456" y="6423019"/>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rot="5400000" flipH="1">
                <a:off x="1751156" y="6274010"/>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rot="5400000" flipH="1">
                <a:off x="1753654" y="7327033"/>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rot="5400000" flipH="1">
                <a:off x="2764941" y="6274010"/>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rot="5400000" flipH="1">
                <a:off x="2767439" y="7327033"/>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H="1">
                <a:off x="2912472" y="6798934"/>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rot="5400000" flipH="1">
                <a:off x="2038511" y="7338255"/>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5400000" flipH="1">
                <a:off x="2292635" y="7338255"/>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rot="5400000" flipH="1">
                <a:off x="2521359" y="7338255"/>
                <a:ext cx="25264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3" name="正方形/長方形 232"/>
              <p:cNvSpPr/>
              <p:nvPr/>
            </p:nvSpPr>
            <p:spPr>
              <a:xfrm>
                <a:off x="1878855" y="6417612"/>
                <a:ext cx="1014442" cy="780094"/>
              </a:xfrm>
              <a:prstGeom prst="rect">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4" name="円/楕円 233"/>
              <p:cNvSpPr>
                <a:spLocks noChangeAspect="1"/>
              </p:cNvSpPr>
              <p:nvPr/>
            </p:nvSpPr>
            <p:spPr>
              <a:xfrm>
                <a:off x="2836400" y="6364784"/>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円/楕円 234"/>
              <p:cNvSpPr>
                <a:spLocks noChangeAspect="1"/>
              </p:cNvSpPr>
              <p:nvPr/>
            </p:nvSpPr>
            <p:spPr>
              <a:xfrm>
                <a:off x="1826029" y="6354186"/>
                <a:ext cx="105654" cy="105654"/>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円/楕円 235"/>
              <p:cNvSpPr>
                <a:spLocks noChangeAspect="1"/>
              </p:cNvSpPr>
              <p:nvPr/>
            </p:nvSpPr>
            <p:spPr>
              <a:xfrm>
                <a:off x="2114493" y="6753547"/>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円/楕円 236"/>
              <p:cNvSpPr>
                <a:spLocks noChangeAspect="1"/>
              </p:cNvSpPr>
              <p:nvPr/>
            </p:nvSpPr>
            <p:spPr>
              <a:xfrm>
                <a:off x="2158682" y="7187687"/>
                <a:ext cx="17277" cy="17277"/>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8" name="直線コネクタ 237"/>
              <p:cNvCxnSpPr>
                <a:stCxn id="235" idx="5"/>
                <a:endCxn id="236" idx="1"/>
              </p:cNvCxnSpPr>
              <p:nvPr/>
            </p:nvCxnSpPr>
            <p:spPr>
              <a:xfrm>
                <a:off x="1916210" y="6444367"/>
                <a:ext cx="213755" cy="3246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a:stCxn id="236" idx="4"/>
                <a:endCxn id="237" idx="0"/>
              </p:cNvCxnSpPr>
              <p:nvPr/>
            </p:nvCxnSpPr>
            <p:spPr>
              <a:xfrm>
                <a:off x="2167320" y="6859201"/>
                <a:ext cx="1" cy="3284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円/楕円 239"/>
              <p:cNvSpPr>
                <a:spLocks noChangeAspect="1"/>
              </p:cNvSpPr>
              <p:nvPr/>
            </p:nvSpPr>
            <p:spPr>
              <a:xfrm>
                <a:off x="2410932" y="6799020"/>
                <a:ext cx="17277" cy="17277"/>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円/楕円 240"/>
              <p:cNvSpPr>
                <a:spLocks noChangeAspect="1"/>
              </p:cNvSpPr>
              <p:nvPr/>
            </p:nvSpPr>
            <p:spPr>
              <a:xfrm>
                <a:off x="2410932" y="7187687"/>
                <a:ext cx="17277" cy="17277"/>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2" name="直線コネクタ 241"/>
              <p:cNvCxnSpPr>
                <a:stCxn id="234" idx="3"/>
                <a:endCxn id="240" idx="7"/>
              </p:cNvCxnSpPr>
              <p:nvPr/>
            </p:nvCxnSpPr>
            <p:spPr>
              <a:xfrm flipH="1">
                <a:off x="2425679" y="6454965"/>
                <a:ext cx="426194" cy="346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a:stCxn id="240" idx="4"/>
                <a:endCxn id="241" idx="0"/>
              </p:cNvCxnSpPr>
              <p:nvPr/>
            </p:nvCxnSpPr>
            <p:spPr>
              <a:xfrm>
                <a:off x="2419571" y="6816297"/>
                <a:ext cx="0" cy="3713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a:stCxn id="236" idx="6"/>
                <a:endCxn id="240" idx="2"/>
              </p:cNvCxnSpPr>
              <p:nvPr/>
            </p:nvCxnSpPr>
            <p:spPr>
              <a:xfrm>
                <a:off x="2220147" y="6806374"/>
                <a:ext cx="190785" cy="12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5" name="円/楕円 244"/>
              <p:cNvSpPr>
                <a:spLocks noChangeAspect="1"/>
              </p:cNvSpPr>
              <p:nvPr/>
            </p:nvSpPr>
            <p:spPr>
              <a:xfrm>
                <a:off x="2600763" y="6882358"/>
                <a:ext cx="105654" cy="10565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楕円 245"/>
              <p:cNvSpPr>
                <a:spLocks noChangeAspect="1"/>
              </p:cNvSpPr>
              <p:nvPr/>
            </p:nvSpPr>
            <p:spPr>
              <a:xfrm>
                <a:off x="2644952" y="7187687"/>
                <a:ext cx="17277" cy="17277"/>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7" name="直線コネクタ 246"/>
              <p:cNvCxnSpPr>
                <a:stCxn id="245" idx="4"/>
                <a:endCxn id="246" idx="0"/>
              </p:cNvCxnSpPr>
              <p:nvPr/>
            </p:nvCxnSpPr>
            <p:spPr>
              <a:xfrm>
                <a:off x="2653590" y="6988012"/>
                <a:ext cx="1" cy="199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円/楕円 247"/>
              <p:cNvSpPr>
                <a:spLocks noChangeAspect="1"/>
              </p:cNvSpPr>
              <p:nvPr/>
            </p:nvSpPr>
            <p:spPr>
              <a:xfrm>
                <a:off x="2880589" y="6791431"/>
                <a:ext cx="17277" cy="17277"/>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9" name="直線コネクタ 248"/>
              <p:cNvCxnSpPr>
                <a:stCxn id="245" idx="7"/>
                <a:endCxn id="248" idx="3"/>
              </p:cNvCxnSpPr>
              <p:nvPr/>
            </p:nvCxnSpPr>
            <p:spPr>
              <a:xfrm flipV="1">
                <a:off x="2690944" y="6806178"/>
                <a:ext cx="192175" cy="91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a:stCxn id="240" idx="6"/>
                <a:endCxn id="245" idx="1"/>
              </p:cNvCxnSpPr>
              <p:nvPr/>
            </p:nvCxnSpPr>
            <p:spPr>
              <a:xfrm>
                <a:off x="2428209" y="6807659"/>
                <a:ext cx="188027" cy="901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矢印コネクタ 250"/>
              <p:cNvCxnSpPr/>
              <p:nvPr/>
            </p:nvCxnSpPr>
            <p:spPr>
              <a:xfrm>
                <a:off x="2091765" y="7222535"/>
                <a:ext cx="0" cy="235142"/>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2" name="直線矢印コネクタ 251"/>
              <p:cNvCxnSpPr/>
              <p:nvPr/>
            </p:nvCxnSpPr>
            <p:spPr>
              <a:xfrm rot="5400000">
                <a:off x="3051396" y="6589030"/>
                <a:ext cx="0" cy="254625"/>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3" name="直線矢印コネクタ 252"/>
              <p:cNvCxnSpPr/>
              <p:nvPr/>
            </p:nvCxnSpPr>
            <p:spPr>
              <a:xfrm rot="5400000">
                <a:off x="1744667" y="6582679"/>
                <a:ext cx="0" cy="254625"/>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4" name="直線矢印コネクタ 253"/>
              <p:cNvCxnSpPr/>
              <p:nvPr/>
            </p:nvCxnSpPr>
            <p:spPr>
              <a:xfrm>
                <a:off x="2244165" y="6162617"/>
                <a:ext cx="0" cy="235142"/>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55" name="フリーフォーム 254"/>
              <p:cNvSpPr/>
              <p:nvPr/>
            </p:nvSpPr>
            <p:spPr>
              <a:xfrm>
                <a:off x="2001272" y="6571997"/>
                <a:ext cx="792759" cy="1096917"/>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Lst>
                <a:ahLst/>
                <a:cxnLst>
                  <a:cxn ang="0">
                    <a:pos x="connsiteX0" y="connsiteY0"/>
                  </a:cxn>
                  <a:cxn ang="0">
                    <a:pos x="connsiteX1" y="connsiteY1"/>
                  </a:cxn>
                  <a:cxn ang="0">
                    <a:pos x="connsiteX2" y="connsiteY2"/>
                  </a:cxn>
                  <a:cxn ang="0">
                    <a:pos x="connsiteX3" y="connsiteY3"/>
                  </a:cxn>
                </a:cxnLst>
                <a:rect l="l" t="t" r="r" b="b"/>
                <a:pathLst>
                  <a:path w="422947" h="531407">
                    <a:moveTo>
                      <a:pt x="702" y="531407"/>
                    </a:moveTo>
                    <a:cubicBezTo>
                      <a:pt x="4229" y="316598"/>
                      <a:pt x="-16687" y="118654"/>
                      <a:pt x="44995" y="43256"/>
                    </a:cubicBezTo>
                    <a:cubicBezTo>
                      <a:pt x="106677" y="-32142"/>
                      <a:pt x="308238" y="-1788"/>
                      <a:pt x="370794" y="79021"/>
                    </a:cubicBezTo>
                    <a:cubicBezTo>
                      <a:pt x="433350" y="159830"/>
                      <a:pt x="423716" y="344182"/>
                      <a:pt x="420331" y="528108"/>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テキスト ボックス 255"/>
              <p:cNvSpPr txBox="1"/>
              <p:nvPr/>
            </p:nvSpPr>
            <p:spPr>
              <a:xfrm>
                <a:off x="2162123" y="6509579"/>
                <a:ext cx="312979" cy="279797"/>
              </a:xfrm>
              <a:prstGeom prst="rect">
                <a:avLst/>
              </a:prstGeom>
              <a:noFill/>
            </p:spPr>
            <p:txBody>
              <a:bodyPr wrap="square" rtlCol="0">
                <a:spAutoFit/>
              </a:bodyPr>
              <a:lstStyle/>
              <a:p>
                <a:r>
                  <a:rPr kumimoji="1" lang="en-US" altLang="ja-JP" sz="1600" i="1" dirty="0" smtClean="0">
                    <a:solidFill>
                      <a:schemeClr val="accent1"/>
                    </a:solidFill>
                  </a:rPr>
                  <a:t>x</a:t>
                </a:r>
                <a:endParaRPr kumimoji="1" lang="ja-JP" altLang="en-US" sz="1600" i="1" dirty="0">
                  <a:solidFill>
                    <a:schemeClr val="accent1"/>
                  </a:solidFill>
                </a:endParaRPr>
              </a:p>
            </p:txBody>
          </p:sp>
          <p:sp>
            <p:nvSpPr>
              <p:cNvPr id="257" name="テキスト ボックス 256"/>
              <p:cNvSpPr txBox="1"/>
              <p:nvPr/>
            </p:nvSpPr>
            <p:spPr>
              <a:xfrm>
                <a:off x="2195566" y="6830251"/>
                <a:ext cx="312979" cy="279797"/>
              </a:xfrm>
              <a:prstGeom prst="rect">
                <a:avLst/>
              </a:prstGeom>
              <a:noFill/>
            </p:spPr>
            <p:txBody>
              <a:bodyPr wrap="square" rtlCol="0">
                <a:spAutoFit/>
              </a:bodyPr>
              <a:lstStyle/>
              <a:p>
                <a:r>
                  <a:rPr kumimoji="1" lang="en-US" altLang="ja-JP" sz="1600" i="1" dirty="0" smtClean="0">
                    <a:solidFill>
                      <a:schemeClr val="accent4"/>
                    </a:solidFill>
                  </a:rPr>
                  <a:t>y</a:t>
                </a:r>
                <a:endParaRPr kumimoji="1" lang="ja-JP" altLang="en-US" sz="1600" i="1" dirty="0">
                  <a:solidFill>
                    <a:schemeClr val="accent4"/>
                  </a:solidFill>
                </a:endParaRPr>
              </a:p>
            </p:txBody>
          </p:sp>
          <p:sp>
            <p:nvSpPr>
              <p:cNvPr id="258" name="テキスト ボックス 257"/>
              <p:cNvSpPr txBox="1"/>
              <p:nvPr/>
            </p:nvSpPr>
            <p:spPr>
              <a:xfrm>
                <a:off x="2106967" y="7140042"/>
                <a:ext cx="385864" cy="279797"/>
              </a:xfrm>
              <a:prstGeom prst="rect">
                <a:avLst/>
              </a:prstGeom>
              <a:noFill/>
            </p:spPr>
            <p:txBody>
              <a:bodyPr wrap="square" rtlCol="0">
                <a:spAutoFit/>
              </a:bodyPr>
              <a:lstStyle/>
              <a:p>
                <a:r>
                  <a:rPr kumimoji="1" lang="en-US" altLang="ja-JP" sz="1600" dirty="0" smtClean="0"/>
                  <a:t>p</a:t>
                </a:r>
                <a:r>
                  <a:rPr kumimoji="1" lang="en-US" altLang="ja-JP" sz="1600" baseline="-25000" dirty="0" smtClean="0"/>
                  <a:t>0</a:t>
                </a:r>
                <a:endParaRPr kumimoji="1" lang="ja-JP" altLang="en-US" sz="1600" baseline="-25000" dirty="0"/>
              </a:p>
            </p:txBody>
          </p:sp>
          <p:sp>
            <p:nvSpPr>
              <p:cNvPr id="259" name="テキスト ボックス 258"/>
              <p:cNvSpPr txBox="1"/>
              <p:nvPr/>
            </p:nvSpPr>
            <p:spPr>
              <a:xfrm>
                <a:off x="2833969" y="6722516"/>
                <a:ext cx="424448" cy="279797"/>
              </a:xfrm>
              <a:prstGeom prst="rect">
                <a:avLst/>
              </a:prstGeom>
              <a:noFill/>
            </p:spPr>
            <p:txBody>
              <a:bodyPr wrap="square" rtlCol="0">
                <a:spAutoFit/>
              </a:bodyPr>
              <a:lstStyle/>
              <a:p>
                <a:pPr algn="ctr"/>
                <a:r>
                  <a:rPr kumimoji="1" lang="en-US" altLang="ja-JP" sz="1600" dirty="0" smtClean="0"/>
                  <a:t>p</a:t>
                </a:r>
                <a:r>
                  <a:rPr kumimoji="1" lang="en-US" altLang="ja-JP" sz="1600" baseline="-25000" dirty="0" smtClean="0"/>
                  <a:t>1</a:t>
                </a:r>
                <a:endParaRPr kumimoji="1" lang="ja-JP" altLang="en-US" sz="1600" dirty="0"/>
              </a:p>
            </p:txBody>
          </p:sp>
          <p:sp>
            <p:nvSpPr>
              <p:cNvPr id="260" name="テキスト ボックス 259"/>
              <p:cNvSpPr txBox="1"/>
              <p:nvPr/>
            </p:nvSpPr>
            <p:spPr>
              <a:xfrm>
                <a:off x="1594492" y="6642012"/>
                <a:ext cx="385864" cy="279797"/>
              </a:xfrm>
              <a:prstGeom prst="rect">
                <a:avLst/>
              </a:prstGeom>
              <a:noFill/>
            </p:spPr>
            <p:txBody>
              <a:bodyPr wrap="square" rtlCol="0">
                <a:spAutoFit/>
              </a:bodyPr>
              <a:lstStyle/>
              <a:p>
                <a:r>
                  <a:rPr kumimoji="1" lang="en-US" altLang="ja-JP" sz="1600" dirty="0" smtClean="0"/>
                  <a:t>p</a:t>
                </a:r>
                <a:r>
                  <a:rPr kumimoji="1" lang="en-US" altLang="ja-JP" sz="1600" baseline="-25000" dirty="0" smtClean="0"/>
                  <a:t>3</a:t>
                </a:r>
                <a:endParaRPr kumimoji="1" lang="ja-JP" altLang="en-US" sz="1600" dirty="0"/>
              </a:p>
            </p:txBody>
          </p:sp>
          <p:sp>
            <p:nvSpPr>
              <p:cNvPr id="261" name="テキスト ボックス 260"/>
              <p:cNvSpPr txBox="1"/>
              <p:nvPr/>
            </p:nvSpPr>
            <p:spPr>
              <a:xfrm>
                <a:off x="2252943" y="6073368"/>
                <a:ext cx="385864" cy="279797"/>
              </a:xfrm>
              <a:prstGeom prst="rect">
                <a:avLst/>
              </a:prstGeom>
              <a:noFill/>
            </p:spPr>
            <p:txBody>
              <a:bodyPr wrap="square" rtlCol="0">
                <a:spAutoFit/>
              </a:bodyPr>
              <a:lstStyle/>
              <a:p>
                <a:r>
                  <a:rPr kumimoji="1" lang="en-US" altLang="ja-JP" sz="1600" dirty="0" smtClean="0"/>
                  <a:t>p</a:t>
                </a:r>
                <a:r>
                  <a:rPr kumimoji="1" lang="en-US" altLang="ja-JP" sz="1600" baseline="-25000" dirty="0" smtClean="0"/>
                  <a:t>2</a:t>
                </a:r>
                <a:endParaRPr kumimoji="1" lang="ja-JP" altLang="en-US" sz="1600" dirty="0"/>
              </a:p>
            </p:txBody>
          </p:sp>
          <p:sp>
            <p:nvSpPr>
              <p:cNvPr id="262" name="フリーフォーム 261"/>
              <p:cNvSpPr/>
              <p:nvPr/>
            </p:nvSpPr>
            <p:spPr>
              <a:xfrm>
                <a:off x="2506729" y="6575155"/>
                <a:ext cx="855138" cy="1089741"/>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 name="connsiteX0" fmla="*/ 25158 w 408276"/>
                  <a:gd name="connsiteY0" fmla="*/ 492385 h 492385"/>
                  <a:gd name="connsiteX1" fmla="*/ 30538 w 408276"/>
                  <a:gd name="connsiteY1" fmla="*/ 106514 h 492385"/>
                  <a:gd name="connsiteX2" fmla="*/ 408276 w 408276"/>
                  <a:gd name="connsiteY2" fmla="*/ 906 h 492385"/>
                  <a:gd name="connsiteX0" fmla="*/ 30299 w 413417"/>
                  <a:gd name="connsiteY0" fmla="*/ 492385 h 492385"/>
                  <a:gd name="connsiteX1" fmla="*/ 35679 w 413417"/>
                  <a:gd name="connsiteY1" fmla="*/ 106514 h 492385"/>
                  <a:gd name="connsiteX2" fmla="*/ 413417 w 413417"/>
                  <a:gd name="connsiteY2" fmla="*/ 906 h 492385"/>
                  <a:gd name="connsiteX0" fmla="*/ 30299 w 408777"/>
                  <a:gd name="connsiteY0" fmla="*/ 534192 h 534192"/>
                  <a:gd name="connsiteX1" fmla="*/ 35679 w 408777"/>
                  <a:gd name="connsiteY1" fmla="*/ 148321 h 534192"/>
                  <a:gd name="connsiteX2" fmla="*/ 408777 w 408777"/>
                  <a:gd name="connsiteY2" fmla="*/ 434 h 534192"/>
                  <a:gd name="connsiteX0" fmla="*/ 30299 w 431975"/>
                  <a:gd name="connsiteY0" fmla="*/ 520692 h 520692"/>
                  <a:gd name="connsiteX1" fmla="*/ 35679 w 431975"/>
                  <a:gd name="connsiteY1" fmla="*/ 134821 h 520692"/>
                  <a:gd name="connsiteX2" fmla="*/ 431975 w 431975"/>
                  <a:gd name="connsiteY2" fmla="*/ 524 h 520692"/>
                  <a:gd name="connsiteX0" fmla="*/ 30299 w 422696"/>
                  <a:gd name="connsiteY0" fmla="*/ 520692 h 520692"/>
                  <a:gd name="connsiteX1" fmla="*/ 35679 w 422696"/>
                  <a:gd name="connsiteY1" fmla="*/ 134821 h 520692"/>
                  <a:gd name="connsiteX2" fmla="*/ 422696 w 422696"/>
                  <a:gd name="connsiteY2" fmla="*/ 524 h 520692"/>
                  <a:gd name="connsiteX0" fmla="*/ 30299 w 422696"/>
                  <a:gd name="connsiteY0" fmla="*/ 520168 h 520168"/>
                  <a:gd name="connsiteX1" fmla="*/ 35679 w 422696"/>
                  <a:gd name="connsiteY1" fmla="*/ 134297 h 520168"/>
                  <a:gd name="connsiteX2" fmla="*/ 422696 w 422696"/>
                  <a:gd name="connsiteY2" fmla="*/ 0 h 520168"/>
                  <a:gd name="connsiteX0" fmla="*/ 34285 w 420496"/>
                  <a:gd name="connsiteY0" fmla="*/ 527718 h 527718"/>
                  <a:gd name="connsiteX1" fmla="*/ 33479 w 420496"/>
                  <a:gd name="connsiteY1" fmla="*/ 134297 h 527718"/>
                  <a:gd name="connsiteX2" fmla="*/ 420496 w 420496"/>
                  <a:gd name="connsiteY2" fmla="*/ 0 h 527718"/>
                  <a:gd name="connsiteX0" fmla="*/ 22330 w 408541"/>
                  <a:gd name="connsiteY0" fmla="*/ 527718 h 527718"/>
                  <a:gd name="connsiteX1" fmla="*/ 41629 w 408541"/>
                  <a:gd name="connsiteY1" fmla="*/ 99568 h 527718"/>
                  <a:gd name="connsiteX2" fmla="*/ 408541 w 408541"/>
                  <a:gd name="connsiteY2" fmla="*/ 0 h 527718"/>
                  <a:gd name="connsiteX0" fmla="*/ 28402 w 414613"/>
                  <a:gd name="connsiteY0" fmla="*/ 527718 h 527718"/>
                  <a:gd name="connsiteX1" fmla="*/ 36875 w 414613"/>
                  <a:gd name="connsiteY1" fmla="*/ 108628 h 527718"/>
                  <a:gd name="connsiteX2" fmla="*/ 414613 w 414613"/>
                  <a:gd name="connsiteY2" fmla="*/ 0 h 527718"/>
                  <a:gd name="connsiteX0" fmla="*/ 25686 w 416537"/>
                  <a:gd name="connsiteY0" fmla="*/ 512618 h 512618"/>
                  <a:gd name="connsiteX1" fmla="*/ 38799 w 416537"/>
                  <a:gd name="connsiteY1" fmla="*/ 108628 h 512618"/>
                  <a:gd name="connsiteX2" fmla="*/ 416537 w 416537"/>
                  <a:gd name="connsiteY2" fmla="*/ 0 h 512618"/>
                </a:gdLst>
                <a:ahLst/>
                <a:cxnLst>
                  <a:cxn ang="0">
                    <a:pos x="connsiteX0" y="connsiteY0"/>
                  </a:cxn>
                  <a:cxn ang="0">
                    <a:pos x="connsiteX1" y="connsiteY1"/>
                  </a:cxn>
                  <a:cxn ang="0">
                    <a:pos x="connsiteX2" y="connsiteY2"/>
                  </a:cxn>
                </a:cxnLst>
                <a:rect l="l" t="t" r="r" b="b"/>
                <a:pathLst>
                  <a:path w="416537" h="512618">
                    <a:moveTo>
                      <a:pt x="25686" y="512618"/>
                    </a:moveTo>
                    <a:cubicBezTo>
                      <a:pt x="4304" y="368249"/>
                      <a:pt x="-25054" y="190541"/>
                      <a:pt x="38799" y="108628"/>
                    </a:cubicBezTo>
                    <a:cubicBezTo>
                      <a:pt x="102652" y="26715"/>
                      <a:pt x="202659" y="3830"/>
                      <a:pt x="416537" y="0"/>
                    </a:cubicBezTo>
                  </a:path>
                </a:pathLst>
              </a:custGeom>
              <a:noFill/>
              <a:ln w="57150">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3" name="グループ化 152"/>
            <p:cNvGrpSpPr/>
            <p:nvPr/>
          </p:nvGrpSpPr>
          <p:grpSpPr>
            <a:xfrm>
              <a:off x="1100515" y="5651613"/>
              <a:ext cx="2597751" cy="2324952"/>
              <a:chOff x="1100515" y="5651613"/>
              <a:chExt cx="2597751" cy="2324952"/>
            </a:xfrm>
          </p:grpSpPr>
          <p:sp>
            <p:nvSpPr>
              <p:cNvPr id="155" name="左中かっこ 154"/>
              <p:cNvSpPr/>
              <p:nvPr/>
            </p:nvSpPr>
            <p:spPr>
              <a:xfrm rot="16200000">
                <a:off x="2309384" y="6931687"/>
                <a:ext cx="160262" cy="1521181"/>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6" name="テキスト ボックス 185"/>
              <p:cNvSpPr txBox="1"/>
              <p:nvPr/>
            </p:nvSpPr>
            <p:spPr>
              <a:xfrm>
                <a:off x="2230068" y="7696768"/>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smtClean="0"/>
                  <a:t>0</a:t>
                </a:r>
                <a:endParaRPr kumimoji="1" lang="ja-JP" altLang="en-US" sz="1600" dirty="0"/>
              </a:p>
            </p:txBody>
          </p:sp>
          <p:sp>
            <p:nvSpPr>
              <p:cNvPr id="208" name="左中かっこ 207"/>
              <p:cNvSpPr/>
              <p:nvPr/>
            </p:nvSpPr>
            <p:spPr>
              <a:xfrm rot="5400000">
                <a:off x="2309384" y="5224703"/>
                <a:ext cx="160262" cy="1521181"/>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1" name="テキスト ボックス 210"/>
              <p:cNvSpPr txBox="1"/>
              <p:nvPr/>
            </p:nvSpPr>
            <p:spPr>
              <a:xfrm>
                <a:off x="2282158" y="5651613"/>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smtClean="0"/>
                  <a:t>2</a:t>
                </a:r>
                <a:endParaRPr kumimoji="1" lang="ja-JP" altLang="en-US" sz="1600" dirty="0"/>
              </a:p>
            </p:txBody>
          </p:sp>
          <p:sp>
            <p:nvSpPr>
              <p:cNvPr id="212" name="左中かっこ 211"/>
              <p:cNvSpPr/>
              <p:nvPr/>
            </p:nvSpPr>
            <p:spPr>
              <a:xfrm rot="10800000">
                <a:off x="3291117" y="6173787"/>
                <a:ext cx="160262" cy="1262458"/>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3" name="テキスト ボックス 212"/>
              <p:cNvSpPr txBox="1"/>
              <p:nvPr/>
            </p:nvSpPr>
            <p:spPr>
              <a:xfrm>
                <a:off x="3379371" y="6604961"/>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smtClean="0"/>
                  <a:t>1</a:t>
                </a:r>
                <a:endParaRPr kumimoji="1" lang="ja-JP" altLang="en-US" sz="1600" dirty="0"/>
              </a:p>
            </p:txBody>
          </p:sp>
          <p:sp>
            <p:nvSpPr>
              <p:cNvPr id="216" name="左中かっこ 215"/>
              <p:cNvSpPr/>
              <p:nvPr/>
            </p:nvSpPr>
            <p:spPr>
              <a:xfrm>
                <a:off x="1383467" y="6173787"/>
                <a:ext cx="160262" cy="1262458"/>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8" name="テキスト ボックス 217"/>
              <p:cNvSpPr txBox="1"/>
              <p:nvPr/>
            </p:nvSpPr>
            <p:spPr>
              <a:xfrm>
                <a:off x="1100515" y="6604961"/>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smtClean="0"/>
                  <a:t>3</a:t>
                </a:r>
                <a:endParaRPr kumimoji="1" lang="ja-JP" altLang="en-US" sz="1600" dirty="0"/>
              </a:p>
            </p:txBody>
          </p:sp>
        </p:grpSp>
      </p:grpSp>
      <p:grpSp>
        <p:nvGrpSpPr>
          <p:cNvPr id="263" name="グループ化 262"/>
          <p:cNvGrpSpPr>
            <a:grpSpLocks noChangeAspect="1"/>
          </p:cNvGrpSpPr>
          <p:nvPr/>
        </p:nvGrpSpPr>
        <p:grpSpPr>
          <a:xfrm>
            <a:off x="5403273" y="844154"/>
            <a:ext cx="2909449" cy="2219763"/>
            <a:chOff x="16373669" y="1417080"/>
            <a:chExt cx="3520433" cy="2685912"/>
          </a:xfrm>
        </p:grpSpPr>
        <p:grpSp>
          <p:nvGrpSpPr>
            <p:cNvPr id="264" name="グループ化 263"/>
            <p:cNvGrpSpPr/>
            <p:nvPr/>
          </p:nvGrpSpPr>
          <p:grpSpPr>
            <a:xfrm>
              <a:off x="16373669" y="1417080"/>
              <a:ext cx="3520433" cy="2685912"/>
              <a:chOff x="17587362" y="3994284"/>
              <a:chExt cx="2909449" cy="2219762"/>
            </a:xfrm>
          </p:grpSpPr>
          <p:sp>
            <p:nvSpPr>
              <p:cNvPr id="311" name="左中かっこ 310"/>
              <p:cNvSpPr/>
              <p:nvPr/>
            </p:nvSpPr>
            <p:spPr>
              <a:xfrm rot="16200000">
                <a:off x="18951013" y="5203721"/>
                <a:ext cx="160262" cy="138289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12" name="テキスト ボックス 311"/>
              <p:cNvSpPr txBox="1"/>
              <p:nvPr/>
            </p:nvSpPr>
            <p:spPr>
              <a:xfrm>
                <a:off x="18871697" y="5934249"/>
                <a:ext cx="318895" cy="279797"/>
              </a:xfrm>
              <a:prstGeom prst="rect">
                <a:avLst/>
              </a:prstGeom>
              <a:noFill/>
            </p:spPr>
            <p:txBody>
              <a:bodyPr wrap="square" rtlCol="0">
                <a:spAutoFit/>
              </a:bodyPr>
              <a:lstStyle/>
              <a:p>
                <a:r>
                  <a:rPr kumimoji="1" lang="en-US" altLang="ja-JP" sz="1600" dirty="0"/>
                  <a:t>l</a:t>
                </a:r>
                <a:r>
                  <a:rPr kumimoji="1" lang="en-US" altLang="ja-JP" sz="1600" baseline="-25000" dirty="0"/>
                  <a:t>0</a:t>
                </a:r>
                <a:endParaRPr kumimoji="1" lang="ja-JP" altLang="en-US" sz="1600" dirty="0"/>
              </a:p>
            </p:txBody>
          </p:sp>
          <p:sp>
            <p:nvSpPr>
              <p:cNvPr id="313" name="左中かっこ 312"/>
              <p:cNvSpPr/>
              <p:nvPr/>
            </p:nvSpPr>
            <p:spPr>
              <a:xfrm rot="12360000">
                <a:off x="20080383" y="4834226"/>
                <a:ext cx="160262" cy="9554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14" name="左中かっこ 313"/>
              <p:cNvSpPr/>
              <p:nvPr/>
            </p:nvSpPr>
            <p:spPr>
              <a:xfrm rot="20040000">
                <a:off x="17882090" y="4805490"/>
                <a:ext cx="160262" cy="955472"/>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15" name="左中かっこ 314"/>
              <p:cNvSpPr/>
              <p:nvPr/>
            </p:nvSpPr>
            <p:spPr>
              <a:xfrm rot="3900000">
                <a:off x="18304471" y="3772276"/>
                <a:ext cx="160262" cy="1191153"/>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16" name="左中かっこ 315"/>
              <p:cNvSpPr/>
              <p:nvPr/>
            </p:nvSpPr>
            <p:spPr>
              <a:xfrm rot="6960000">
                <a:off x="19583889" y="3781056"/>
                <a:ext cx="160262" cy="1191153"/>
              </a:xfrm>
              <a:prstGeom prst="leftBrace">
                <a:avLst>
                  <a:gd name="adj1" fmla="val 7502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17" name="テキスト ボックス 316"/>
              <p:cNvSpPr txBox="1"/>
              <p:nvPr/>
            </p:nvSpPr>
            <p:spPr>
              <a:xfrm>
                <a:off x="20177916" y="5180534"/>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smtClean="0"/>
                  <a:t>1</a:t>
                </a:r>
                <a:endParaRPr kumimoji="1" lang="ja-JP" altLang="en-US" sz="1600" dirty="0"/>
              </a:p>
            </p:txBody>
          </p:sp>
          <p:sp>
            <p:nvSpPr>
              <p:cNvPr id="318" name="テキスト ボックス 317"/>
              <p:cNvSpPr txBox="1"/>
              <p:nvPr/>
            </p:nvSpPr>
            <p:spPr>
              <a:xfrm>
                <a:off x="19632114" y="3994284"/>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smtClean="0"/>
                  <a:t>2</a:t>
                </a:r>
                <a:endParaRPr kumimoji="1" lang="ja-JP" altLang="en-US" sz="1600" dirty="0"/>
              </a:p>
            </p:txBody>
          </p:sp>
          <p:sp>
            <p:nvSpPr>
              <p:cNvPr id="319" name="テキスト ボックス 318"/>
              <p:cNvSpPr txBox="1"/>
              <p:nvPr/>
            </p:nvSpPr>
            <p:spPr>
              <a:xfrm>
                <a:off x="18107999" y="3994284"/>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a:t>3</a:t>
                </a:r>
                <a:endParaRPr kumimoji="1" lang="ja-JP" altLang="en-US" sz="1600" dirty="0"/>
              </a:p>
            </p:txBody>
          </p:sp>
          <p:sp>
            <p:nvSpPr>
              <p:cNvPr id="320" name="テキスト ボックス 319"/>
              <p:cNvSpPr txBox="1"/>
              <p:nvPr/>
            </p:nvSpPr>
            <p:spPr>
              <a:xfrm>
                <a:off x="17587362" y="5132643"/>
                <a:ext cx="318895" cy="279797"/>
              </a:xfrm>
              <a:prstGeom prst="rect">
                <a:avLst/>
              </a:prstGeom>
              <a:noFill/>
            </p:spPr>
            <p:txBody>
              <a:bodyPr wrap="square" rtlCol="0">
                <a:spAutoFit/>
              </a:bodyPr>
              <a:lstStyle/>
              <a:p>
                <a:r>
                  <a:rPr kumimoji="1" lang="en-US" altLang="ja-JP" sz="1600" dirty="0" smtClean="0"/>
                  <a:t>l</a:t>
                </a:r>
                <a:r>
                  <a:rPr kumimoji="1" lang="en-US" altLang="ja-JP" sz="1600" baseline="-25000" dirty="0" smtClean="0"/>
                  <a:t>4</a:t>
                </a:r>
                <a:endParaRPr kumimoji="1" lang="ja-JP" altLang="en-US" sz="1600" dirty="0"/>
              </a:p>
            </p:txBody>
          </p:sp>
        </p:grpSp>
        <p:grpSp>
          <p:nvGrpSpPr>
            <p:cNvPr id="265" name="グループ化 264"/>
            <p:cNvGrpSpPr/>
            <p:nvPr/>
          </p:nvGrpSpPr>
          <p:grpSpPr>
            <a:xfrm>
              <a:off x="16712573" y="1677384"/>
              <a:ext cx="2810676" cy="1991986"/>
              <a:chOff x="16712573" y="1677384"/>
              <a:chExt cx="2810676" cy="1991986"/>
            </a:xfrm>
          </p:grpSpPr>
          <p:sp>
            <p:nvSpPr>
              <p:cNvPr id="266" name="五角形 265"/>
              <p:cNvSpPr>
                <a:spLocks/>
              </p:cNvSpPr>
              <p:nvPr/>
            </p:nvSpPr>
            <p:spPr>
              <a:xfrm>
                <a:off x="16712573" y="1677384"/>
                <a:ext cx="2778035" cy="1763382"/>
              </a:xfrm>
              <a:prstGeom prst="pentagon">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sp>
            <p:nvSpPr>
              <p:cNvPr id="267" name="五角形 266"/>
              <p:cNvSpPr>
                <a:spLocks/>
              </p:cNvSpPr>
              <p:nvPr/>
            </p:nvSpPr>
            <p:spPr>
              <a:xfrm>
                <a:off x="17182196" y="2069725"/>
                <a:ext cx="1838788" cy="1040168"/>
              </a:xfrm>
              <a:prstGeom prst="pentagon">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cxnSp>
            <p:nvCxnSpPr>
              <p:cNvPr id="268" name="直線コネクタ 267"/>
              <p:cNvCxnSpPr>
                <a:cxnSpLocks/>
                <a:stCxn id="280" idx="3"/>
              </p:cNvCxnSpPr>
              <p:nvPr/>
            </p:nvCxnSpPr>
            <p:spPr>
              <a:xfrm flipH="1">
                <a:off x="18431833" y="2755676"/>
                <a:ext cx="130772" cy="3542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a:cxnSpLocks/>
                <a:stCxn id="280" idx="3"/>
              </p:cNvCxnSpPr>
              <p:nvPr/>
            </p:nvCxnSpPr>
            <p:spPr>
              <a:xfrm flipV="1">
                <a:off x="18562605" y="2751342"/>
                <a:ext cx="292882" cy="43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a:cxnSpLocks/>
              </p:cNvCxnSpPr>
              <p:nvPr/>
            </p:nvCxnSpPr>
            <p:spPr>
              <a:xfrm flipH="1">
                <a:off x="18214575" y="2589809"/>
                <a:ext cx="94405" cy="5200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p:cNvCxnSpPr>
                <a:cxnSpLocks/>
                <a:stCxn id="280" idx="2"/>
                <a:endCxn id="267" idx="5"/>
              </p:cNvCxnSpPr>
              <p:nvPr/>
            </p:nvCxnSpPr>
            <p:spPr>
              <a:xfrm flipV="1">
                <a:off x="18305207" y="2467034"/>
                <a:ext cx="715774" cy="131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a:cxnSpLocks/>
                <a:stCxn id="267" idx="0"/>
                <a:endCxn id="280" idx="1"/>
              </p:cNvCxnSpPr>
              <p:nvPr/>
            </p:nvCxnSpPr>
            <p:spPr>
              <a:xfrm flipH="1">
                <a:off x="17974817" y="2069725"/>
                <a:ext cx="126773" cy="474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a:cxnSpLocks/>
                <a:stCxn id="280" idx="1"/>
              </p:cNvCxnSpPr>
              <p:nvPr/>
            </p:nvCxnSpPr>
            <p:spPr>
              <a:xfrm>
                <a:off x="17974817" y="2544379"/>
                <a:ext cx="9938" cy="5655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a:cxnSpLocks/>
                <a:stCxn id="280" idx="0"/>
                <a:endCxn id="267" idx="1"/>
              </p:cNvCxnSpPr>
              <p:nvPr/>
            </p:nvCxnSpPr>
            <p:spPr>
              <a:xfrm flipH="1" flipV="1">
                <a:off x="17182198" y="2467034"/>
                <a:ext cx="481437" cy="127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p:cNvCxnSpPr>
                <a:cxnSpLocks/>
                <a:stCxn id="280" idx="0"/>
              </p:cNvCxnSpPr>
              <p:nvPr/>
            </p:nvCxnSpPr>
            <p:spPr>
              <a:xfrm>
                <a:off x="17663635" y="2594322"/>
                <a:ext cx="91299" cy="515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フリーフォーム 275"/>
              <p:cNvSpPr/>
              <p:nvPr/>
            </p:nvSpPr>
            <p:spPr>
              <a:xfrm>
                <a:off x="17497856" y="2348790"/>
                <a:ext cx="1175871" cy="1320580"/>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2004 w 550221"/>
                  <a:gd name="connsiteY0" fmla="*/ 515933 h 515933"/>
                  <a:gd name="connsiteX1" fmla="*/ 77674 w 550221"/>
                  <a:gd name="connsiteY1" fmla="*/ 68478 h 515933"/>
                  <a:gd name="connsiteX2" fmla="*/ 380034 w 550221"/>
                  <a:gd name="connsiteY2" fmla="*/ 22357 h 515933"/>
                  <a:gd name="connsiteX3" fmla="*/ 550221 w 550221"/>
                  <a:gd name="connsiteY3" fmla="*/ 45 h 515933"/>
                  <a:gd name="connsiteX0" fmla="*/ 2004 w 550221"/>
                  <a:gd name="connsiteY0" fmla="*/ 554647 h 554647"/>
                  <a:gd name="connsiteX1" fmla="*/ 77674 w 550221"/>
                  <a:gd name="connsiteY1" fmla="*/ 107192 h 554647"/>
                  <a:gd name="connsiteX2" fmla="*/ 380034 w 550221"/>
                  <a:gd name="connsiteY2" fmla="*/ 61071 h 554647"/>
                  <a:gd name="connsiteX3" fmla="*/ 550221 w 550221"/>
                  <a:gd name="connsiteY3" fmla="*/ 38759 h 554647"/>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80371"/>
                  <a:gd name="connsiteY0" fmla="*/ 497090 h 497090"/>
                  <a:gd name="connsiteX1" fmla="*/ 77674 w 480371"/>
                  <a:gd name="connsiteY1" fmla="*/ 49635 h 497090"/>
                  <a:gd name="connsiteX2" fmla="*/ 380034 w 480371"/>
                  <a:gd name="connsiteY2" fmla="*/ 3514 h 497090"/>
                  <a:gd name="connsiteX3" fmla="*/ 480371 w 480371"/>
                  <a:gd name="connsiteY3" fmla="*/ 368695 h 497090"/>
                  <a:gd name="connsiteX0" fmla="*/ 2004 w 429258"/>
                  <a:gd name="connsiteY0" fmla="*/ 497090 h 497090"/>
                  <a:gd name="connsiteX1" fmla="*/ 77674 w 429258"/>
                  <a:gd name="connsiteY1" fmla="*/ 49635 h 497090"/>
                  <a:gd name="connsiteX2" fmla="*/ 380034 w 429258"/>
                  <a:gd name="connsiteY2" fmla="*/ 3514 h 497090"/>
                  <a:gd name="connsiteX3" fmla="*/ 421633 w 429258"/>
                  <a:gd name="connsiteY3" fmla="*/ 486164 h 497090"/>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5623"/>
                  <a:gd name="connsiteY0" fmla="*/ 482285 h 482285"/>
                  <a:gd name="connsiteX1" fmla="*/ 77605 w 425623"/>
                  <a:gd name="connsiteY1" fmla="*/ 34830 h 482285"/>
                  <a:gd name="connsiteX2" fmla="*/ 372027 w 425623"/>
                  <a:gd name="connsiteY2" fmla="*/ 22272 h 482285"/>
                  <a:gd name="connsiteX3" fmla="*/ 421564 w 425623"/>
                  <a:gd name="connsiteY3" fmla="*/ 471359 h 482285"/>
                  <a:gd name="connsiteX0" fmla="*/ 1935 w 424158"/>
                  <a:gd name="connsiteY0" fmla="*/ 501094 h 501094"/>
                  <a:gd name="connsiteX1" fmla="*/ 77605 w 424158"/>
                  <a:gd name="connsiteY1" fmla="*/ 53639 h 501094"/>
                  <a:gd name="connsiteX2" fmla="*/ 372027 w 424158"/>
                  <a:gd name="connsiteY2" fmla="*/ 41081 h 501094"/>
                  <a:gd name="connsiteX3" fmla="*/ 421564 w 424158"/>
                  <a:gd name="connsiteY3" fmla="*/ 490168 h 501094"/>
                  <a:gd name="connsiteX0" fmla="*/ 1935 w 426906"/>
                  <a:gd name="connsiteY0" fmla="*/ 501094 h 501094"/>
                  <a:gd name="connsiteX1" fmla="*/ 77605 w 426906"/>
                  <a:gd name="connsiteY1" fmla="*/ 53639 h 501094"/>
                  <a:gd name="connsiteX2" fmla="*/ 372027 w 426906"/>
                  <a:gd name="connsiteY2" fmla="*/ 41081 h 501094"/>
                  <a:gd name="connsiteX3" fmla="*/ 421564 w 426906"/>
                  <a:gd name="connsiteY3" fmla="*/ 490168 h 501094"/>
                  <a:gd name="connsiteX0" fmla="*/ 0 w 424971"/>
                  <a:gd name="connsiteY0" fmla="*/ 501094 h 501094"/>
                  <a:gd name="connsiteX1" fmla="*/ 75670 w 424971"/>
                  <a:gd name="connsiteY1" fmla="*/ 53639 h 501094"/>
                  <a:gd name="connsiteX2" fmla="*/ 370092 w 424971"/>
                  <a:gd name="connsiteY2" fmla="*/ 41081 h 501094"/>
                  <a:gd name="connsiteX3" fmla="*/ 419629 w 424971"/>
                  <a:gd name="connsiteY3" fmla="*/ 490168 h 501094"/>
                  <a:gd name="connsiteX0" fmla="*/ 348 w 422554"/>
                  <a:gd name="connsiteY0" fmla="*/ 512445 h 512445"/>
                  <a:gd name="connsiteX1" fmla="*/ 45855 w 422554"/>
                  <a:gd name="connsiteY1" fmla="*/ 60413 h 512445"/>
                  <a:gd name="connsiteX2" fmla="*/ 370440 w 422554"/>
                  <a:gd name="connsiteY2" fmla="*/ 52432 h 512445"/>
                  <a:gd name="connsiteX3" fmla="*/ 419977 w 422554"/>
                  <a:gd name="connsiteY3" fmla="*/ 501519 h 512445"/>
                  <a:gd name="connsiteX0" fmla="*/ 348 w 421763"/>
                  <a:gd name="connsiteY0" fmla="*/ 514844 h 514844"/>
                  <a:gd name="connsiteX1" fmla="*/ 45855 w 421763"/>
                  <a:gd name="connsiteY1" fmla="*/ 62812 h 514844"/>
                  <a:gd name="connsiteX2" fmla="*/ 370440 w 421763"/>
                  <a:gd name="connsiteY2" fmla="*/ 54831 h 514844"/>
                  <a:gd name="connsiteX3" fmla="*/ 419977 w 421763"/>
                  <a:gd name="connsiteY3" fmla="*/ 503918 h 514844"/>
                  <a:gd name="connsiteX0" fmla="*/ 348 w 421763"/>
                  <a:gd name="connsiteY0" fmla="*/ 506773 h 506773"/>
                  <a:gd name="connsiteX1" fmla="*/ 45855 w 421763"/>
                  <a:gd name="connsiteY1" fmla="*/ 62368 h 506773"/>
                  <a:gd name="connsiteX2" fmla="*/ 370440 w 421763"/>
                  <a:gd name="connsiteY2" fmla="*/ 54387 h 506773"/>
                  <a:gd name="connsiteX3" fmla="*/ 419977 w 421763"/>
                  <a:gd name="connsiteY3" fmla="*/ 503474 h 506773"/>
                  <a:gd name="connsiteX0" fmla="*/ 702 w 422947"/>
                  <a:gd name="connsiteY0" fmla="*/ 531407 h 531407"/>
                  <a:gd name="connsiteX1" fmla="*/ 44995 w 422947"/>
                  <a:gd name="connsiteY1" fmla="*/ 43256 h 531407"/>
                  <a:gd name="connsiteX2" fmla="*/ 370794 w 422947"/>
                  <a:gd name="connsiteY2" fmla="*/ 79021 h 531407"/>
                  <a:gd name="connsiteX3" fmla="*/ 420331 w 422947"/>
                  <a:gd name="connsiteY3" fmla="*/ 528108 h 531407"/>
                  <a:gd name="connsiteX0" fmla="*/ 56777 w 482347"/>
                  <a:gd name="connsiteY0" fmla="*/ 532430 h 532430"/>
                  <a:gd name="connsiteX1" fmla="*/ 19842 w 482347"/>
                  <a:gd name="connsiteY1" fmla="*/ 42820 h 532430"/>
                  <a:gd name="connsiteX2" fmla="*/ 426869 w 482347"/>
                  <a:gd name="connsiteY2" fmla="*/ 80044 h 532430"/>
                  <a:gd name="connsiteX3" fmla="*/ 476406 w 482347"/>
                  <a:gd name="connsiteY3" fmla="*/ 529131 h 532430"/>
                  <a:gd name="connsiteX0" fmla="*/ 56777 w 505302"/>
                  <a:gd name="connsiteY0" fmla="*/ 532430 h 532430"/>
                  <a:gd name="connsiteX1" fmla="*/ 19842 w 505302"/>
                  <a:gd name="connsiteY1" fmla="*/ 42820 h 532430"/>
                  <a:gd name="connsiteX2" fmla="*/ 426869 w 505302"/>
                  <a:gd name="connsiteY2" fmla="*/ 80044 h 532430"/>
                  <a:gd name="connsiteX3" fmla="*/ 476406 w 505302"/>
                  <a:gd name="connsiteY3" fmla="*/ 529131 h 532430"/>
                  <a:gd name="connsiteX0" fmla="*/ 56777 w 493605"/>
                  <a:gd name="connsiteY0" fmla="*/ 532499 h 532499"/>
                  <a:gd name="connsiteX1" fmla="*/ 19842 w 493605"/>
                  <a:gd name="connsiteY1" fmla="*/ 42889 h 532499"/>
                  <a:gd name="connsiteX2" fmla="*/ 426869 w 493605"/>
                  <a:gd name="connsiteY2" fmla="*/ 80113 h 532499"/>
                  <a:gd name="connsiteX3" fmla="*/ 460161 w 493605"/>
                  <a:gd name="connsiteY3" fmla="*/ 530657 h 532499"/>
                  <a:gd name="connsiteX0" fmla="*/ 58613 w 507081"/>
                  <a:gd name="connsiteY0" fmla="*/ 541804 h 541804"/>
                  <a:gd name="connsiteX1" fmla="*/ 21678 w 507081"/>
                  <a:gd name="connsiteY1" fmla="*/ 52194 h 541804"/>
                  <a:gd name="connsiteX2" fmla="*/ 455394 w 507081"/>
                  <a:gd name="connsiteY2" fmla="*/ 69004 h 541804"/>
                  <a:gd name="connsiteX3" fmla="*/ 461997 w 507081"/>
                  <a:gd name="connsiteY3" fmla="*/ 539962 h 541804"/>
                  <a:gd name="connsiteX0" fmla="*/ 73279 w 521747"/>
                  <a:gd name="connsiteY0" fmla="*/ 541804 h 541804"/>
                  <a:gd name="connsiteX1" fmla="*/ 36344 w 521747"/>
                  <a:gd name="connsiteY1" fmla="*/ 52194 h 541804"/>
                  <a:gd name="connsiteX2" fmla="*/ 470060 w 521747"/>
                  <a:gd name="connsiteY2" fmla="*/ 69004 h 541804"/>
                  <a:gd name="connsiteX3" fmla="*/ 476663 w 521747"/>
                  <a:gd name="connsiteY3" fmla="*/ 539962 h 541804"/>
                  <a:gd name="connsiteX0" fmla="*/ 93147 w 511444"/>
                  <a:gd name="connsiteY0" fmla="*/ 538692 h 539767"/>
                  <a:gd name="connsiteX1" fmla="*/ 26041 w 511444"/>
                  <a:gd name="connsiteY1" fmla="*/ 51998 h 539767"/>
                  <a:gd name="connsiteX2" fmla="*/ 459757 w 511444"/>
                  <a:gd name="connsiteY2" fmla="*/ 68808 h 539767"/>
                  <a:gd name="connsiteX3" fmla="*/ 466360 w 511444"/>
                  <a:gd name="connsiteY3" fmla="*/ 539766 h 539767"/>
                  <a:gd name="connsiteX0" fmla="*/ 100560 w 519449"/>
                  <a:gd name="connsiteY0" fmla="*/ 548217 h 549291"/>
                  <a:gd name="connsiteX1" fmla="*/ 24171 w 519449"/>
                  <a:gd name="connsiteY1" fmla="*/ 46941 h 549291"/>
                  <a:gd name="connsiteX2" fmla="*/ 467170 w 519449"/>
                  <a:gd name="connsiteY2" fmla="*/ 78333 h 549291"/>
                  <a:gd name="connsiteX3" fmla="*/ 473773 w 519449"/>
                  <a:gd name="connsiteY3" fmla="*/ 549291 h 549291"/>
                  <a:gd name="connsiteX0" fmla="*/ 86235 w 491121"/>
                  <a:gd name="connsiteY0" fmla="*/ 592574 h 593648"/>
                  <a:gd name="connsiteX1" fmla="*/ 9846 w 491121"/>
                  <a:gd name="connsiteY1" fmla="*/ 91298 h 593648"/>
                  <a:gd name="connsiteX2" fmla="*/ 252029 w 491121"/>
                  <a:gd name="connsiteY2" fmla="*/ 2206 h 593648"/>
                  <a:gd name="connsiteX3" fmla="*/ 452845 w 491121"/>
                  <a:gd name="connsiteY3" fmla="*/ 122690 h 593648"/>
                  <a:gd name="connsiteX4" fmla="*/ 459448 w 491121"/>
                  <a:gd name="connsiteY4" fmla="*/ 593648 h 593648"/>
                  <a:gd name="connsiteX0" fmla="*/ 85192 w 490839"/>
                  <a:gd name="connsiteY0" fmla="*/ 606145 h 607219"/>
                  <a:gd name="connsiteX1" fmla="*/ 8803 w 490839"/>
                  <a:gd name="connsiteY1" fmla="*/ 104869 h 607219"/>
                  <a:gd name="connsiteX2" fmla="*/ 235901 w 490839"/>
                  <a:gd name="connsiteY2" fmla="*/ 1196 h 607219"/>
                  <a:gd name="connsiteX3" fmla="*/ 451802 w 490839"/>
                  <a:gd name="connsiteY3" fmla="*/ 136261 h 607219"/>
                  <a:gd name="connsiteX4" fmla="*/ 458405 w 490839"/>
                  <a:gd name="connsiteY4" fmla="*/ 607219 h 607219"/>
                  <a:gd name="connsiteX0" fmla="*/ 85192 w 521963"/>
                  <a:gd name="connsiteY0" fmla="*/ 606145 h 607219"/>
                  <a:gd name="connsiteX1" fmla="*/ 8803 w 521963"/>
                  <a:gd name="connsiteY1" fmla="*/ 104869 h 607219"/>
                  <a:gd name="connsiteX2" fmla="*/ 235901 w 521963"/>
                  <a:gd name="connsiteY2" fmla="*/ 1196 h 607219"/>
                  <a:gd name="connsiteX3" fmla="*/ 505181 w 521963"/>
                  <a:gd name="connsiteY3" fmla="*/ 163966 h 607219"/>
                  <a:gd name="connsiteX4" fmla="*/ 458405 w 521963"/>
                  <a:gd name="connsiteY4" fmla="*/ 607219 h 607219"/>
                  <a:gd name="connsiteX0" fmla="*/ 85192 w 533114"/>
                  <a:gd name="connsiteY0" fmla="*/ 606145 h 607219"/>
                  <a:gd name="connsiteX1" fmla="*/ 8803 w 533114"/>
                  <a:gd name="connsiteY1" fmla="*/ 104869 h 607219"/>
                  <a:gd name="connsiteX2" fmla="*/ 235901 w 533114"/>
                  <a:gd name="connsiteY2" fmla="*/ 1196 h 607219"/>
                  <a:gd name="connsiteX3" fmla="*/ 519106 w 533114"/>
                  <a:gd name="connsiteY3" fmla="*/ 168341 h 607219"/>
                  <a:gd name="connsiteX4" fmla="*/ 458405 w 533114"/>
                  <a:gd name="connsiteY4" fmla="*/ 607219 h 607219"/>
                  <a:gd name="connsiteX0" fmla="*/ 94652 w 530970"/>
                  <a:gd name="connsiteY0" fmla="*/ 612028 h 612028"/>
                  <a:gd name="connsiteX1" fmla="*/ 6659 w 530970"/>
                  <a:gd name="connsiteY1" fmla="*/ 104919 h 612028"/>
                  <a:gd name="connsiteX2" fmla="*/ 233757 w 530970"/>
                  <a:gd name="connsiteY2" fmla="*/ 1246 h 612028"/>
                  <a:gd name="connsiteX3" fmla="*/ 516962 w 530970"/>
                  <a:gd name="connsiteY3" fmla="*/ 168391 h 612028"/>
                  <a:gd name="connsiteX4" fmla="*/ 456261 w 530970"/>
                  <a:gd name="connsiteY4" fmla="*/ 607269 h 612028"/>
                  <a:gd name="connsiteX0" fmla="*/ 102644 w 538962"/>
                  <a:gd name="connsiteY0" fmla="*/ 611375 h 611375"/>
                  <a:gd name="connsiteX1" fmla="*/ 14651 w 538962"/>
                  <a:gd name="connsiteY1" fmla="*/ 104266 h 611375"/>
                  <a:gd name="connsiteX2" fmla="*/ 241749 w 538962"/>
                  <a:gd name="connsiteY2" fmla="*/ 593 h 611375"/>
                  <a:gd name="connsiteX3" fmla="*/ 524954 w 538962"/>
                  <a:gd name="connsiteY3" fmla="*/ 167738 h 611375"/>
                  <a:gd name="connsiteX4" fmla="*/ 464253 w 538962"/>
                  <a:gd name="connsiteY4" fmla="*/ 606616 h 611375"/>
                  <a:gd name="connsiteX0" fmla="*/ 116078 w 552396"/>
                  <a:gd name="connsiteY0" fmla="*/ 611010 h 611010"/>
                  <a:gd name="connsiteX1" fmla="*/ 12761 w 552396"/>
                  <a:gd name="connsiteY1" fmla="*/ 160771 h 611010"/>
                  <a:gd name="connsiteX2" fmla="*/ 255183 w 552396"/>
                  <a:gd name="connsiteY2" fmla="*/ 228 h 611010"/>
                  <a:gd name="connsiteX3" fmla="*/ 538388 w 552396"/>
                  <a:gd name="connsiteY3" fmla="*/ 167373 h 611010"/>
                  <a:gd name="connsiteX4" fmla="*/ 477687 w 552396"/>
                  <a:gd name="connsiteY4" fmla="*/ 606251 h 611010"/>
                  <a:gd name="connsiteX0" fmla="*/ 107183 w 543501"/>
                  <a:gd name="connsiteY0" fmla="*/ 611042 h 611042"/>
                  <a:gd name="connsiteX1" fmla="*/ 3866 w 543501"/>
                  <a:gd name="connsiteY1" fmla="*/ 160803 h 611042"/>
                  <a:gd name="connsiteX2" fmla="*/ 246288 w 543501"/>
                  <a:gd name="connsiteY2" fmla="*/ 260 h 611042"/>
                  <a:gd name="connsiteX3" fmla="*/ 529493 w 543501"/>
                  <a:gd name="connsiteY3" fmla="*/ 167405 h 611042"/>
                  <a:gd name="connsiteX4" fmla="*/ 468792 w 543501"/>
                  <a:gd name="connsiteY4" fmla="*/ 606283 h 611042"/>
                  <a:gd name="connsiteX0" fmla="*/ 173219 w 609537"/>
                  <a:gd name="connsiteY0" fmla="*/ 611015 h 611015"/>
                  <a:gd name="connsiteX1" fmla="*/ 1937 w 609537"/>
                  <a:gd name="connsiteY1" fmla="*/ 141879 h 611015"/>
                  <a:gd name="connsiteX2" fmla="*/ 312324 w 609537"/>
                  <a:gd name="connsiteY2" fmla="*/ 233 h 611015"/>
                  <a:gd name="connsiteX3" fmla="*/ 595529 w 609537"/>
                  <a:gd name="connsiteY3" fmla="*/ 167378 h 611015"/>
                  <a:gd name="connsiteX4" fmla="*/ 534828 w 609537"/>
                  <a:gd name="connsiteY4" fmla="*/ 606256 h 611015"/>
                  <a:gd name="connsiteX0" fmla="*/ 174155 w 610473"/>
                  <a:gd name="connsiteY0" fmla="*/ 628007 h 628007"/>
                  <a:gd name="connsiteX1" fmla="*/ 2873 w 610473"/>
                  <a:gd name="connsiteY1" fmla="*/ 158871 h 628007"/>
                  <a:gd name="connsiteX2" fmla="*/ 313260 w 610473"/>
                  <a:gd name="connsiteY2" fmla="*/ 217 h 628007"/>
                  <a:gd name="connsiteX3" fmla="*/ 596465 w 610473"/>
                  <a:gd name="connsiteY3" fmla="*/ 184370 h 628007"/>
                  <a:gd name="connsiteX4" fmla="*/ 535764 w 610473"/>
                  <a:gd name="connsiteY4" fmla="*/ 623248 h 628007"/>
                  <a:gd name="connsiteX0" fmla="*/ 174155 w 661886"/>
                  <a:gd name="connsiteY0" fmla="*/ 628105 h 628105"/>
                  <a:gd name="connsiteX1" fmla="*/ 2873 w 661886"/>
                  <a:gd name="connsiteY1" fmla="*/ 158969 h 628105"/>
                  <a:gd name="connsiteX2" fmla="*/ 313260 w 661886"/>
                  <a:gd name="connsiteY2" fmla="*/ 315 h 628105"/>
                  <a:gd name="connsiteX3" fmla="*/ 653811 w 661886"/>
                  <a:gd name="connsiteY3" fmla="*/ 190137 h 628105"/>
                  <a:gd name="connsiteX4" fmla="*/ 535764 w 661886"/>
                  <a:gd name="connsiteY4" fmla="*/ 623346 h 628105"/>
                  <a:gd name="connsiteX0" fmla="*/ 174155 w 661886"/>
                  <a:gd name="connsiteY0" fmla="*/ 628105 h 628105"/>
                  <a:gd name="connsiteX1" fmla="*/ 2873 w 661886"/>
                  <a:gd name="connsiteY1" fmla="*/ 158969 h 628105"/>
                  <a:gd name="connsiteX2" fmla="*/ 313260 w 661886"/>
                  <a:gd name="connsiteY2" fmla="*/ 315 h 628105"/>
                  <a:gd name="connsiteX3" fmla="*/ 653811 w 661886"/>
                  <a:gd name="connsiteY3" fmla="*/ 190137 h 628105"/>
                  <a:gd name="connsiteX4" fmla="*/ 535764 w 661886"/>
                  <a:gd name="connsiteY4" fmla="*/ 623346 h 628105"/>
                  <a:gd name="connsiteX0" fmla="*/ 174155 w 664754"/>
                  <a:gd name="connsiteY0" fmla="*/ 628105 h 628105"/>
                  <a:gd name="connsiteX1" fmla="*/ 2873 w 664754"/>
                  <a:gd name="connsiteY1" fmla="*/ 158969 h 628105"/>
                  <a:gd name="connsiteX2" fmla="*/ 313260 w 664754"/>
                  <a:gd name="connsiteY2" fmla="*/ 315 h 628105"/>
                  <a:gd name="connsiteX3" fmla="*/ 653811 w 664754"/>
                  <a:gd name="connsiteY3" fmla="*/ 190137 h 628105"/>
                  <a:gd name="connsiteX4" fmla="*/ 535764 w 664754"/>
                  <a:gd name="connsiteY4" fmla="*/ 623346 h 628105"/>
                  <a:gd name="connsiteX0" fmla="*/ 174155 w 654962"/>
                  <a:gd name="connsiteY0" fmla="*/ 628105 h 628105"/>
                  <a:gd name="connsiteX1" fmla="*/ 2873 w 654962"/>
                  <a:gd name="connsiteY1" fmla="*/ 158969 h 628105"/>
                  <a:gd name="connsiteX2" fmla="*/ 313260 w 654962"/>
                  <a:gd name="connsiteY2" fmla="*/ 315 h 628105"/>
                  <a:gd name="connsiteX3" fmla="*/ 653811 w 654962"/>
                  <a:gd name="connsiteY3" fmla="*/ 190137 h 628105"/>
                  <a:gd name="connsiteX4" fmla="*/ 535764 w 654962"/>
                  <a:gd name="connsiteY4" fmla="*/ 623346 h 628105"/>
                  <a:gd name="connsiteX0" fmla="*/ 171542 w 652349"/>
                  <a:gd name="connsiteY0" fmla="*/ 628283 h 628283"/>
                  <a:gd name="connsiteX1" fmla="*/ 260 w 652349"/>
                  <a:gd name="connsiteY1" fmla="*/ 159147 h 628283"/>
                  <a:gd name="connsiteX2" fmla="*/ 310647 w 652349"/>
                  <a:gd name="connsiteY2" fmla="*/ 493 h 628283"/>
                  <a:gd name="connsiteX3" fmla="*/ 651198 w 652349"/>
                  <a:gd name="connsiteY3" fmla="*/ 190315 h 628283"/>
                  <a:gd name="connsiteX4" fmla="*/ 533151 w 652349"/>
                  <a:gd name="connsiteY4" fmla="*/ 623524 h 628283"/>
                  <a:gd name="connsiteX0" fmla="*/ 173933 w 662013"/>
                  <a:gd name="connsiteY0" fmla="*/ 609308 h 609308"/>
                  <a:gd name="connsiteX1" fmla="*/ 2651 w 662013"/>
                  <a:gd name="connsiteY1" fmla="*/ 140172 h 609308"/>
                  <a:gd name="connsiteX2" fmla="*/ 306666 w 662013"/>
                  <a:gd name="connsiteY2" fmla="*/ 415 h 609308"/>
                  <a:gd name="connsiteX3" fmla="*/ 653589 w 662013"/>
                  <a:gd name="connsiteY3" fmla="*/ 171340 h 609308"/>
                  <a:gd name="connsiteX4" fmla="*/ 535542 w 662013"/>
                  <a:gd name="connsiteY4" fmla="*/ 604549 h 609308"/>
                  <a:gd name="connsiteX0" fmla="*/ 194212 w 661053"/>
                  <a:gd name="connsiteY0" fmla="*/ 645266 h 645266"/>
                  <a:gd name="connsiteX1" fmla="*/ 1691 w 661053"/>
                  <a:gd name="connsiteY1" fmla="*/ 140225 h 645266"/>
                  <a:gd name="connsiteX2" fmla="*/ 305706 w 661053"/>
                  <a:gd name="connsiteY2" fmla="*/ 468 h 645266"/>
                  <a:gd name="connsiteX3" fmla="*/ 652629 w 661053"/>
                  <a:gd name="connsiteY3" fmla="*/ 171393 h 645266"/>
                  <a:gd name="connsiteX4" fmla="*/ 534582 w 661053"/>
                  <a:gd name="connsiteY4" fmla="*/ 604602 h 645266"/>
                  <a:gd name="connsiteX0" fmla="*/ 169057 w 635898"/>
                  <a:gd name="connsiteY0" fmla="*/ 645711 h 645711"/>
                  <a:gd name="connsiteX1" fmla="*/ 2023 w 635898"/>
                  <a:gd name="connsiteY1" fmla="*/ 131221 h 645711"/>
                  <a:gd name="connsiteX2" fmla="*/ 280551 w 635898"/>
                  <a:gd name="connsiteY2" fmla="*/ 913 h 645711"/>
                  <a:gd name="connsiteX3" fmla="*/ 627474 w 635898"/>
                  <a:gd name="connsiteY3" fmla="*/ 171838 h 645711"/>
                  <a:gd name="connsiteX4" fmla="*/ 509427 w 635898"/>
                  <a:gd name="connsiteY4" fmla="*/ 605047 h 645711"/>
                  <a:gd name="connsiteX0" fmla="*/ 185813 w 652654"/>
                  <a:gd name="connsiteY0" fmla="*/ 646778 h 646778"/>
                  <a:gd name="connsiteX1" fmla="*/ 1788 w 652654"/>
                  <a:gd name="connsiteY1" fmla="*/ 119060 h 646778"/>
                  <a:gd name="connsiteX2" fmla="*/ 297307 w 652654"/>
                  <a:gd name="connsiteY2" fmla="*/ 1980 h 646778"/>
                  <a:gd name="connsiteX3" fmla="*/ 644230 w 652654"/>
                  <a:gd name="connsiteY3" fmla="*/ 172905 h 646778"/>
                  <a:gd name="connsiteX4" fmla="*/ 526183 w 652654"/>
                  <a:gd name="connsiteY4" fmla="*/ 606114 h 646778"/>
                  <a:gd name="connsiteX0" fmla="*/ 185813 w 651058"/>
                  <a:gd name="connsiteY0" fmla="*/ 646778 h 655246"/>
                  <a:gd name="connsiteX1" fmla="*/ 1788 w 651058"/>
                  <a:gd name="connsiteY1" fmla="*/ 119060 h 655246"/>
                  <a:gd name="connsiteX2" fmla="*/ 297307 w 651058"/>
                  <a:gd name="connsiteY2" fmla="*/ 1980 h 655246"/>
                  <a:gd name="connsiteX3" fmla="*/ 644230 w 651058"/>
                  <a:gd name="connsiteY3" fmla="*/ 172905 h 655246"/>
                  <a:gd name="connsiteX4" fmla="*/ 511316 w 651058"/>
                  <a:gd name="connsiteY4" fmla="*/ 655246 h 655246"/>
                  <a:gd name="connsiteX0" fmla="*/ 185813 w 650089"/>
                  <a:gd name="connsiteY0" fmla="*/ 646778 h 655246"/>
                  <a:gd name="connsiteX1" fmla="*/ 1788 w 650089"/>
                  <a:gd name="connsiteY1" fmla="*/ 119060 h 655246"/>
                  <a:gd name="connsiteX2" fmla="*/ 297307 w 650089"/>
                  <a:gd name="connsiteY2" fmla="*/ 1980 h 655246"/>
                  <a:gd name="connsiteX3" fmla="*/ 644230 w 650089"/>
                  <a:gd name="connsiteY3" fmla="*/ 172905 h 655246"/>
                  <a:gd name="connsiteX4" fmla="*/ 500697 w 650089"/>
                  <a:gd name="connsiteY4" fmla="*/ 655246 h 655246"/>
                  <a:gd name="connsiteX0" fmla="*/ 185813 w 650424"/>
                  <a:gd name="connsiteY0" fmla="*/ 646778 h 655246"/>
                  <a:gd name="connsiteX1" fmla="*/ 1788 w 650424"/>
                  <a:gd name="connsiteY1" fmla="*/ 119060 h 655246"/>
                  <a:gd name="connsiteX2" fmla="*/ 297307 w 650424"/>
                  <a:gd name="connsiteY2" fmla="*/ 1980 h 655246"/>
                  <a:gd name="connsiteX3" fmla="*/ 644230 w 650424"/>
                  <a:gd name="connsiteY3" fmla="*/ 172905 h 655246"/>
                  <a:gd name="connsiteX4" fmla="*/ 500697 w 650424"/>
                  <a:gd name="connsiteY4" fmla="*/ 655246 h 655246"/>
                  <a:gd name="connsiteX0" fmla="*/ 185813 w 649579"/>
                  <a:gd name="connsiteY0" fmla="*/ 646778 h 655246"/>
                  <a:gd name="connsiteX1" fmla="*/ 1788 w 649579"/>
                  <a:gd name="connsiteY1" fmla="*/ 119060 h 655246"/>
                  <a:gd name="connsiteX2" fmla="*/ 297307 w 649579"/>
                  <a:gd name="connsiteY2" fmla="*/ 1980 h 655246"/>
                  <a:gd name="connsiteX3" fmla="*/ 644230 w 649579"/>
                  <a:gd name="connsiteY3" fmla="*/ 172905 h 655246"/>
                  <a:gd name="connsiteX4" fmla="*/ 500697 w 649579"/>
                  <a:gd name="connsiteY4" fmla="*/ 655246 h 655246"/>
                  <a:gd name="connsiteX0" fmla="*/ 185813 w 650258"/>
                  <a:gd name="connsiteY0" fmla="*/ 646778 h 646778"/>
                  <a:gd name="connsiteX1" fmla="*/ 1788 w 650258"/>
                  <a:gd name="connsiteY1" fmla="*/ 119060 h 646778"/>
                  <a:gd name="connsiteX2" fmla="*/ 297307 w 650258"/>
                  <a:gd name="connsiteY2" fmla="*/ 1980 h 646778"/>
                  <a:gd name="connsiteX3" fmla="*/ 644230 w 650258"/>
                  <a:gd name="connsiteY3" fmla="*/ 172905 h 646778"/>
                  <a:gd name="connsiteX4" fmla="*/ 509192 w 650258"/>
                  <a:gd name="connsiteY4" fmla="*/ 642018 h 646778"/>
                  <a:gd name="connsiteX0" fmla="*/ 185813 w 650082"/>
                  <a:gd name="connsiteY0" fmla="*/ 646778 h 649577"/>
                  <a:gd name="connsiteX1" fmla="*/ 1788 w 650082"/>
                  <a:gd name="connsiteY1" fmla="*/ 119060 h 649577"/>
                  <a:gd name="connsiteX2" fmla="*/ 297307 w 650082"/>
                  <a:gd name="connsiteY2" fmla="*/ 1980 h 649577"/>
                  <a:gd name="connsiteX3" fmla="*/ 644230 w 650082"/>
                  <a:gd name="connsiteY3" fmla="*/ 172905 h 649577"/>
                  <a:gd name="connsiteX4" fmla="*/ 507068 w 650082"/>
                  <a:gd name="connsiteY4" fmla="*/ 649577 h 64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82" h="649577">
                    <a:moveTo>
                      <a:pt x="185813" y="646778"/>
                    </a:moveTo>
                    <a:cubicBezTo>
                      <a:pt x="113914" y="458217"/>
                      <a:pt x="-16794" y="226526"/>
                      <a:pt x="1788" y="119060"/>
                    </a:cubicBezTo>
                    <a:cubicBezTo>
                      <a:pt x="20370" y="11594"/>
                      <a:pt x="190233" y="-6994"/>
                      <a:pt x="297307" y="1980"/>
                    </a:cubicBezTo>
                    <a:cubicBezTo>
                      <a:pt x="404381" y="10954"/>
                      <a:pt x="609270" y="64972"/>
                      <a:pt x="644230" y="172905"/>
                    </a:cubicBezTo>
                    <a:cubicBezTo>
                      <a:pt x="679190" y="280838"/>
                      <a:pt x="547804" y="534112"/>
                      <a:pt x="507068" y="649577"/>
                    </a:cubicBezTo>
                  </a:path>
                </a:pathLst>
              </a:custGeom>
              <a:noFill/>
              <a:ln w="57150">
                <a:solidFill>
                  <a:schemeClr val="accent1">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77" name="フリーフォーム 276"/>
              <p:cNvSpPr/>
              <p:nvPr/>
            </p:nvSpPr>
            <p:spPr>
              <a:xfrm>
                <a:off x="18282156" y="2574807"/>
                <a:ext cx="1241093" cy="1088870"/>
              </a:xfrm>
              <a:custGeom>
                <a:avLst/>
                <a:gdLst>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86 h 455086"/>
                  <a:gd name="connsiteX1" fmla="*/ 315383 w 630766"/>
                  <a:gd name="connsiteY1" fmla="*/ 3 h 455086"/>
                  <a:gd name="connsiteX2" fmla="*/ 630766 w 630766"/>
                  <a:gd name="connsiteY2" fmla="*/ 448736 h 455086"/>
                  <a:gd name="connsiteX0" fmla="*/ 0 w 630766"/>
                  <a:gd name="connsiteY0" fmla="*/ 455090 h 455090"/>
                  <a:gd name="connsiteX1" fmla="*/ 315383 w 630766"/>
                  <a:gd name="connsiteY1" fmla="*/ 7 h 455090"/>
                  <a:gd name="connsiteX2" fmla="*/ 630766 w 630766"/>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30771"/>
                  <a:gd name="connsiteY0" fmla="*/ 455090 h 455090"/>
                  <a:gd name="connsiteX1" fmla="*/ 315383 w 630771"/>
                  <a:gd name="connsiteY1" fmla="*/ 7 h 455090"/>
                  <a:gd name="connsiteX2" fmla="*/ 630766 w 630771"/>
                  <a:gd name="connsiteY2" fmla="*/ 448740 h 455090"/>
                  <a:gd name="connsiteX0" fmla="*/ 0 w 627596"/>
                  <a:gd name="connsiteY0" fmla="*/ 435291 h 448773"/>
                  <a:gd name="connsiteX1" fmla="*/ 312208 w 627596"/>
                  <a:gd name="connsiteY1" fmla="*/ 40 h 448773"/>
                  <a:gd name="connsiteX2" fmla="*/ 627591 w 627596"/>
                  <a:gd name="connsiteY2" fmla="*/ 448773 h 448773"/>
                  <a:gd name="connsiteX0" fmla="*/ 0 w 627596"/>
                  <a:gd name="connsiteY0" fmla="*/ 442888 h 448741"/>
                  <a:gd name="connsiteX1" fmla="*/ 312208 w 627596"/>
                  <a:gd name="connsiteY1" fmla="*/ 8 h 448741"/>
                  <a:gd name="connsiteX2" fmla="*/ 627591 w 627596"/>
                  <a:gd name="connsiteY2" fmla="*/ 448741 h 448741"/>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83"/>
                  <a:gd name="connsiteY0" fmla="*/ 450508 h 450508"/>
                  <a:gd name="connsiteX1" fmla="*/ 313795 w 629183"/>
                  <a:gd name="connsiteY1" fmla="*/ 1 h 450508"/>
                  <a:gd name="connsiteX2" fmla="*/ 629178 w 629183"/>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629178"/>
                  <a:gd name="connsiteY0" fmla="*/ 450508 h 450508"/>
                  <a:gd name="connsiteX1" fmla="*/ 313795 w 629178"/>
                  <a:gd name="connsiteY1" fmla="*/ 1 h 450508"/>
                  <a:gd name="connsiteX2" fmla="*/ 629178 w 629178"/>
                  <a:gd name="connsiteY2" fmla="*/ 448734 h 450508"/>
                  <a:gd name="connsiteX0" fmla="*/ 0 w 1240366"/>
                  <a:gd name="connsiteY0" fmla="*/ 563716 h 563716"/>
                  <a:gd name="connsiteX1" fmla="*/ 313795 w 1240366"/>
                  <a:gd name="connsiteY1" fmla="*/ 113209 h 563716"/>
                  <a:gd name="connsiteX2" fmla="*/ 1240366 w 1240366"/>
                  <a:gd name="connsiteY2" fmla="*/ 116479 h 563716"/>
                  <a:gd name="connsiteX0" fmla="*/ 0 w 1240366"/>
                  <a:gd name="connsiteY0" fmla="*/ 484292 h 484292"/>
                  <a:gd name="connsiteX1" fmla="*/ 313795 w 1240366"/>
                  <a:gd name="connsiteY1" fmla="*/ 33785 h 484292"/>
                  <a:gd name="connsiteX2" fmla="*/ 1240366 w 1240366"/>
                  <a:gd name="connsiteY2" fmla="*/ 37055 h 484292"/>
                  <a:gd name="connsiteX0" fmla="*/ 442624 w 935278"/>
                  <a:gd name="connsiteY0" fmla="*/ 531810 h 531810"/>
                  <a:gd name="connsiteX1" fmla="*/ 8707 w 935278"/>
                  <a:gd name="connsiteY1" fmla="*/ 37061 h 531810"/>
                  <a:gd name="connsiteX2" fmla="*/ 935278 w 935278"/>
                  <a:gd name="connsiteY2" fmla="*/ 40331 h 531810"/>
                  <a:gd name="connsiteX0" fmla="*/ 38493 w 531147"/>
                  <a:gd name="connsiteY0" fmla="*/ 520068 h 520068"/>
                  <a:gd name="connsiteX1" fmla="*/ 33201 w 531147"/>
                  <a:gd name="connsiteY1" fmla="*/ 42101 h 520068"/>
                  <a:gd name="connsiteX2" fmla="*/ 531147 w 531147"/>
                  <a:gd name="connsiteY2" fmla="*/ 28589 h 520068"/>
                  <a:gd name="connsiteX0" fmla="*/ 49 w 492703"/>
                  <a:gd name="connsiteY0" fmla="*/ 494924 h 494924"/>
                  <a:gd name="connsiteX1" fmla="*/ 55082 w 492703"/>
                  <a:gd name="connsiteY1" fmla="*/ 73403 h 494924"/>
                  <a:gd name="connsiteX2" fmla="*/ 492703 w 492703"/>
                  <a:gd name="connsiteY2" fmla="*/ 3445 h 494924"/>
                  <a:gd name="connsiteX0" fmla="*/ 0 w 513291"/>
                  <a:gd name="connsiteY0" fmla="*/ 496487 h 496488"/>
                  <a:gd name="connsiteX1" fmla="*/ 75670 w 513291"/>
                  <a:gd name="connsiteY1" fmla="*/ 73441 h 496488"/>
                  <a:gd name="connsiteX2" fmla="*/ 513291 w 513291"/>
                  <a:gd name="connsiteY2" fmla="*/ 3483 h 496488"/>
                  <a:gd name="connsiteX0" fmla="*/ 4076 w 517367"/>
                  <a:gd name="connsiteY0" fmla="*/ 496487 h 496487"/>
                  <a:gd name="connsiteX1" fmla="*/ 79746 w 517367"/>
                  <a:gd name="connsiteY1" fmla="*/ 73441 h 496487"/>
                  <a:gd name="connsiteX2" fmla="*/ 517367 w 517367"/>
                  <a:gd name="connsiteY2" fmla="*/ 3483 h 496487"/>
                  <a:gd name="connsiteX0" fmla="*/ 4076 w 517367"/>
                  <a:gd name="connsiteY0" fmla="*/ 521578 h 521578"/>
                  <a:gd name="connsiteX1" fmla="*/ 79746 w 517367"/>
                  <a:gd name="connsiteY1" fmla="*/ 74123 h 521578"/>
                  <a:gd name="connsiteX2" fmla="*/ 517367 w 517367"/>
                  <a:gd name="connsiteY2" fmla="*/ 4165 h 521578"/>
                  <a:gd name="connsiteX0" fmla="*/ 4512 w 535266"/>
                  <a:gd name="connsiteY0" fmla="*/ 521578 h 521578"/>
                  <a:gd name="connsiteX1" fmla="*/ 80182 w 535266"/>
                  <a:gd name="connsiteY1" fmla="*/ 74123 h 521578"/>
                  <a:gd name="connsiteX2" fmla="*/ 535266 w 535266"/>
                  <a:gd name="connsiteY2" fmla="*/ 4165 h 521578"/>
                  <a:gd name="connsiteX0" fmla="*/ 4902 w 549944"/>
                  <a:gd name="connsiteY0" fmla="*/ 521578 h 521578"/>
                  <a:gd name="connsiteX1" fmla="*/ 80572 w 549944"/>
                  <a:gd name="connsiteY1" fmla="*/ 74123 h 521578"/>
                  <a:gd name="connsiteX2" fmla="*/ 549944 w 549944"/>
                  <a:gd name="connsiteY2" fmla="*/ 4165 h 521578"/>
                  <a:gd name="connsiteX0" fmla="*/ 4993 w 553210"/>
                  <a:gd name="connsiteY0" fmla="*/ 520330 h 520330"/>
                  <a:gd name="connsiteX1" fmla="*/ 80663 w 553210"/>
                  <a:gd name="connsiteY1" fmla="*/ 72875 h 520330"/>
                  <a:gd name="connsiteX2" fmla="*/ 553210 w 553210"/>
                  <a:gd name="connsiteY2" fmla="*/ 4442 h 520330"/>
                  <a:gd name="connsiteX0" fmla="*/ 1965 w 375557"/>
                  <a:gd name="connsiteY0" fmla="*/ 486097 h 486097"/>
                  <a:gd name="connsiteX1" fmla="*/ 77635 w 375557"/>
                  <a:gd name="connsiteY1" fmla="*/ 38642 h 486097"/>
                  <a:gd name="connsiteX2" fmla="*/ 375557 w 375557"/>
                  <a:gd name="connsiteY2" fmla="*/ 28180 h 486097"/>
                  <a:gd name="connsiteX0" fmla="*/ 2291 w 409221"/>
                  <a:gd name="connsiteY0" fmla="*/ 487346 h 487346"/>
                  <a:gd name="connsiteX1" fmla="*/ 77961 w 409221"/>
                  <a:gd name="connsiteY1" fmla="*/ 39891 h 487346"/>
                  <a:gd name="connsiteX2" fmla="*/ 409221 w 409221"/>
                  <a:gd name="connsiteY2" fmla="*/ 26378 h 487346"/>
                  <a:gd name="connsiteX0" fmla="*/ 1321 w 408251"/>
                  <a:gd name="connsiteY0" fmla="*/ 461350 h 461350"/>
                  <a:gd name="connsiteX1" fmla="*/ 99216 w 408251"/>
                  <a:gd name="connsiteY1" fmla="*/ 154247 h 461350"/>
                  <a:gd name="connsiteX2" fmla="*/ 408251 w 408251"/>
                  <a:gd name="connsiteY2" fmla="*/ 382 h 461350"/>
                  <a:gd name="connsiteX0" fmla="*/ 1321 w 408251"/>
                  <a:gd name="connsiteY0" fmla="*/ 461350 h 461350"/>
                  <a:gd name="connsiteX1" fmla="*/ 99216 w 408251"/>
                  <a:gd name="connsiteY1" fmla="*/ 154247 h 461350"/>
                  <a:gd name="connsiteX2" fmla="*/ 408251 w 408251"/>
                  <a:gd name="connsiteY2" fmla="*/ 382 h 461350"/>
                  <a:gd name="connsiteX0" fmla="*/ 168 w 407098"/>
                  <a:gd name="connsiteY0" fmla="*/ 461350 h 461350"/>
                  <a:gd name="connsiteX1" fmla="*/ 98063 w 407098"/>
                  <a:gd name="connsiteY1" fmla="*/ 154247 h 461350"/>
                  <a:gd name="connsiteX2" fmla="*/ 407098 w 407098"/>
                  <a:gd name="connsiteY2" fmla="*/ 382 h 461350"/>
                  <a:gd name="connsiteX0" fmla="*/ 3740 w 410670"/>
                  <a:gd name="connsiteY0" fmla="*/ 461490 h 461490"/>
                  <a:gd name="connsiteX1" fmla="*/ 52423 w 410670"/>
                  <a:gd name="connsiteY1" fmla="*/ 129978 h 461490"/>
                  <a:gd name="connsiteX2" fmla="*/ 410670 w 410670"/>
                  <a:gd name="connsiteY2" fmla="*/ 522 h 461490"/>
                  <a:gd name="connsiteX0" fmla="*/ 2828 w 385946"/>
                  <a:gd name="connsiteY0" fmla="*/ 491856 h 491856"/>
                  <a:gd name="connsiteX1" fmla="*/ 51511 w 385946"/>
                  <a:gd name="connsiteY1" fmla="*/ 160344 h 491856"/>
                  <a:gd name="connsiteX2" fmla="*/ 385946 w 385946"/>
                  <a:gd name="connsiteY2" fmla="*/ 377 h 491856"/>
                  <a:gd name="connsiteX0" fmla="*/ 0 w 383118"/>
                  <a:gd name="connsiteY0" fmla="*/ 491856 h 491856"/>
                  <a:gd name="connsiteX1" fmla="*/ 48683 w 383118"/>
                  <a:gd name="connsiteY1" fmla="*/ 160344 h 491856"/>
                  <a:gd name="connsiteX2" fmla="*/ 383118 w 383118"/>
                  <a:gd name="connsiteY2" fmla="*/ 377 h 491856"/>
                  <a:gd name="connsiteX0" fmla="*/ 0 w 383118"/>
                  <a:gd name="connsiteY0" fmla="*/ 492275 h 492275"/>
                  <a:gd name="connsiteX1" fmla="*/ 85699 w 383118"/>
                  <a:gd name="connsiteY1" fmla="*/ 111946 h 492275"/>
                  <a:gd name="connsiteX2" fmla="*/ 383118 w 383118"/>
                  <a:gd name="connsiteY2" fmla="*/ 796 h 492275"/>
                  <a:gd name="connsiteX0" fmla="*/ 0 w 383118"/>
                  <a:gd name="connsiteY0" fmla="*/ 491479 h 491479"/>
                  <a:gd name="connsiteX1" fmla="*/ 85699 w 383118"/>
                  <a:gd name="connsiteY1" fmla="*/ 111150 h 491479"/>
                  <a:gd name="connsiteX2" fmla="*/ 383118 w 383118"/>
                  <a:gd name="connsiteY2" fmla="*/ 0 h 491479"/>
                  <a:gd name="connsiteX0" fmla="*/ 0 w 383118"/>
                  <a:gd name="connsiteY0" fmla="*/ 491479 h 491479"/>
                  <a:gd name="connsiteX1" fmla="*/ 74975 w 383118"/>
                  <a:gd name="connsiteY1" fmla="*/ 88478 h 491479"/>
                  <a:gd name="connsiteX2" fmla="*/ 383118 w 383118"/>
                  <a:gd name="connsiteY2" fmla="*/ 0 h 491479"/>
                  <a:gd name="connsiteX0" fmla="*/ 0 w 383118"/>
                  <a:gd name="connsiteY0" fmla="*/ 515173 h 515173"/>
                  <a:gd name="connsiteX1" fmla="*/ 74975 w 383118"/>
                  <a:gd name="connsiteY1" fmla="*/ 112172 h 515173"/>
                  <a:gd name="connsiteX2" fmla="*/ 383118 w 383118"/>
                  <a:gd name="connsiteY2" fmla="*/ 23694 h 515173"/>
                  <a:gd name="connsiteX0" fmla="*/ 0 w 376290"/>
                  <a:gd name="connsiteY0" fmla="*/ 466212 h 466212"/>
                  <a:gd name="connsiteX1" fmla="*/ 74975 w 376290"/>
                  <a:gd name="connsiteY1" fmla="*/ 63211 h 466212"/>
                  <a:gd name="connsiteX2" fmla="*/ 376290 w 376290"/>
                  <a:gd name="connsiteY2" fmla="*/ 44605 h 466212"/>
                  <a:gd name="connsiteX0" fmla="*/ 0 w 376290"/>
                  <a:gd name="connsiteY0" fmla="*/ 481968 h 481968"/>
                  <a:gd name="connsiteX1" fmla="*/ 74975 w 376290"/>
                  <a:gd name="connsiteY1" fmla="*/ 78967 h 481968"/>
                  <a:gd name="connsiteX2" fmla="*/ 376290 w 376290"/>
                  <a:gd name="connsiteY2" fmla="*/ 60361 h 481968"/>
                  <a:gd name="connsiteX0" fmla="*/ 0 w 376290"/>
                  <a:gd name="connsiteY0" fmla="*/ 499982 h 499982"/>
                  <a:gd name="connsiteX1" fmla="*/ 55307 w 376290"/>
                  <a:gd name="connsiteY1" fmla="*/ 58402 h 499982"/>
                  <a:gd name="connsiteX2" fmla="*/ 376290 w 376290"/>
                  <a:gd name="connsiteY2" fmla="*/ 78375 h 499982"/>
                  <a:gd name="connsiteX0" fmla="*/ 0 w 376290"/>
                  <a:gd name="connsiteY0" fmla="*/ 499982 h 499982"/>
                  <a:gd name="connsiteX1" fmla="*/ 55307 w 376290"/>
                  <a:gd name="connsiteY1" fmla="*/ 58402 h 499982"/>
                  <a:gd name="connsiteX2" fmla="*/ 376290 w 376290"/>
                  <a:gd name="connsiteY2" fmla="*/ 78375 h 499982"/>
                  <a:gd name="connsiteX0" fmla="*/ 0 w 376290"/>
                  <a:gd name="connsiteY0" fmla="*/ 486745 h 486745"/>
                  <a:gd name="connsiteX1" fmla="*/ 55307 w 376290"/>
                  <a:gd name="connsiteY1" fmla="*/ 45165 h 486745"/>
                  <a:gd name="connsiteX2" fmla="*/ 376290 w 376290"/>
                  <a:gd name="connsiteY2" fmla="*/ 65138 h 486745"/>
                  <a:gd name="connsiteX0" fmla="*/ 0 w 376290"/>
                  <a:gd name="connsiteY0" fmla="*/ 493547 h 493547"/>
                  <a:gd name="connsiteX1" fmla="*/ 55307 w 376290"/>
                  <a:gd name="connsiteY1" fmla="*/ 51967 h 493547"/>
                  <a:gd name="connsiteX2" fmla="*/ 376290 w 376290"/>
                  <a:gd name="connsiteY2" fmla="*/ 71940 h 493547"/>
                  <a:gd name="connsiteX0" fmla="*/ 0 w 376290"/>
                  <a:gd name="connsiteY0" fmla="*/ 478305 h 478305"/>
                  <a:gd name="connsiteX1" fmla="*/ 55307 w 376290"/>
                  <a:gd name="connsiteY1" fmla="*/ 36725 h 478305"/>
                  <a:gd name="connsiteX2" fmla="*/ 376290 w 376290"/>
                  <a:gd name="connsiteY2" fmla="*/ 56698 h 478305"/>
                  <a:gd name="connsiteX0" fmla="*/ 0 w 389402"/>
                  <a:gd name="connsiteY0" fmla="*/ 476482 h 476482"/>
                  <a:gd name="connsiteX1" fmla="*/ 68419 w 389402"/>
                  <a:gd name="connsiteY1" fmla="*/ 38576 h 476482"/>
                  <a:gd name="connsiteX2" fmla="*/ 389402 w 389402"/>
                  <a:gd name="connsiteY2" fmla="*/ 58549 h 476482"/>
                  <a:gd name="connsiteX0" fmla="*/ 0 w 389402"/>
                  <a:gd name="connsiteY0" fmla="*/ 476482 h 476482"/>
                  <a:gd name="connsiteX1" fmla="*/ 68419 w 389402"/>
                  <a:gd name="connsiteY1" fmla="*/ 38576 h 476482"/>
                  <a:gd name="connsiteX2" fmla="*/ 389402 w 389402"/>
                  <a:gd name="connsiteY2" fmla="*/ 58549 h 476482"/>
                  <a:gd name="connsiteX0" fmla="*/ 0 w 389402"/>
                  <a:gd name="connsiteY0" fmla="*/ 478876 h 478876"/>
                  <a:gd name="connsiteX1" fmla="*/ 68419 w 389402"/>
                  <a:gd name="connsiteY1" fmla="*/ 40970 h 478876"/>
                  <a:gd name="connsiteX2" fmla="*/ 389402 w 389402"/>
                  <a:gd name="connsiteY2" fmla="*/ 60943 h 478876"/>
                  <a:gd name="connsiteX0" fmla="*/ 0 w 389402"/>
                  <a:gd name="connsiteY0" fmla="*/ 468603 h 468603"/>
                  <a:gd name="connsiteX1" fmla="*/ 53122 w 389402"/>
                  <a:gd name="connsiteY1" fmla="*/ 47231 h 468603"/>
                  <a:gd name="connsiteX2" fmla="*/ 389402 w 389402"/>
                  <a:gd name="connsiteY2" fmla="*/ 50670 h 468603"/>
                  <a:gd name="connsiteX0" fmla="*/ 0 w 389402"/>
                  <a:gd name="connsiteY0" fmla="*/ 468603 h 468603"/>
                  <a:gd name="connsiteX1" fmla="*/ 53122 w 389402"/>
                  <a:gd name="connsiteY1" fmla="*/ 47231 h 468603"/>
                  <a:gd name="connsiteX2" fmla="*/ 389402 w 389402"/>
                  <a:gd name="connsiteY2" fmla="*/ 50670 h 468603"/>
                  <a:gd name="connsiteX0" fmla="*/ 0 w 389402"/>
                  <a:gd name="connsiteY0" fmla="*/ 475303 h 475303"/>
                  <a:gd name="connsiteX1" fmla="*/ 41837 w 389402"/>
                  <a:gd name="connsiteY1" fmla="*/ 42908 h 475303"/>
                  <a:gd name="connsiteX2" fmla="*/ 389402 w 389402"/>
                  <a:gd name="connsiteY2" fmla="*/ 57370 h 475303"/>
                  <a:gd name="connsiteX0" fmla="*/ 0 w 389402"/>
                  <a:gd name="connsiteY0" fmla="*/ 469050 h 469050"/>
                  <a:gd name="connsiteX1" fmla="*/ 41837 w 389402"/>
                  <a:gd name="connsiteY1" fmla="*/ 36655 h 469050"/>
                  <a:gd name="connsiteX2" fmla="*/ 389402 w 389402"/>
                  <a:gd name="connsiteY2" fmla="*/ 51117 h 469050"/>
                  <a:gd name="connsiteX0" fmla="*/ 714 w 393502"/>
                  <a:gd name="connsiteY0" fmla="*/ 514276 h 514276"/>
                  <a:gd name="connsiteX1" fmla="*/ 45937 w 393502"/>
                  <a:gd name="connsiteY1" fmla="*/ 43302 h 514276"/>
                  <a:gd name="connsiteX2" fmla="*/ 393502 w 393502"/>
                  <a:gd name="connsiteY2" fmla="*/ 57764 h 514276"/>
                  <a:gd name="connsiteX0" fmla="*/ 2679 w 395467"/>
                  <a:gd name="connsiteY0" fmla="*/ 514276 h 514276"/>
                  <a:gd name="connsiteX1" fmla="*/ 47902 w 395467"/>
                  <a:gd name="connsiteY1" fmla="*/ 43302 h 514276"/>
                  <a:gd name="connsiteX2" fmla="*/ 395467 w 395467"/>
                  <a:gd name="connsiteY2" fmla="*/ 57764 h 514276"/>
                  <a:gd name="connsiteX0" fmla="*/ 0 w 392788"/>
                  <a:gd name="connsiteY0" fmla="*/ 508017 h 508017"/>
                  <a:gd name="connsiteX1" fmla="*/ 45223 w 392788"/>
                  <a:gd name="connsiteY1" fmla="*/ 37043 h 508017"/>
                  <a:gd name="connsiteX2" fmla="*/ 392788 w 392788"/>
                  <a:gd name="connsiteY2" fmla="*/ 51505 h 508017"/>
                  <a:gd name="connsiteX0" fmla="*/ 0 w 392788"/>
                  <a:gd name="connsiteY0" fmla="*/ 509154 h 509154"/>
                  <a:gd name="connsiteX1" fmla="*/ 53123 w 392788"/>
                  <a:gd name="connsiteY1" fmla="*/ 36343 h 509154"/>
                  <a:gd name="connsiteX2" fmla="*/ 392788 w 392788"/>
                  <a:gd name="connsiteY2" fmla="*/ 52642 h 509154"/>
                  <a:gd name="connsiteX0" fmla="*/ 0 w 392788"/>
                  <a:gd name="connsiteY0" fmla="*/ 513081 h 513081"/>
                  <a:gd name="connsiteX1" fmla="*/ 53123 w 392788"/>
                  <a:gd name="connsiteY1" fmla="*/ 40270 h 513081"/>
                  <a:gd name="connsiteX2" fmla="*/ 392788 w 392788"/>
                  <a:gd name="connsiteY2" fmla="*/ 56569 h 513081"/>
                  <a:gd name="connsiteX0" fmla="*/ 0 w 349904"/>
                  <a:gd name="connsiteY0" fmla="*/ 489767 h 489767"/>
                  <a:gd name="connsiteX1" fmla="*/ 53123 w 349904"/>
                  <a:gd name="connsiteY1" fmla="*/ 16956 h 489767"/>
                  <a:gd name="connsiteX2" fmla="*/ 349904 w 349904"/>
                  <a:gd name="connsiteY2" fmla="*/ 126947 h 489767"/>
                  <a:gd name="connsiteX0" fmla="*/ 0 w 349904"/>
                  <a:gd name="connsiteY0" fmla="*/ 491442 h 491442"/>
                  <a:gd name="connsiteX1" fmla="*/ 53123 w 349904"/>
                  <a:gd name="connsiteY1" fmla="*/ 18631 h 491442"/>
                  <a:gd name="connsiteX2" fmla="*/ 349904 w 349904"/>
                  <a:gd name="connsiteY2" fmla="*/ 128622 h 491442"/>
                  <a:gd name="connsiteX0" fmla="*/ 976 w 350880"/>
                  <a:gd name="connsiteY0" fmla="*/ 489263 h 489263"/>
                  <a:gd name="connsiteX1" fmla="*/ 54099 w 350880"/>
                  <a:gd name="connsiteY1" fmla="*/ 16452 h 489263"/>
                  <a:gd name="connsiteX2" fmla="*/ 350880 w 350880"/>
                  <a:gd name="connsiteY2" fmla="*/ 126443 h 489263"/>
                  <a:gd name="connsiteX0" fmla="*/ 0 w 349904"/>
                  <a:gd name="connsiteY0" fmla="*/ 509128 h 509128"/>
                  <a:gd name="connsiteX1" fmla="*/ 63280 w 349904"/>
                  <a:gd name="connsiteY1" fmla="*/ 14272 h 509128"/>
                  <a:gd name="connsiteX2" fmla="*/ 349904 w 349904"/>
                  <a:gd name="connsiteY2" fmla="*/ 146308 h 509128"/>
                  <a:gd name="connsiteX0" fmla="*/ 0 w 349904"/>
                  <a:gd name="connsiteY0" fmla="*/ 502770 h 502770"/>
                  <a:gd name="connsiteX1" fmla="*/ 63280 w 349904"/>
                  <a:gd name="connsiteY1" fmla="*/ 7914 h 502770"/>
                  <a:gd name="connsiteX2" fmla="*/ 349904 w 349904"/>
                  <a:gd name="connsiteY2" fmla="*/ 139950 h 502770"/>
                  <a:gd name="connsiteX0" fmla="*/ 0 w 349904"/>
                  <a:gd name="connsiteY0" fmla="*/ 504966 h 504966"/>
                  <a:gd name="connsiteX1" fmla="*/ 63280 w 349904"/>
                  <a:gd name="connsiteY1" fmla="*/ 10110 h 504966"/>
                  <a:gd name="connsiteX2" fmla="*/ 349904 w 349904"/>
                  <a:gd name="connsiteY2" fmla="*/ 142146 h 504966"/>
                  <a:gd name="connsiteX0" fmla="*/ 0 w 352161"/>
                  <a:gd name="connsiteY0" fmla="*/ 527851 h 527851"/>
                  <a:gd name="connsiteX1" fmla="*/ 63280 w 352161"/>
                  <a:gd name="connsiteY1" fmla="*/ 32995 h 527851"/>
                  <a:gd name="connsiteX2" fmla="*/ 352161 w 352161"/>
                  <a:gd name="connsiteY2" fmla="*/ 111755 h 527851"/>
                  <a:gd name="connsiteX0" fmla="*/ 0 w 352161"/>
                  <a:gd name="connsiteY0" fmla="*/ 523828 h 523828"/>
                  <a:gd name="connsiteX1" fmla="*/ 63280 w 352161"/>
                  <a:gd name="connsiteY1" fmla="*/ 28972 h 523828"/>
                  <a:gd name="connsiteX2" fmla="*/ 352161 w 352161"/>
                  <a:gd name="connsiteY2" fmla="*/ 107732 h 523828"/>
                  <a:gd name="connsiteX0" fmla="*/ 0 w 352161"/>
                  <a:gd name="connsiteY0" fmla="*/ 514176 h 514176"/>
                  <a:gd name="connsiteX1" fmla="*/ 63280 w 352161"/>
                  <a:gd name="connsiteY1" fmla="*/ 19320 h 514176"/>
                  <a:gd name="connsiteX2" fmla="*/ 352161 w 352161"/>
                  <a:gd name="connsiteY2" fmla="*/ 98080 h 514176"/>
                  <a:gd name="connsiteX0" fmla="*/ 0 w 352161"/>
                  <a:gd name="connsiteY0" fmla="*/ 504077 h 504077"/>
                  <a:gd name="connsiteX1" fmla="*/ 56509 w 352161"/>
                  <a:gd name="connsiteY1" fmla="*/ 22081 h 504077"/>
                  <a:gd name="connsiteX2" fmla="*/ 352161 w 352161"/>
                  <a:gd name="connsiteY2" fmla="*/ 87981 h 504077"/>
                  <a:gd name="connsiteX0" fmla="*/ 0 w 352161"/>
                  <a:gd name="connsiteY0" fmla="*/ 518341 h 518341"/>
                  <a:gd name="connsiteX1" fmla="*/ 56509 w 352161"/>
                  <a:gd name="connsiteY1" fmla="*/ 36345 h 518341"/>
                  <a:gd name="connsiteX2" fmla="*/ 352161 w 352161"/>
                  <a:gd name="connsiteY2" fmla="*/ 102245 h 518341"/>
                  <a:gd name="connsiteX0" fmla="*/ 0 w 374731"/>
                  <a:gd name="connsiteY0" fmla="*/ 519977 h 519977"/>
                  <a:gd name="connsiteX1" fmla="*/ 56509 w 374731"/>
                  <a:gd name="connsiteY1" fmla="*/ 37981 h 519977"/>
                  <a:gd name="connsiteX2" fmla="*/ 374731 w 374731"/>
                  <a:gd name="connsiteY2" fmla="*/ 122252 h 519977"/>
                  <a:gd name="connsiteX0" fmla="*/ 0 w 364574"/>
                  <a:gd name="connsiteY0" fmla="*/ 520693 h 520693"/>
                  <a:gd name="connsiteX1" fmla="*/ 56509 w 364574"/>
                  <a:gd name="connsiteY1" fmla="*/ 38697 h 520693"/>
                  <a:gd name="connsiteX2" fmla="*/ 364574 w 364574"/>
                  <a:gd name="connsiteY2" fmla="*/ 121131 h 520693"/>
                </a:gdLst>
                <a:ahLst/>
                <a:cxnLst>
                  <a:cxn ang="0">
                    <a:pos x="connsiteX0" y="connsiteY0"/>
                  </a:cxn>
                  <a:cxn ang="0">
                    <a:pos x="connsiteX1" y="connsiteY1"/>
                  </a:cxn>
                  <a:cxn ang="0">
                    <a:pos x="connsiteX2" y="connsiteY2"/>
                  </a:cxn>
                </a:cxnLst>
                <a:rect l="l" t="t" r="r" b="b"/>
                <a:pathLst>
                  <a:path w="364574" h="520693">
                    <a:moveTo>
                      <a:pt x="0" y="520693"/>
                    </a:moveTo>
                    <a:cubicBezTo>
                      <a:pt x="630" y="427595"/>
                      <a:pt x="-4253" y="105291"/>
                      <a:pt x="56509" y="38697"/>
                    </a:cubicBezTo>
                    <a:cubicBezTo>
                      <a:pt x="117271" y="-27897"/>
                      <a:pt x="212487" y="-13559"/>
                      <a:pt x="364574" y="121131"/>
                    </a:cubicBezTo>
                  </a:path>
                </a:pathLst>
              </a:custGeom>
              <a:noFill/>
              <a:ln w="57150">
                <a:solidFill>
                  <a:schemeClr val="accent4">
                    <a:alpha val="75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78" name="テキスト ボックス 277"/>
              <p:cNvSpPr txBox="1"/>
              <p:nvPr/>
            </p:nvSpPr>
            <p:spPr>
              <a:xfrm>
                <a:off x="18060685" y="2027879"/>
                <a:ext cx="306436" cy="338554"/>
              </a:xfrm>
              <a:prstGeom prst="rect">
                <a:avLst/>
              </a:prstGeom>
              <a:noFill/>
            </p:spPr>
            <p:txBody>
              <a:bodyPr wrap="square" rtlCol="0">
                <a:spAutoFit/>
              </a:bodyPr>
              <a:lstStyle/>
              <a:p>
                <a:pPr algn="ctr"/>
                <a:r>
                  <a:rPr kumimoji="1" lang="en-US" altLang="ja-JP" sz="1600" i="1" dirty="0">
                    <a:solidFill>
                      <a:schemeClr val="accent1"/>
                    </a:solidFill>
                  </a:rPr>
                  <a:t>x</a:t>
                </a:r>
                <a:endParaRPr lang="ja-JP" altLang="en-US" sz="1600" baseline="-25000" dirty="0">
                  <a:solidFill>
                    <a:schemeClr val="accent1"/>
                  </a:solidFill>
                  <a:latin typeface="BKM-cmmi10" pitchFamily="34" charset="2"/>
                  <a:cs typeface="Times New Roman" panose="02020603050405020304" pitchFamily="18" charset="0"/>
                </a:endParaRPr>
              </a:p>
            </p:txBody>
          </p:sp>
          <p:sp>
            <p:nvSpPr>
              <p:cNvPr id="279" name="テキスト ボックス 278"/>
              <p:cNvSpPr txBox="1"/>
              <p:nvPr/>
            </p:nvSpPr>
            <p:spPr>
              <a:xfrm>
                <a:off x="18011943" y="2568855"/>
                <a:ext cx="306436" cy="338554"/>
              </a:xfrm>
              <a:prstGeom prst="rect">
                <a:avLst/>
              </a:prstGeom>
              <a:noFill/>
            </p:spPr>
            <p:txBody>
              <a:bodyPr wrap="square" rtlCol="0">
                <a:spAutoFit/>
              </a:bodyPr>
              <a:lstStyle/>
              <a:p>
                <a:pPr algn="ctr"/>
                <a:r>
                  <a:rPr kumimoji="1" lang="en-US" altLang="ja-JP" sz="1600" i="1" dirty="0">
                    <a:solidFill>
                      <a:schemeClr val="accent4"/>
                    </a:solidFill>
                  </a:rPr>
                  <a:t>y</a:t>
                </a:r>
                <a:endParaRPr lang="ja-JP" altLang="en-US" sz="1600" baseline="-25000" dirty="0">
                  <a:solidFill>
                    <a:schemeClr val="accent4"/>
                  </a:solidFill>
                  <a:latin typeface="BKM-cmmi10" pitchFamily="34" charset="2"/>
                  <a:cs typeface="Times New Roman" panose="02020603050405020304" pitchFamily="18" charset="0"/>
                </a:endParaRPr>
              </a:p>
            </p:txBody>
          </p:sp>
          <p:sp>
            <p:nvSpPr>
              <p:cNvPr id="280" name="フリーフォーム 279"/>
              <p:cNvSpPr/>
              <p:nvPr/>
            </p:nvSpPr>
            <p:spPr>
              <a:xfrm>
                <a:off x="17663635" y="2544379"/>
                <a:ext cx="898969" cy="211296"/>
              </a:xfrm>
              <a:custGeom>
                <a:avLst/>
                <a:gdLst>
                  <a:gd name="connsiteX0" fmla="*/ 0 w 742950"/>
                  <a:gd name="connsiteY0" fmla="*/ 41275 h 174625"/>
                  <a:gd name="connsiteX1" fmla="*/ 257175 w 742950"/>
                  <a:gd name="connsiteY1" fmla="*/ 0 h 174625"/>
                  <a:gd name="connsiteX2" fmla="*/ 530225 w 742950"/>
                  <a:gd name="connsiteY2" fmla="*/ 44450 h 174625"/>
                  <a:gd name="connsiteX3" fmla="*/ 742950 w 742950"/>
                  <a:gd name="connsiteY3" fmla="*/ 174625 h 174625"/>
                </a:gdLst>
                <a:ahLst/>
                <a:cxnLst>
                  <a:cxn ang="0">
                    <a:pos x="connsiteX0" y="connsiteY0"/>
                  </a:cxn>
                  <a:cxn ang="0">
                    <a:pos x="connsiteX1" y="connsiteY1"/>
                  </a:cxn>
                  <a:cxn ang="0">
                    <a:pos x="connsiteX2" y="connsiteY2"/>
                  </a:cxn>
                  <a:cxn ang="0">
                    <a:pos x="connsiteX3" y="connsiteY3"/>
                  </a:cxn>
                </a:cxnLst>
                <a:rect l="l" t="t" r="r" b="b"/>
                <a:pathLst>
                  <a:path w="742950" h="174625">
                    <a:moveTo>
                      <a:pt x="0" y="41275"/>
                    </a:moveTo>
                    <a:lnTo>
                      <a:pt x="257175" y="0"/>
                    </a:lnTo>
                    <a:lnTo>
                      <a:pt x="530225" y="44450"/>
                    </a:lnTo>
                    <a:lnTo>
                      <a:pt x="742950" y="1746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81" name="円/楕円 280"/>
              <p:cNvSpPr>
                <a:spLocks noChangeAspect="1"/>
              </p:cNvSpPr>
              <p:nvPr/>
            </p:nvSpPr>
            <p:spPr>
              <a:xfrm>
                <a:off x="18499256" y="2693886"/>
                <a:ext cx="114911" cy="114911"/>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82" name="円/楕円 281"/>
              <p:cNvSpPr>
                <a:spLocks noChangeAspect="1"/>
              </p:cNvSpPr>
              <p:nvPr/>
            </p:nvSpPr>
            <p:spPr>
              <a:xfrm>
                <a:off x="17611394" y="2535273"/>
                <a:ext cx="114911" cy="114911"/>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283" name="直線コネクタ 282"/>
              <p:cNvCxnSpPr/>
              <p:nvPr/>
            </p:nvCxnSpPr>
            <p:spPr>
              <a:xfrm flipH="1" flipV="1">
                <a:off x="17753674" y="3135064"/>
                <a:ext cx="55948" cy="30060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rot="5400000" flipH="1">
                <a:off x="18051877" y="3287915"/>
                <a:ext cx="30570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flipV="1">
                <a:off x="18393568" y="3135064"/>
                <a:ext cx="36651" cy="30060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a:endCxn id="267" idx="4"/>
              </p:cNvCxnSpPr>
              <p:nvPr/>
            </p:nvCxnSpPr>
            <p:spPr>
              <a:xfrm flipV="1">
                <a:off x="18554921" y="3109891"/>
                <a:ext cx="114885" cy="3308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a:stCxn id="267" idx="5"/>
              </p:cNvCxnSpPr>
              <p:nvPr/>
            </p:nvCxnSpPr>
            <p:spPr>
              <a:xfrm flipV="1">
                <a:off x="19020982" y="2198624"/>
                <a:ext cx="123007" cy="2684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a:endCxn id="267" idx="2"/>
              </p:cNvCxnSpPr>
              <p:nvPr/>
            </p:nvCxnSpPr>
            <p:spPr>
              <a:xfrm flipH="1" flipV="1">
                <a:off x="17533374" y="3109891"/>
                <a:ext cx="130261" cy="3308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a:stCxn id="267" idx="1"/>
              </p:cNvCxnSpPr>
              <p:nvPr/>
            </p:nvCxnSpPr>
            <p:spPr>
              <a:xfrm flipH="1" flipV="1">
                <a:off x="17046395" y="2203745"/>
                <a:ext cx="135803" cy="26328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直線コネクタ 289"/>
              <p:cNvCxnSpPr>
                <a:endCxn id="267" idx="1"/>
              </p:cNvCxnSpPr>
              <p:nvPr/>
            </p:nvCxnSpPr>
            <p:spPr>
              <a:xfrm flipV="1">
                <a:off x="16867113" y="2467034"/>
                <a:ext cx="315085" cy="1490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a:stCxn id="267" idx="0"/>
              </p:cNvCxnSpPr>
              <p:nvPr/>
            </p:nvCxnSpPr>
            <p:spPr>
              <a:xfrm flipV="1">
                <a:off x="18101590" y="1842620"/>
                <a:ext cx="307345" cy="22710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a:stCxn id="267" idx="5"/>
              </p:cNvCxnSpPr>
              <p:nvPr/>
            </p:nvCxnSpPr>
            <p:spPr>
              <a:xfrm>
                <a:off x="19020982" y="2467034"/>
                <a:ext cx="333023" cy="16442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a:endCxn id="267" idx="0"/>
              </p:cNvCxnSpPr>
              <p:nvPr/>
            </p:nvCxnSpPr>
            <p:spPr>
              <a:xfrm>
                <a:off x="17771204" y="1840059"/>
                <a:ext cx="330386" cy="2296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a:endCxn id="267" idx="2"/>
              </p:cNvCxnSpPr>
              <p:nvPr/>
            </p:nvCxnSpPr>
            <p:spPr>
              <a:xfrm flipV="1">
                <a:off x="17081921" y="3109891"/>
                <a:ext cx="451453"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a:stCxn id="267" idx="4"/>
              </p:cNvCxnSpPr>
              <p:nvPr/>
            </p:nvCxnSpPr>
            <p:spPr>
              <a:xfrm>
                <a:off x="18669806" y="3109891"/>
                <a:ext cx="443339"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直線矢印コネクタ 295"/>
              <p:cNvCxnSpPr/>
              <p:nvPr/>
            </p:nvCxnSpPr>
            <p:spPr>
              <a:xfrm flipH="1">
                <a:off x="18891250" y="3131777"/>
                <a:ext cx="58771" cy="294048"/>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97" name="テキスト ボックス 296"/>
              <p:cNvSpPr txBox="1"/>
              <p:nvPr/>
            </p:nvSpPr>
            <p:spPr>
              <a:xfrm>
                <a:off x="18520250" y="2992385"/>
                <a:ext cx="466895" cy="338554"/>
              </a:xfrm>
              <a:prstGeom prst="rect">
                <a:avLst/>
              </a:prstGeom>
              <a:noFill/>
            </p:spPr>
            <p:txBody>
              <a:bodyPr wrap="square" rtlCol="0">
                <a:spAutoFit/>
              </a:bodyPr>
              <a:lstStyle/>
              <a:p>
                <a:r>
                  <a:rPr kumimoji="1" lang="en-US" altLang="ja-JP" sz="1600" dirty="0"/>
                  <a:t>p</a:t>
                </a:r>
                <a:r>
                  <a:rPr kumimoji="1" lang="en-US" altLang="ja-JP" sz="1600" baseline="-25000" dirty="0"/>
                  <a:t>0</a:t>
                </a:r>
                <a:endParaRPr kumimoji="1" lang="ja-JP" altLang="en-US" sz="1600" dirty="0"/>
              </a:p>
            </p:txBody>
          </p:sp>
          <p:cxnSp>
            <p:nvCxnSpPr>
              <p:cNvPr id="298" name="直線矢印コネクタ 297"/>
              <p:cNvCxnSpPr/>
              <p:nvPr/>
            </p:nvCxnSpPr>
            <p:spPr>
              <a:xfrm rot="18000000">
                <a:off x="19092326" y="2612474"/>
                <a:ext cx="0" cy="284522"/>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99" name="テキスト ボックス 298"/>
              <p:cNvSpPr txBox="1"/>
              <p:nvPr/>
            </p:nvSpPr>
            <p:spPr>
              <a:xfrm>
                <a:off x="18739453" y="2664411"/>
                <a:ext cx="466895" cy="338554"/>
              </a:xfrm>
              <a:prstGeom prst="rect">
                <a:avLst/>
              </a:prstGeom>
              <a:noFill/>
            </p:spPr>
            <p:txBody>
              <a:bodyPr wrap="square" rtlCol="0">
                <a:spAutoFit/>
              </a:bodyPr>
              <a:lstStyle/>
              <a:p>
                <a:r>
                  <a:rPr kumimoji="1" lang="en-US" altLang="ja-JP" sz="1600" dirty="0" smtClean="0"/>
                  <a:t>p</a:t>
                </a:r>
                <a:r>
                  <a:rPr kumimoji="1" lang="en-US" altLang="ja-JP" sz="1600" baseline="-25000" dirty="0" smtClean="0"/>
                  <a:t>1</a:t>
                </a:r>
                <a:endParaRPr kumimoji="1" lang="ja-JP" altLang="en-US" sz="1600" dirty="0"/>
              </a:p>
            </p:txBody>
          </p:sp>
          <p:cxnSp>
            <p:nvCxnSpPr>
              <p:cNvPr id="300" name="直線矢印コネクタ 299"/>
              <p:cNvCxnSpPr/>
              <p:nvPr/>
            </p:nvCxnSpPr>
            <p:spPr>
              <a:xfrm rot="19800000">
                <a:off x="17567151" y="1974743"/>
                <a:ext cx="0" cy="284522"/>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01" name="直線矢印コネクタ 300"/>
              <p:cNvCxnSpPr/>
              <p:nvPr/>
            </p:nvCxnSpPr>
            <p:spPr>
              <a:xfrm rot="14400000">
                <a:off x="17121507" y="2608632"/>
                <a:ext cx="0" cy="284522"/>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02" name="直線矢印コネクタ 301"/>
              <p:cNvCxnSpPr/>
              <p:nvPr/>
            </p:nvCxnSpPr>
            <p:spPr>
              <a:xfrm rot="12600000">
                <a:off x="18619789" y="1974743"/>
                <a:ext cx="0" cy="284522"/>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03" name="円/楕円 302"/>
              <p:cNvSpPr>
                <a:spLocks noChangeAspect="1"/>
              </p:cNvSpPr>
              <p:nvPr/>
            </p:nvSpPr>
            <p:spPr>
              <a:xfrm>
                <a:off x="18959142" y="2413373"/>
                <a:ext cx="114911" cy="114911"/>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04" name="円/楕円 303"/>
              <p:cNvSpPr>
                <a:spLocks noChangeAspect="1"/>
              </p:cNvSpPr>
              <p:nvPr/>
            </p:nvSpPr>
            <p:spPr>
              <a:xfrm>
                <a:off x="18044134" y="2019783"/>
                <a:ext cx="114911" cy="114911"/>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05" name="円/楕円 304"/>
              <p:cNvSpPr>
                <a:spLocks noChangeAspect="1"/>
              </p:cNvSpPr>
              <p:nvPr/>
            </p:nvSpPr>
            <p:spPr>
              <a:xfrm>
                <a:off x="17131257" y="2413373"/>
                <a:ext cx="114911" cy="114911"/>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306" name="直線コネクタ 305"/>
              <p:cNvCxnSpPr/>
              <p:nvPr/>
            </p:nvCxnSpPr>
            <p:spPr>
              <a:xfrm>
                <a:off x="18871153" y="2755165"/>
                <a:ext cx="333023" cy="16442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7" name="テキスト ボックス 306"/>
              <p:cNvSpPr txBox="1"/>
              <p:nvPr/>
            </p:nvSpPr>
            <p:spPr>
              <a:xfrm>
                <a:off x="16996457" y="2680281"/>
                <a:ext cx="466895" cy="338554"/>
              </a:xfrm>
              <a:prstGeom prst="rect">
                <a:avLst/>
              </a:prstGeom>
              <a:noFill/>
            </p:spPr>
            <p:txBody>
              <a:bodyPr wrap="square" rtlCol="0">
                <a:spAutoFit/>
              </a:bodyPr>
              <a:lstStyle/>
              <a:p>
                <a:r>
                  <a:rPr kumimoji="1" lang="en-US" altLang="ja-JP" sz="1600" dirty="0" smtClean="0"/>
                  <a:t>p</a:t>
                </a:r>
                <a:r>
                  <a:rPr kumimoji="1" lang="en-US" altLang="ja-JP" sz="1600" baseline="-25000" dirty="0" smtClean="0"/>
                  <a:t>4</a:t>
                </a:r>
                <a:endParaRPr kumimoji="1" lang="ja-JP" altLang="en-US" sz="1600" dirty="0"/>
              </a:p>
            </p:txBody>
          </p:sp>
          <p:sp>
            <p:nvSpPr>
              <p:cNvPr id="308" name="テキスト ボックス 307"/>
              <p:cNvSpPr txBox="1"/>
              <p:nvPr/>
            </p:nvSpPr>
            <p:spPr>
              <a:xfrm>
                <a:off x="17175869" y="1936776"/>
                <a:ext cx="466895" cy="338554"/>
              </a:xfrm>
              <a:prstGeom prst="rect">
                <a:avLst/>
              </a:prstGeom>
              <a:noFill/>
            </p:spPr>
            <p:txBody>
              <a:bodyPr wrap="square" rtlCol="0">
                <a:spAutoFit/>
              </a:bodyPr>
              <a:lstStyle/>
              <a:p>
                <a:r>
                  <a:rPr kumimoji="1" lang="en-US" altLang="ja-JP" sz="1600" dirty="0" smtClean="0"/>
                  <a:t>p</a:t>
                </a:r>
                <a:r>
                  <a:rPr kumimoji="1" lang="en-US" altLang="ja-JP" sz="1600" baseline="-25000" dirty="0" smtClean="0"/>
                  <a:t>3</a:t>
                </a:r>
                <a:endParaRPr kumimoji="1" lang="ja-JP" altLang="en-US" sz="1600" dirty="0"/>
              </a:p>
            </p:txBody>
          </p:sp>
          <p:sp>
            <p:nvSpPr>
              <p:cNvPr id="309" name="テキスト ボックス 308"/>
              <p:cNvSpPr txBox="1"/>
              <p:nvPr/>
            </p:nvSpPr>
            <p:spPr>
              <a:xfrm>
                <a:off x="18590730" y="1941775"/>
                <a:ext cx="466895" cy="338554"/>
              </a:xfrm>
              <a:prstGeom prst="rect">
                <a:avLst/>
              </a:prstGeom>
              <a:noFill/>
            </p:spPr>
            <p:txBody>
              <a:bodyPr wrap="square" rtlCol="0">
                <a:spAutoFit/>
              </a:bodyPr>
              <a:lstStyle/>
              <a:p>
                <a:r>
                  <a:rPr kumimoji="1" lang="en-US" altLang="ja-JP" sz="1600" dirty="0" smtClean="0"/>
                  <a:t>p</a:t>
                </a:r>
                <a:r>
                  <a:rPr kumimoji="1" lang="en-US" altLang="ja-JP" sz="1600" baseline="-25000" dirty="0" smtClean="0"/>
                  <a:t>2</a:t>
                </a:r>
                <a:endParaRPr kumimoji="1" lang="ja-JP" altLang="en-US" sz="1600" dirty="0"/>
              </a:p>
            </p:txBody>
          </p:sp>
          <p:cxnSp>
            <p:nvCxnSpPr>
              <p:cNvPr id="310" name="直線コネクタ 309"/>
              <p:cNvCxnSpPr/>
              <p:nvPr/>
            </p:nvCxnSpPr>
            <p:spPr>
              <a:xfrm flipH="1" flipV="1">
                <a:off x="17985653" y="3125539"/>
                <a:ext cx="16597" cy="30981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321" name="テキスト ボックス 320"/>
          <p:cNvSpPr txBox="1"/>
          <p:nvPr/>
        </p:nvSpPr>
        <p:spPr>
          <a:xfrm>
            <a:off x="2034747" y="3328422"/>
            <a:ext cx="292067" cy="1077218"/>
          </a:xfrm>
          <a:prstGeom prst="rect">
            <a:avLst/>
          </a:prstGeom>
          <a:noFill/>
          <a:ln>
            <a:noFill/>
          </a:ln>
        </p:spPr>
        <p:txBody>
          <a:bodyPr wrap="none" rtlCol="0">
            <a:spAutoFit/>
          </a:bodyPr>
          <a:lstStyle/>
          <a:p>
            <a:pPr algn="ctr"/>
            <a:r>
              <a:rPr kumimoji="1" lang="en-US" altLang="ja-JP" sz="1600" dirty="0" smtClean="0"/>
              <a:t>1</a:t>
            </a:r>
          </a:p>
          <a:p>
            <a:pPr algn="ctr"/>
            <a:r>
              <a:rPr kumimoji="1" lang="en-US" altLang="ja-JP" sz="1600" dirty="0"/>
              <a:t>1</a:t>
            </a:r>
            <a:endParaRPr kumimoji="1" lang="en-US" altLang="ja-JP" sz="1600" dirty="0" smtClean="0"/>
          </a:p>
          <a:p>
            <a:pPr algn="ctr"/>
            <a:r>
              <a:rPr kumimoji="1" lang="en-US" altLang="ja-JP" sz="1600" dirty="0" smtClean="0"/>
              <a:t>0</a:t>
            </a:r>
          </a:p>
          <a:p>
            <a:pPr algn="ctr"/>
            <a:r>
              <a:rPr kumimoji="1" lang="en-US" altLang="ja-JP" sz="1600" dirty="0"/>
              <a:t>0</a:t>
            </a:r>
            <a:endParaRPr kumimoji="1" lang="en-US" altLang="ja-JP" sz="1600" dirty="0" smtClean="0"/>
          </a:p>
        </p:txBody>
      </p:sp>
      <p:sp>
        <p:nvSpPr>
          <p:cNvPr id="37" name="左大かっこ 36"/>
          <p:cNvSpPr/>
          <p:nvPr/>
        </p:nvSpPr>
        <p:spPr>
          <a:xfrm>
            <a:off x="2468845" y="3142302"/>
            <a:ext cx="72000" cy="1449459"/>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38" name="右大かっこ 37"/>
          <p:cNvSpPr/>
          <p:nvPr/>
        </p:nvSpPr>
        <p:spPr>
          <a:xfrm>
            <a:off x="2790400" y="3142302"/>
            <a:ext cx="72000" cy="1449459"/>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35" name="左大かっこ 34"/>
          <p:cNvSpPr/>
          <p:nvPr/>
        </p:nvSpPr>
        <p:spPr>
          <a:xfrm>
            <a:off x="803175" y="3393336"/>
            <a:ext cx="72000" cy="94739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36" name="右大かっこ 35"/>
          <p:cNvSpPr/>
          <p:nvPr/>
        </p:nvSpPr>
        <p:spPr>
          <a:xfrm>
            <a:off x="2291653" y="3393336"/>
            <a:ext cx="72000" cy="94739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39" name="左大かっこ 38"/>
          <p:cNvSpPr/>
          <p:nvPr/>
        </p:nvSpPr>
        <p:spPr>
          <a:xfrm>
            <a:off x="3784110" y="3393336"/>
            <a:ext cx="72000" cy="94739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40" name="右大かっこ 39"/>
          <p:cNvSpPr/>
          <p:nvPr/>
        </p:nvSpPr>
        <p:spPr>
          <a:xfrm>
            <a:off x="4042800" y="3393336"/>
            <a:ext cx="72000" cy="94739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180" name="左大かっこ 179"/>
          <p:cNvSpPr/>
          <p:nvPr/>
        </p:nvSpPr>
        <p:spPr>
          <a:xfrm>
            <a:off x="3174900" y="3393336"/>
            <a:ext cx="72000" cy="947390"/>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181" name="右大かっこ 180"/>
          <p:cNvSpPr/>
          <p:nvPr/>
        </p:nvSpPr>
        <p:spPr>
          <a:xfrm>
            <a:off x="3407310" y="3393336"/>
            <a:ext cx="72000" cy="947390"/>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339" name="テキスト ボックス 338"/>
          <p:cNvSpPr txBox="1"/>
          <p:nvPr/>
        </p:nvSpPr>
        <p:spPr>
          <a:xfrm>
            <a:off x="5208197" y="3282256"/>
            <a:ext cx="279244" cy="1169551"/>
          </a:xfrm>
          <a:prstGeom prst="rect">
            <a:avLst/>
          </a:prstGeom>
          <a:noFill/>
          <a:ln>
            <a:noFill/>
          </a:ln>
        </p:spPr>
        <p:txBody>
          <a:bodyPr wrap="none" rtlCol="0">
            <a:spAutoFit/>
          </a:bodyPr>
          <a:lstStyle/>
          <a:p>
            <a:pPr algn="ctr"/>
            <a:r>
              <a:rPr kumimoji="1" lang="en-US" altLang="ja-JP" sz="1400" dirty="0" smtClean="0"/>
              <a:t>0</a:t>
            </a:r>
          </a:p>
          <a:p>
            <a:pPr algn="ctr"/>
            <a:r>
              <a:rPr kumimoji="1" lang="en-US" altLang="ja-JP" sz="1400" dirty="0" smtClean="0"/>
              <a:t>1</a:t>
            </a:r>
          </a:p>
          <a:p>
            <a:pPr algn="ctr"/>
            <a:r>
              <a:rPr kumimoji="1" lang="en-US" altLang="ja-JP" sz="1400" dirty="0" smtClean="0"/>
              <a:t>0</a:t>
            </a:r>
          </a:p>
          <a:p>
            <a:pPr algn="ctr"/>
            <a:r>
              <a:rPr kumimoji="1" lang="en-US" altLang="ja-JP" sz="1400" dirty="0" smtClean="0"/>
              <a:t>0</a:t>
            </a:r>
          </a:p>
          <a:p>
            <a:pPr algn="ctr"/>
            <a:r>
              <a:rPr kumimoji="1" lang="en-US" altLang="ja-JP" sz="1400" dirty="0" smtClean="0"/>
              <a:t>1</a:t>
            </a:r>
            <a:endParaRPr kumimoji="1" lang="ja-JP" altLang="en-US" sz="1400" dirty="0"/>
          </a:p>
        </p:txBody>
      </p:sp>
      <p:sp>
        <p:nvSpPr>
          <p:cNvPr id="340" name="テキスト ボックス 339"/>
          <p:cNvSpPr txBox="1"/>
          <p:nvPr/>
        </p:nvSpPr>
        <p:spPr>
          <a:xfrm>
            <a:off x="5462703" y="3282256"/>
            <a:ext cx="279244" cy="1169551"/>
          </a:xfrm>
          <a:prstGeom prst="rect">
            <a:avLst/>
          </a:prstGeom>
          <a:noFill/>
        </p:spPr>
        <p:txBody>
          <a:bodyPr wrap="none" rtlCol="0">
            <a:spAutoFit/>
          </a:bodyPr>
          <a:lstStyle/>
          <a:p>
            <a:pPr algn="ctr"/>
            <a:r>
              <a:rPr kumimoji="1" lang="en-US" altLang="ja-JP" sz="1400" dirty="0" smtClean="0"/>
              <a:t>1</a:t>
            </a:r>
          </a:p>
          <a:p>
            <a:pPr algn="ctr"/>
            <a:r>
              <a:rPr kumimoji="1" lang="en-US" altLang="ja-JP" sz="1400" dirty="0" smtClean="0"/>
              <a:t>0</a:t>
            </a:r>
          </a:p>
          <a:p>
            <a:pPr algn="ctr"/>
            <a:r>
              <a:rPr kumimoji="1" lang="en-US" altLang="ja-JP" sz="1400" dirty="0" smtClean="0"/>
              <a:t>1</a:t>
            </a:r>
          </a:p>
          <a:p>
            <a:pPr algn="ctr"/>
            <a:r>
              <a:rPr kumimoji="1" lang="en-US" altLang="ja-JP" sz="1400" dirty="0" smtClean="0"/>
              <a:t>0</a:t>
            </a:r>
          </a:p>
          <a:p>
            <a:pPr algn="ctr"/>
            <a:r>
              <a:rPr kumimoji="1" lang="en-US" altLang="ja-JP" sz="1400" dirty="0"/>
              <a:t>0</a:t>
            </a:r>
            <a:endParaRPr kumimoji="1" lang="en-US" altLang="ja-JP" sz="1400" dirty="0" smtClean="0"/>
          </a:p>
        </p:txBody>
      </p:sp>
      <p:sp>
        <p:nvSpPr>
          <p:cNvPr id="341" name="テキスト ボックス 340"/>
          <p:cNvSpPr txBox="1"/>
          <p:nvPr/>
        </p:nvSpPr>
        <p:spPr>
          <a:xfrm>
            <a:off x="5717209" y="3282256"/>
            <a:ext cx="279244" cy="1169551"/>
          </a:xfrm>
          <a:prstGeom prst="rect">
            <a:avLst/>
          </a:prstGeom>
          <a:noFill/>
        </p:spPr>
        <p:txBody>
          <a:bodyPr wrap="none" rtlCol="0">
            <a:spAutoFit/>
          </a:bodyPr>
          <a:lstStyle/>
          <a:p>
            <a:pPr algn="ctr"/>
            <a:r>
              <a:rPr kumimoji="1" lang="en-US" altLang="ja-JP" sz="1400" dirty="0" smtClean="0"/>
              <a:t>0</a:t>
            </a:r>
          </a:p>
          <a:p>
            <a:pPr algn="ctr"/>
            <a:r>
              <a:rPr kumimoji="1" lang="en-US" altLang="ja-JP" sz="1400" dirty="0" smtClean="0"/>
              <a:t>1</a:t>
            </a:r>
          </a:p>
          <a:p>
            <a:pPr algn="ctr"/>
            <a:r>
              <a:rPr kumimoji="1" lang="en-US" altLang="ja-JP" sz="1400" dirty="0" smtClean="0"/>
              <a:t>0</a:t>
            </a:r>
          </a:p>
          <a:p>
            <a:pPr algn="ctr"/>
            <a:r>
              <a:rPr kumimoji="1" lang="en-US" altLang="ja-JP" sz="1400" dirty="0" smtClean="0"/>
              <a:t>1</a:t>
            </a:r>
          </a:p>
          <a:p>
            <a:pPr algn="ctr"/>
            <a:r>
              <a:rPr kumimoji="1" lang="en-US" altLang="ja-JP" sz="1400" dirty="0"/>
              <a:t>0</a:t>
            </a:r>
            <a:endParaRPr kumimoji="1" lang="en-US" altLang="ja-JP" sz="1400" dirty="0" smtClean="0"/>
          </a:p>
        </p:txBody>
      </p:sp>
      <p:sp>
        <p:nvSpPr>
          <p:cNvPr id="342" name="テキスト ボックス 341"/>
          <p:cNvSpPr txBox="1"/>
          <p:nvPr/>
        </p:nvSpPr>
        <p:spPr>
          <a:xfrm>
            <a:off x="5971714" y="3282256"/>
            <a:ext cx="279244" cy="1169551"/>
          </a:xfrm>
          <a:prstGeom prst="rect">
            <a:avLst/>
          </a:prstGeom>
          <a:noFill/>
          <a:ln>
            <a:noFill/>
          </a:ln>
        </p:spPr>
        <p:txBody>
          <a:bodyPr wrap="none" rtlCol="0">
            <a:spAutoFit/>
          </a:bodyPr>
          <a:lstStyle/>
          <a:p>
            <a:pPr algn="ctr"/>
            <a:r>
              <a:rPr kumimoji="1" lang="en-US" altLang="ja-JP" sz="1400" dirty="0"/>
              <a:t>0</a:t>
            </a:r>
            <a:endParaRPr kumimoji="1" lang="en-US" altLang="ja-JP" sz="1400" dirty="0" smtClean="0"/>
          </a:p>
          <a:p>
            <a:pPr algn="ctr"/>
            <a:r>
              <a:rPr kumimoji="1" lang="en-US" altLang="ja-JP" sz="1400" dirty="0" smtClean="0"/>
              <a:t>0</a:t>
            </a:r>
          </a:p>
          <a:p>
            <a:pPr algn="ctr"/>
            <a:r>
              <a:rPr kumimoji="1" lang="en-US" altLang="ja-JP" sz="1400" dirty="0"/>
              <a:t>1</a:t>
            </a:r>
            <a:endParaRPr kumimoji="1" lang="en-US" altLang="ja-JP" sz="1400" dirty="0" smtClean="0"/>
          </a:p>
          <a:p>
            <a:pPr algn="ctr"/>
            <a:r>
              <a:rPr kumimoji="1" lang="en-US" altLang="ja-JP" sz="1400" dirty="0" smtClean="0"/>
              <a:t>0</a:t>
            </a:r>
          </a:p>
          <a:p>
            <a:pPr algn="ctr"/>
            <a:r>
              <a:rPr kumimoji="1" lang="en-US" altLang="ja-JP" sz="1400" dirty="0"/>
              <a:t>1</a:t>
            </a:r>
            <a:endParaRPr kumimoji="1" lang="en-US" altLang="ja-JP" sz="1400" dirty="0" smtClean="0"/>
          </a:p>
        </p:txBody>
      </p:sp>
      <p:sp>
        <p:nvSpPr>
          <p:cNvPr id="343" name="テキスト ボックス 342"/>
          <p:cNvSpPr txBox="1"/>
          <p:nvPr/>
        </p:nvSpPr>
        <p:spPr>
          <a:xfrm>
            <a:off x="7179312" y="3066812"/>
            <a:ext cx="346569" cy="1600438"/>
          </a:xfrm>
          <a:prstGeom prst="rect">
            <a:avLst/>
          </a:prstGeom>
          <a:noFill/>
        </p:spPr>
        <p:txBody>
          <a:bodyPr wrap="none" rtlCol="0">
            <a:spAutoFit/>
          </a:bodyPr>
          <a:lstStyle/>
          <a:p>
            <a:pPr algn="ctr"/>
            <a:r>
              <a:rPr kumimoji="1" lang="en-US" altLang="ja-JP" sz="1400" dirty="0" smtClean="0"/>
              <a:t>p</a:t>
            </a:r>
            <a:r>
              <a:rPr kumimoji="1" lang="en-US" altLang="ja-JP" sz="1400" baseline="-25000" dirty="0" smtClean="0"/>
              <a:t>0</a:t>
            </a:r>
          </a:p>
          <a:p>
            <a:pPr algn="ctr"/>
            <a:r>
              <a:rPr kumimoji="1" lang="en-US" altLang="ja-JP" sz="1400" dirty="0" smtClean="0"/>
              <a:t>p</a:t>
            </a:r>
            <a:r>
              <a:rPr kumimoji="1" lang="en-US" altLang="ja-JP" sz="1400" baseline="-25000" dirty="0" smtClean="0"/>
              <a:t>1</a:t>
            </a:r>
            <a:endParaRPr kumimoji="1" lang="en-US" altLang="ja-JP" sz="1400" baseline="-25000" dirty="0"/>
          </a:p>
          <a:p>
            <a:pPr algn="ctr"/>
            <a:r>
              <a:rPr kumimoji="1" lang="en-US" altLang="ja-JP" sz="1400" dirty="0" smtClean="0"/>
              <a:t>p</a:t>
            </a:r>
            <a:r>
              <a:rPr kumimoji="1" lang="en-US" altLang="ja-JP" sz="1400" baseline="-25000" dirty="0" smtClean="0"/>
              <a:t>2</a:t>
            </a:r>
            <a:endParaRPr kumimoji="1" lang="en-US" altLang="ja-JP" sz="1400" baseline="-25000" dirty="0"/>
          </a:p>
          <a:p>
            <a:pPr algn="ctr"/>
            <a:r>
              <a:rPr kumimoji="1" lang="en-US" altLang="ja-JP" sz="1400" dirty="0" smtClean="0"/>
              <a:t>p</a:t>
            </a:r>
            <a:r>
              <a:rPr kumimoji="1" lang="en-US" altLang="ja-JP" sz="1400" baseline="-25000" dirty="0" smtClean="0"/>
              <a:t>3</a:t>
            </a:r>
            <a:endParaRPr kumimoji="1" lang="en-US" altLang="ja-JP" sz="1400" baseline="-25000" dirty="0"/>
          </a:p>
          <a:p>
            <a:pPr algn="ctr"/>
            <a:r>
              <a:rPr kumimoji="1" lang="en-US" altLang="ja-JP" sz="1400" dirty="0" smtClean="0"/>
              <a:t>p</a:t>
            </a:r>
            <a:r>
              <a:rPr kumimoji="1" lang="en-US" altLang="ja-JP" sz="1400" baseline="-25000" dirty="0" smtClean="0"/>
              <a:t>4</a:t>
            </a:r>
            <a:endParaRPr kumimoji="1" lang="en-US" altLang="ja-JP" sz="1400" baseline="-25000" dirty="0"/>
          </a:p>
          <a:p>
            <a:pPr algn="ctr"/>
            <a:r>
              <a:rPr kumimoji="1" lang="en-US" altLang="ja-JP" sz="1400" dirty="0" smtClean="0"/>
              <a:t>x</a:t>
            </a:r>
          </a:p>
          <a:p>
            <a:pPr algn="ctr"/>
            <a:r>
              <a:rPr kumimoji="1" lang="en-US" altLang="ja-JP" sz="1400" dirty="0"/>
              <a:t>y</a:t>
            </a:r>
            <a:endParaRPr kumimoji="1" lang="en-US" altLang="ja-JP" sz="1400" dirty="0" smtClean="0"/>
          </a:p>
        </p:txBody>
      </p:sp>
      <p:sp>
        <p:nvSpPr>
          <p:cNvPr id="344" name="テキスト ボックス 343"/>
          <p:cNvSpPr txBox="1"/>
          <p:nvPr/>
        </p:nvSpPr>
        <p:spPr>
          <a:xfrm>
            <a:off x="8483365" y="3282256"/>
            <a:ext cx="300082" cy="1169551"/>
          </a:xfrm>
          <a:prstGeom prst="rect">
            <a:avLst/>
          </a:prstGeom>
          <a:noFill/>
          <a:ln>
            <a:noFill/>
          </a:ln>
        </p:spPr>
        <p:txBody>
          <a:bodyPr wrap="none" rtlCol="0">
            <a:spAutoFit/>
          </a:bodyPr>
          <a:lstStyle/>
          <a:p>
            <a:pPr algn="ctr"/>
            <a:r>
              <a:rPr kumimoji="1" lang="en-US" altLang="ja-JP" sz="1400" dirty="0" smtClean="0"/>
              <a:t>l</a:t>
            </a:r>
            <a:r>
              <a:rPr kumimoji="1" lang="en-US" altLang="ja-JP" sz="1400" baseline="-25000" dirty="0" smtClean="0"/>
              <a:t>0</a:t>
            </a:r>
          </a:p>
          <a:p>
            <a:pPr algn="ctr"/>
            <a:r>
              <a:rPr kumimoji="1" lang="en-US" altLang="ja-JP" sz="1400" dirty="0" smtClean="0"/>
              <a:t>l</a:t>
            </a:r>
            <a:r>
              <a:rPr kumimoji="1" lang="en-US" altLang="ja-JP" sz="1400" baseline="-25000" dirty="0" smtClean="0"/>
              <a:t>1</a:t>
            </a:r>
            <a:endParaRPr kumimoji="1" lang="en-US" altLang="ja-JP" sz="1400" baseline="-25000" dirty="0"/>
          </a:p>
          <a:p>
            <a:pPr algn="ctr"/>
            <a:r>
              <a:rPr kumimoji="1" lang="en-US" altLang="ja-JP" sz="1400" dirty="0" smtClean="0"/>
              <a:t>l</a:t>
            </a:r>
            <a:r>
              <a:rPr kumimoji="1" lang="en-US" altLang="ja-JP" sz="1400" baseline="-25000" dirty="0" smtClean="0"/>
              <a:t>2</a:t>
            </a:r>
            <a:endParaRPr kumimoji="1" lang="en-US" altLang="ja-JP" sz="1400" baseline="-25000" dirty="0"/>
          </a:p>
          <a:p>
            <a:pPr algn="ctr"/>
            <a:r>
              <a:rPr kumimoji="1" lang="en-US" altLang="ja-JP" sz="1400" dirty="0" smtClean="0"/>
              <a:t>l</a:t>
            </a:r>
            <a:r>
              <a:rPr kumimoji="1" lang="en-US" altLang="ja-JP" sz="1400" baseline="-25000" dirty="0" smtClean="0"/>
              <a:t>3</a:t>
            </a:r>
            <a:endParaRPr kumimoji="1" lang="en-US" altLang="ja-JP" sz="1400" baseline="-25000" dirty="0"/>
          </a:p>
          <a:p>
            <a:pPr algn="ctr"/>
            <a:r>
              <a:rPr kumimoji="1" lang="en-US" altLang="ja-JP" sz="1400" dirty="0" smtClean="0"/>
              <a:t>l</a:t>
            </a:r>
            <a:r>
              <a:rPr kumimoji="1" lang="en-US" altLang="ja-JP" sz="1400" baseline="-25000" dirty="0" smtClean="0"/>
              <a:t>4</a:t>
            </a:r>
            <a:endParaRPr kumimoji="1" lang="en-US" altLang="ja-JP" sz="1400" baseline="-25000" dirty="0"/>
          </a:p>
        </p:txBody>
      </p:sp>
      <p:sp>
        <p:nvSpPr>
          <p:cNvPr id="345" name="テキスト ボックス 344"/>
          <p:cNvSpPr txBox="1"/>
          <p:nvPr/>
        </p:nvSpPr>
        <p:spPr>
          <a:xfrm>
            <a:off x="8176159" y="3713143"/>
            <a:ext cx="279244" cy="307777"/>
          </a:xfrm>
          <a:prstGeom prst="rect">
            <a:avLst/>
          </a:prstGeom>
          <a:noFill/>
          <a:ln>
            <a:noFill/>
          </a:ln>
        </p:spPr>
        <p:txBody>
          <a:bodyPr wrap="none" rtlCol="0">
            <a:spAutoFit/>
          </a:bodyPr>
          <a:lstStyle/>
          <a:p>
            <a:pPr algn="ctr"/>
            <a:r>
              <a:rPr kumimoji="1" lang="en-US" altLang="ja-JP" sz="1400" dirty="0" smtClean="0"/>
              <a:t>=</a:t>
            </a:r>
            <a:endParaRPr kumimoji="1" lang="ja-JP" altLang="en-US" sz="1400" dirty="0"/>
          </a:p>
        </p:txBody>
      </p:sp>
      <p:sp>
        <p:nvSpPr>
          <p:cNvPr id="346" name="テキスト ボックス 345"/>
          <p:cNvSpPr txBox="1"/>
          <p:nvPr/>
        </p:nvSpPr>
        <p:spPr>
          <a:xfrm>
            <a:off x="7871359" y="3282256"/>
            <a:ext cx="279244" cy="1169551"/>
          </a:xfrm>
          <a:prstGeom prst="rect">
            <a:avLst/>
          </a:prstGeom>
          <a:noFill/>
          <a:ln>
            <a:noFill/>
          </a:ln>
        </p:spPr>
        <p:txBody>
          <a:bodyPr wrap="none" rtlCol="0">
            <a:spAutoFit/>
          </a:bodyPr>
          <a:lstStyle/>
          <a:p>
            <a:pPr algn="ctr"/>
            <a:r>
              <a:rPr kumimoji="1" lang="en-US" altLang="ja-JP" sz="1400" dirty="0" smtClean="0"/>
              <a:t>5</a:t>
            </a:r>
            <a:endParaRPr kumimoji="1" lang="en-US" altLang="ja-JP" sz="1400" baseline="-25000" dirty="0" smtClean="0"/>
          </a:p>
          <a:p>
            <a:pPr algn="ctr"/>
            <a:r>
              <a:rPr kumimoji="1" lang="en-US" altLang="ja-JP" sz="1400" dirty="0" smtClean="0"/>
              <a:t>2</a:t>
            </a:r>
          </a:p>
          <a:p>
            <a:pPr algn="ctr"/>
            <a:r>
              <a:rPr kumimoji="1" lang="en-US" altLang="ja-JP" sz="1400" dirty="0" smtClean="0"/>
              <a:t>1</a:t>
            </a:r>
            <a:endParaRPr kumimoji="1" lang="en-US" altLang="ja-JP" sz="1400" baseline="-25000" dirty="0"/>
          </a:p>
          <a:p>
            <a:pPr algn="ctr"/>
            <a:r>
              <a:rPr kumimoji="1" lang="en-US" altLang="ja-JP" sz="1400" dirty="0"/>
              <a:t>1</a:t>
            </a:r>
            <a:endParaRPr kumimoji="1" lang="en-US" altLang="ja-JP" sz="1400" baseline="-25000" dirty="0"/>
          </a:p>
          <a:p>
            <a:pPr algn="ctr"/>
            <a:r>
              <a:rPr kumimoji="1" lang="en-US" altLang="ja-JP" sz="1400" dirty="0" smtClean="0"/>
              <a:t>1</a:t>
            </a:r>
          </a:p>
        </p:txBody>
      </p:sp>
      <p:sp>
        <p:nvSpPr>
          <p:cNvPr id="347" name="テキスト ボックス 346"/>
          <p:cNvSpPr txBox="1"/>
          <p:nvPr/>
        </p:nvSpPr>
        <p:spPr>
          <a:xfrm>
            <a:off x="7562749" y="3713143"/>
            <a:ext cx="279244" cy="307777"/>
          </a:xfrm>
          <a:prstGeom prst="rect">
            <a:avLst/>
          </a:prstGeom>
          <a:noFill/>
          <a:ln>
            <a:noFill/>
          </a:ln>
        </p:spPr>
        <p:txBody>
          <a:bodyPr wrap="none" rtlCol="0">
            <a:spAutoFit/>
          </a:bodyPr>
          <a:lstStyle/>
          <a:p>
            <a:pPr algn="ctr"/>
            <a:r>
              <a:rPr kumimoji="1" lang="en-US" altLang="ja-JP" sz="1400" dirty="0"/>
              <a:t>+</a:t>
            </a:r>
            <a:endParaRPr kumimoji="1" lang="ja-JP" altLang="en-US" sz="1400" dirty="0"/>
          </a:p>
        </p:txBody>
      </p:sp>
      <p:sp>
        <p:nvSpPr>
          <p:cNvPr id="348" name="テキスト ボックス 347"/>
          <p:cNvSpPr txBox="1"/>
          <p:nvPr/>
        </p:nvSpPr>
        <p:spPr>
          <a:xfrm>
            <a:off x="6226219" y="3282256"/>
            <a:ext cx="279244" cy="1169551"/>
          </a:xfrm>
          <a:prstGeom prst="rect">
            <a:avLst/>
          </a:prstGeom>
          <a:noFill/>
          <a:ln>
            <a:noFill/>
          </a:ln>
        </p:spPr>
        <p:txBody>
          <a:bodyPr wrap="none" rtlCol="0">
            <a:spAutoFit/>
          </a:bodyPr>
          <a:lstStyle/>
          <a:p>
            <a:pPr algn="ctr"/>
            <a:r>
              <a:rPr kumimoji="1" lang="en-US" altLang="ja-JP" sz="1400" dirty="0" smtClean="0"/>
              <a:t>1</a:t>
            </a:r>
          </a:p>
          <a:p>
            <a:pPr algn="ctr"/>
            <a:r>
              <a:rPr kumimoji="1" lang="en-US" altLang="ja-JP" sz="1400" dirty="0" smtClean="0"/>
              <a:t>0</a:t>
            </a:r>
          </a:p>
          <a:p>
            <a:pPr algn="ctr"/>
            <a:r>
              <a:rPr kumimoji="1" lang="en-US" altLang="ja-JP" sz="1400" dirty="0" smtClean="0"/>
              <a:t>0</a:t>
            </a:r>
          </a:p>
          <a:p>
            <a:pPr algn="ctr"/>
            <a:r>
              <a:rPr kumimoji="1" lang="en-US" altLang="ja-JP" sz="1400" dirty="0" smtClean="0"/>
              <a:t>1</a:t>
            </a:r>
          </a:p>
          <a:p>
            <a:pPr algn="ctr"/>
            <a:r>
              <a:rPr kumimoji="1" lang="en-US" altLang="ja-JP" sz="1400" dirty="0"/>
              <a:t>0</a:t>
            </a:r>
            <a:endParaRPr kumimoji="1" lang="en-US" altLang="ja-JP" sz="1400" dirty="0" smtClean="0"/>
          </a:p>
        </p:txBody>
      </p:sp>
      <p:sp>
        <p:nvSpPr>
          <p:cNvPr id="357" name="テキスト ボックス 356"/>
          <p:cNvSpPr txBox="1"/>
          <p:nvPr/>
        </p:nvSpPr>
        <p:spPr>
          <a:xfrm>
            <a:off x="6480724" y="3282256"/>
            <a:ext cx="279244" cy="1169551"/>
          </a:xfrm>
          <a:prstGeom prst="rect">
            <a:avLst/>
          </a:prstGeom>
          <a:noFill/>
          <a:ln>
            <a:noFill/>
          </a:ln>
        </p:spPr>
        <p:txBody>
          <a:bodyPr wrap="none" rtlCol="0">
            <a:spAutoFit/>
          </a:bodyPr>
          <a:lstStyle/>
          <a:p>
            <a:pPr algn="ctr"/>
            <a:r>
              <a:rPr kumimoji="1" lang="en-US" altLang="ja-JP" sz="1400" dirty="0" smtClean="0"/>
              <a:t>2</a:t>
            </a:r>
          </a:p>
          <a:p>
            <a:pPr algn="ctr"/>
            <a:r>
              <a:rPr kumimoji="1" lang="en-US" altLang="ja-JP" sz="1400" dirty="0" smtClean="0"/>
              <a:t>0</a:t>
            </a:r>
          </a:p>
          <a:p>
            <a:pPr algn="ctr"/>
            <a:r>
              <a:rPr kumimoji="1" lang="en-US" altLang="ja-JP" sz="1400" dirty="0" smtClean="0"/>
              <a:t>0</a:t>
            </a:r>
          </a:p>
          <a:p>
            <a:pPr algn="ctr"/>
            <a:r>
              <a:rPr kumimoji="1" lang="en-US" altLang="ja-JP" sz="1400" dirty="0" smtClean="0"/>
              <a:t>0</a:t>
            </a:r>
          </a:p>
          <a:p>
            <a:pPr algn="ctr"/>
            <a:r>
              <a:rPr kumimoji="1" lang="en-US" altLang="ja-JP" sz="1400" dirty="0" smtClean="0"/>
              <a:t>0</a:t>
            </a:r>
          </a:p>
        </p:txBody>
      </p:sp>
      <p:sp>
        <p:nvSpPr>
          <p:cNvPr id="358" name="テキスト ボックス 357"/>
          <p:cNvSpPr txBox="1"/>
          <p:nvPr/>
        </p:nvSpPr>
        <p:spPr>
          <a:xfrm>
            <a:off x="6735229" y="3282256"/>
            <a:ext cx="279244" cy="1169551"/>
          </a:xfrm>
          <a:prstGeom prst="rect">
            <a:avLst/>
          </a:prstGeom>
          <a:noFill/>
          <a:ln>
            <a:noFill/>
          </a:ln>
        </p:spPr>
        <p:txBody>
          <a:bodyPr wrap="none" rtlCol="0">
            <a:spAutoFit/>
          </a:bodyPr>
          <a:lstStyle/>
          <a:p>
            <a:pPr algn="ctr"/>
            <a:r>
              <a:rPr kumimoji="1" lang="en-US" altLang="ja-JP" sz="1400" dirty="0" smtClean="0"/>
              <a:t>1</a:t>
            </a:r>
          </a:p>
          <a:p>
            <a:pPr algn="ctr"/>
            <a:r>
              <a:rPr kumimoji="1" lang="en-US" altLang="ja-JP" sz="1400" dirty="0" smtClean="0"/>
              <a:t>1</a:t>
            </a:r>
          </a:p>
          <a:p>
            <a:pPr algn="ctr"/>
            <a:r>
              <a:rPr kumimoji="1" lang="en-US" altLang="ja-JP" sz="1400" dirty="0" smtClean="0"/>
              <a:t>0</a:t>
            </a:r>
          </a:p>
          <a:p>
            <a:pPr algn="ctr"/>
            <a:r>
              <a:rPr kumimoji="1" lang="en-US" altLang="ja-JP" sz="1400" dirty="0" smtClean="0"/>
              <a:t>0</a:t>
            </a:r>
          </a:p>
          <a:p>
            <a:pPr algn="ctr"/>
            <a:r>
              <a:rPr kumimoji="1" lang="en-US" altLang="ja-JP" sz="1400" dirty="0"/>
              <a:t>0</a:t>
            </a:r>
            <a:endParaRPr kumimoji="1" lang="en-US" altLang="ja-JP" sz="1400" dirty="0" smtClean="0"/>
          </a:p>
        </p:txBody>
      </p:sp>
      <p:sp>
        <p:nvSpPr>
          <p:cNvPr id="349" name="左大かっこ 348"/>
          <p:cNvSpPr/>
          <p:nvPr/>
        </p:nvSpPr>
        <p:spPr>
          <a:xfrm>
            <a:off x="7175045" y="3142302"/>
            <a:ext cx="72000" cy="1449459"/>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50" name="右大かっこ 349"/>
          <p:cNvSpPr/>
          <p:nvPr/>
        </p:nvSpPr>
        <p:spPr>
          <a:xfrm>
            <a:off x="7455245" y="3142302"/>
            <a:ext cx="72000" cy="1449459"/>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51" name="左大かっこ 350"/>
          <p:cNvSpPr/>
          <p:nvPr/>
        </p:nvSpPr>
        <p:spPr>
          <a:xfrm>
            <a:off x="5181600" y="3327922"/>
            <a:ext cx="72000" cy="1078218"/>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52" name="右大かっこ 351"/>
          <p:cNvSpPr/>
          <p:nvPr/>
        </p:nvSpPr>
        <p:spPr>
          <a:xfrm>
            <a:off x="6959485" y="3327922"/>
            <a:ext cx="72000" cy="1078218"/>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53" name="左大かっこ 352"/>
          <p:cNvSpPr/>
          <p:nvPr/>
        </p:nvSpPr>
        <p:spPr>
          <a:xfrm>
            <a:off x="8467335" y="3327922"/>
            <a:ext cx="72000" cy="1078218"/>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54" name="右大かっこ 353"/>
          <p:cNvSpPr/>
          <p:nvPr/>
        </p:nvSpPr>
        <p:spPr>
          <a:xfrm>
            <a:off x="8707645" y="3327922"/>
            <a:ext cx="72000" cy="1078218"/>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55" name="左大かっこ 354"/>
          <p:cNvSpPr/>
          <p:nvPr/>
        </p:nvSpPr>
        <p:spPr>
          <a:xfrm>
            <a:off x="7858125" y="3327922"/>
            <a:ext cx="72000" cy="1078218"/>
          </a:xfrm>
          <a:prstGeom prst="lef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356" name="右大かっこ 355"/>
          <p:cNvSpPr/>
          <p:nvPr/>
        </p:nvSpPr>
        <p:spPr>
          <a:xfrm>
            <a:off x="8090535" y="3327922"/>
            <a:ext cx="72000" cy="1078218"/>
          </a:xfrm>
          <a:prstGeom prst="rightBracket">
            <a:avLst>
              <a:gd name="adj" fmla="val 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Tree>
    <p:extLst>
      <p:ext uri="{BB962C8B-B14F-4D97-AF65-F5344CB8AC3E}">
        <p14:creationId xmlns:p14="http://schemas.microsoft.com/office/powerpoint/2010/main" val="2036067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Comparison</a:t>
            </a:r>
            <a:endParaRPr kumimoji="1"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33</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grpSp>
        <p:nvGrpSpPr>
          <p:cNvPr id="8" name="グループ化 7"/>
          <p:cNvGrpSpPr/>
          <p:nvPr/>
        </p:nvGrpSpPr>
        <p:grpSpPr>
          <a:xfrm>
            <a:off x="4253114" y="895350"/>
            <a:ext cx="1583919" cy="1506579"/>
            <a:chOff x="2947989" y="1888331"/>
            <a:chExt cx="812801" cy="773113"/>
          </a:xfrm>
        </p:grpSpPr>
        <p:sp>
          <p:nvSpPr>
            <p:cNvPr id="9" name="Freeform 127"/>
            <p:cNvSpPr>
              <a:spLocks/>
            </p:cNvSpPr>
            <p:nvPr/>
          </p:nvSpPr>
          <p:spPr bwMode="auto">
            <a:xfrm>
              <a:off x="3341689" y="2296319"/>
              <a:ext cx="155575" cy="203200"/>
            </a:xfrm>
            <a:custGeom>
              <a:avLst/>
              <a:gdLst>
                <a:gd name="T0" fmla="*/ 0 w 294"/>
                <a:gd name="T1" fmla="*/ 349 h 385"/>
                <a:gd name="T2" fmla="*/ 209 w 294"/>
                <a:gd name="T3" fmla="*/ 385 h 385"/>
                <a:gd name="T4" fmla="*/ 294 w 294"/>
                <a:gd name="T5" fmla="*/ 68 h 385"/>
                <a:gd name="T6" fmla="*/ 78 w 294"/>
                <a:gd name="T7" fmla="*/ 0 h 385"/>
                <a:gd name="T8" fmla="*/ 0 w 294"/>
                <a:gd name="T9" fmla="*/ 349 h 385"/>
              </a:gdLst>
              <a:ahLst/>
              <a:cxnLst>
                <a:cxn ang="0">
                  <a:pos x="T0" y="T1"/>
                </a:cxn>
                <a:cxn ang="0">
                  <a:pos x="T2" y="T3"/>
                </a:cxn>
                <a:cxn ang="0">
                  <a:pos x="T4" y="T5"/>
                </a:cxn>
                <a:cxn ang="0">
                  <a:pos x="T6" y="T7"/>
                </a:cxn>
                <a:cxn ang="0">
                  <a:pos x="T8" y="T9"/>
                </a:cxn>
              </a:cxnLst>
              <a:rect l="0" t="0" r="r" b="b"/>
              <a:pathLst>
                <a:path w="294" h="385">
                  <a:moveTo>
                    <a:pt x="0" y="349"/>
                  </a:moveTo>
                  <a:lnTo>
                    <a:pt x="209" y="385"/>
                  </a:lnTo>
                  <a:lnTo>
                    <a:pt x="294" y="68"/>
                  </a:lnTo>
                  <a:lnTo>
                    <a:pt x="78" y="0"/>
                  </a:lnTo>
                  <a:lnTo>
                    <a:pt x="0" y="34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128"/>
            <p:cNvSpPr>
              <a:spLocks/>
            </p:cNvSpPr>
            <p:nvPr/>
          </p:nvSpPr>
          <p:spPr bwMode="auto">
            <a:xfrm>
              <a:off x="3487739" y="2531269"/>
              <a:ext cx="84138" cy="80963"/>
            </a:xfrm>
            <a:custGeom>
              <a:avLst/>
              <a:gdLst>
                <a:gd name="T0" fmla="*/ 0 w 158"/>
                <a:gd name="T1" fmla="*/ 85 h 153"/>
                <a:gd name="T2" fmla="*/ 43 w 158"/>
                <a:gd name="T3" fmla="*/ 153 h 153"/>
                <a:gd name="T4" fmla="*/ 144 w 158"/>
                <a:gd name="T5" fmla="*/ 124 h 153"/>
                <a:gd name="T6" fmla="*/ 158 w 158"/>
                <a:gd name="T7" fmla="*/ 0 h 153"/>
                <a:gd name="T8" fmla="*/ 0 w 158"/>
                <a:gd name="T9" fmla="*/ 85 h 153"/>
              </a:gdLst>
              <a:ahLst/>
              <a:cxnLst>
                <a:cxn ang="0">
                  <a:pos x="T0" y="T1"/>
                </a:cxn>
                <a:cxn ang="0">
                  <a:pos x="T2" y="T3"/>
                </a:cxn>
                <a:cxn ang="0">
                  <a:pos x="T4" y="T5"/>
                </a:cxn>
                <a:cxn ang="0">
                  <a:pos x="T6" y="T7"/>
                </a:cxn>
                <a:cxn ang="0">
                  <a:pos x="T8" y="T9"/>
                </a:cxn>
              </a:cxnLst>
              <a:rect l="0" t="0" r="r" b="b"/>
              <a:pathLst>
                <a:path w="158" h="153">
                  <a:moveTo>
                    <a:pt x="0" y="85"/>
                  </a:moveTo>
                  <a:lnTo>
                    <a:pt x="43" y="153"/>
                  </a:lnTo>
                  <a:lnTo>
                    <a:pt x="144" y="124"/>
                  </a:lnTo>
                  <a:lnTo>
                    <a:pt x="158" y="0"/>
                  </a:lnTo>
                  <a:lnTo>
                    <a:pt x="0" y="8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129"/>
            <p:cNvSpPr>
              <a:spLocks/>
            </p:cNvSpPr>
            <p:nvPr/>
          </p:nvSpPr>
          <p:spPr bwMode="auto">
            <a:xfrm>
              <a:off x="3452814" y="2331244"/>
              <a:ext cx="153988" cy="168275"/>
            </a:xfrm>
            <a:custGeom>
              <a:avLst/>
              <a:gdLst>
                <a:gd name="T0" fmla="*/ 239 w 293"/>
                <a:gd name="T1" fmla="*/ 219 h 317"/>
                <a:gd name="T2" fmla="*/ 293 w 293"/>
                <a:gd name="T3" fmla="*/ 11 h 317"/>
                <a:gd name="T4" fmla="*/ 85 w 293"/>
                <a:gd name="T5" fmla="*/ 0 h 317"/>
                <a:gd name="T6" fmla="*/ 0 w 293"/>
                <a:gd name="T7" fmla="*/ 317 h 317"/>
                <a:gd name="T8" fmla="*/ 239 w 293"/>
                <a:gd name="T9" fmla="*/ 219 h 317"/>
              </a:gdLst>
              <a:ahLst/>
              <a:cxnLst>
                <a:cxn ang="0">
                  <a:pos x="T0" y="T1"/>
                </a:cxn>
                <a:cxn ang="0">
                  <a:pos x="T2" y="T3"/>
                </a:cxn>
                <a:cxn ang="0">
                  <a:pos x="T4" y="T5"/>
                </a:cxn>
                <a:cxn ang="0">
                  <a:pos x="T6" y="T7"/>
                </a:cxn>
                <a:cxn ang="0">
                  <a:pos x="T8" y="T9"/>
                </a:cxn>
              </a:cxnLst>
              <a:rect l="0" t="0" r="r" b="b"/>
              <a:pathLst>
                <a:path w="293" h="317">
                  <a:moveTo>
                    <a:pt x="239" y="219"/>
                  </a:moveTo>
                  <a:lnTo>
                    <a:pt x="293" y="11"/>
                  </a:lnTo>
                  <a:lnTo>
                    <a:pt x="85" y="0"/>
                  </a:lnTo>
                  <a:lnTo>
                    <a:pt x="0" y="317"/>
                  </a:lnTo>
                  <a:lnTo>
                    <a:pt x="239" y="21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130"/>
            <p:cNvSpPr>
              <a:spLocks/>
            </p:cNvSpPr>
            <p:nvPr/>
          </p:nvSpPr>
          <p:spPr bwMode="auto">
            <a:xfrm>
              <a:off x="3497264" y="2191544"/>
              <a:ext cx="144463" cy="146050"/>
            </a:xfrm>
            <a:custGeom>
              <a:avLst/>
              <a:gdLst>
                <a:gd name="T0" fmla="*/ 208 w 274"/>
                <a:gd name="T1" fmla="*/ 275 h 275"/>
                <a:gd name="T2" fmla="*/ 274 w 274"/>
                <a:gd name="T3" fmla="*/ 71 h 275"/>
                <a:gd name="T4" fmla="*/ 94 w 274"/>
                <a:gd name="T5" fmla="*/ 0 h 275"/>
                <a:gd name="T6" fmla="*/ 0 w 274"/>
                <a:gd name="T7" fmla="*/ 264 h 275"/>
                <a:gd name="T8" fmla="*/ 208 w 274"/>
                <a:gd name="T9" fmla="*/ 275 h 275"/>
              </a:gdLst>
              <a:ahLst/>
              <a:cxnLst>
                <a:cxn ang="0">
                  <a:pos x="T0" y="T1"/>
                </a:cxn>
                <a:cxn ang="0">
                  <a:pos x="T2" y="T3"/>
                </a:cxn>
                <a:cxn ang="0">
                  <a:pos x="T4" y="T5"/>
                </a:cxn>
                <a:cxn ang="0">
                  <a:pos x="T6" y="T7"/>
                </a:cxn>
                <a:cxn ang="0">
                  <a:pos x="T8" y="T9"/>
                </a:cxn>
              </a:cxnLst>
              <a:rect l="0" t="0" r="r" b="b"/>
              <a:pathLst>
                <a:path w="274" h="275">
                  <a:moveTo>
                    <a:pt x="208" y="275"/>
                  </a:moveTo>
                  <a:lnTo>
                    <a:pt x="274" y="71"/>
                  </a:lnTo>
                  <a:lnTo>
                    <a:pt x="94" y="0"/>
                  </a:lnTo>
                  <a:lnTo>
                    <a:pt x="0" y="264"/>
                  </a:lnTo>
                  <a:lnTo>
                    <a:pt x="208" y="27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131"/>
            <p:cNvSpPr>
              <a:spLocks/>
            </p:cNvSpPr>
            <p:nvPr/>
          </p:nvSpPr>
          <p:spPr bwMode="auto">
            <a:xfrm>
              <a:off x="3382964" y="2140744"/>
              <a:ext cx="163513" cy="190500"/>
            </a:xfrm>
            <a:custGeom>
              <a:avLst/>
              <a:gdLst>
                <a:gd name="T0" fmla="*/ 310 w 310"/>
                <a:gd name="T1" fmla="*/ 96 h 360"/>
                <a:gd name="T2" fmla="*/ 124 w 310"/>
                <a:gd name="T3" fmla="*/ 0 h 360"/>
                <a:gd name="T4" fmla="*/ 0 w 310"/>
                <a:gd name="T5" fmla="*/ 292 h 360"/>
                <a:gd name="T6" fmla="*/ 216 w 310"/>
                <a:gd name="T7" fmla="*/ 360 h 360"/>
                <a:gd name="T8" fmla="*/ 310 w 310"/>
                <a:gd name="T9" fmla="*/ 96 h 360"/>
              </a:gdLst>
              <a:ahLst/>
              <a:cxnLst>
                <a:cxn ang="0">
                  <a:pos x="T0" y="T1"/>
                </a:cxn>
                <a:cxn ang="0">
                  <a:pos x="T2" y="T3"/>
                </a:cxn>
                <a:cxn ang="0">
                  <a:pos x="T4" y="T5"/>
                </a:cxn>
                <a:cxn ang="0">
                  <a:pos x="T6" y="T7"/>
                </a:cxn>
                <a:cxn ang="0">
                  <a:pos x="T8" y="T9"/>
                </a:cxn>
              </a:cxnLst>
              <a:rect l="0" t="0" r="r" b="b"/>
              <a:pathLst>
                <a:path w="310" h="360">
                  <a:moveTo>
                    <a:pt x="310" y="96"/>
                  </a:moveTo>
                  <a:lnTo>
                    <a:pt x="124" y="0"/>
                  </a:lnTo>
                  <a:lnTo>
                    <a:pt x="0" y="292"/>
                  </a:lnTo>
                  <a:lnTo>
                    <a:pt x="216" y="360"/>
                  </a:lnTo>
                  <a:lnTo>
                    <a:pt x="310" y="9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132"/>
            <p:cNvSpPr>
              <a:spLocks/>
            </p:cNvSpPr>
            <p:nvPr/>
          </p:nvSpPr>
          <p:spPr bwMode="auto">
            <a:xfrm>
              <a:off x="3151189" y="1962944"/>
              <a:ext cx="193675" cy="268288"/>
            </a:xfrm>
            <a:custGeom>
              <a:avLst/>
              <a:gdLst>
                <a:gd name="T0" fmla="*/ 367 w 367"/>
                <a:gd name="T1" fmla="*/ 205 h 509"/>
                <a:gd name="T2" fmla="*/ 193 w 367"/>
                <a:gd name="T3" fmla="*/ 0 h 509"/>
                <a:gd name="T4" fmla="*/ 0 w 367"/>
                <a:gd name="T5" fmla="*/ 139 h 509"/>
                <a:gd name="T6" fmla="*/ 179 w 367"/>
                <a:gd name="T7" fmla="*/ 509 h 509"/>
                <a:gd name="T8" fmla="*/ 367 w 367"/>
                <a:gd name="T9" fmla="*/ 205 h 509"/>
              </a:gdLst>
              <a:ahLst/>
              <a:cxnLst>
                <a:cxn ang="0">
                  <a:pos x="T0" y="T1"/>
                </a:cxn>
                <a:cxn ang="0">
                  <a:pos x="T2" y="T3"/>
                </a:cxn>
                <a:cxn ang="0">
                  <a:pos x="T4" y="T5"/>
                </a:cxn>
                <a:cxn ang="0">
                  <a:pos x="T6" y="T7"/>
                </a:cxn>
                <a:cxn ang="0">
                  <a:pos x="T8" y="T9"/>
                </a:cxn>
              </a:cxnLst>
              <a:rect l="0" t="0" r="r" b="b"/>
              <a:pathLst>
                <a:path w="367" h="509">
                  <a:moveTo>
                    <a:pt x="367" y="205"/>
                  </a:moveTo>
                  <a:lnTo>
                    <a:pt x="193" y="0"/>
                  </a:lnTo>
                  <a:lnTo>
                    <a:pt x="0" y="139"/>
                  </a:lnTo>
                  <a:lnTo>
                    <a:pt x="179" y="509"/>
                  </a:lnTo>
                  <a:lnTo>
                    <a:pt x="367" y="2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133"/>
            <p:cNvSpPr>
              <a:spLocks/>
            </p:cNvSpPr>
            <p:nvPr/>
          </p:nvSpPr>
          <p:spPr bwMode="auto">
            <a:xfrm>
              <a:off x="3452814" y="2447131"/>
              <a:ext cx="125413" cy="128588"/>
            </a:xfrm>
            <a:custGeom>
              <a:avLst/>
              <a:gdLst>
                <a:gd name="T0" fmla="*/ 226 w 239"/>
                <a:gd name="T1" fmla="*/ 157 h 242"/>
                <a:gd name="T2" fmla="*/ 239 w 239"/>
                <a:gd name="T3" fmla="*/ 0 h 242"/>
                <a:gd name="T4" fmla="*/ 0 w 239"/>
                <a:gd name="T5" fmla="*/ 98 h 242"/>
                <a:gd name="T6" fmla="*/ 68 w 239"/>
                <a:gd name="T7" fmla="*/ 242 h 242"/>
                <a:gd name="T8" fmla="*/ 226 w 239"/>
                <a:gd name="T9" fmla="*/ 157 h 242"/>
              </a:gdLst>
              <a:ahLst/>
              <a:cxnLst>
                <a:cxn ang="0">
                  <a:pos x="T0" y="T1"/>
                </a:cxn>
                <a:cxn ang="0">
                  <a:pos x="T2" y="T3"/>
                </a:cxn>
                <a:cxn ang="0">
                  <a:pos x="T4" y="T5"/>
                </a:cxn>
                <a:cxn ang="0">
                  <a:pos x="T6" y="T7"/>
                </a:cxn>
                <a:cxn ang="0">
                  <a:pos x="T8" y="T9"/>
                </a:cxn>
              </a:cxnLst>
              <a:rect l="0" t="0" r="r" b="b"/>
              <a:pathLst>
                <a:path w="239" h="242">
                  <a:moveTo>
                    <a:pt x="226" y="157"/>
                  </a:moveTo>
                  <a:lnTo>
                    <a:pt x="239" y="0"/>
                  </a:lnTo>
                  <a:lnTo>
                    <a:pt x="0" y="98"/>
                  </a:lnTo>
                  <a:lnTo>
                    <a:pt x="68" y="242"/>
                  </a:lnTo>
                  <a:lnTo>
                    <a:pt x="226" y="1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134"/>
            <p:cNvSpPr>
              <a:spLocks/>
            </p:cNvSpPr>
            <p:nvPr/>
          </p:nvSpPr>
          <p:spPr bwMode="auto">
            <a:xfrm>
              <a:off x="3246439" y="2070894"/>
              <a:ext cx="201613" cy="225425"/>
            </a:xfrm>
            <a:custGeom>
              <a:avLst/>
              <a:gdLst>
                <a:gd name="T0" fmla="*/ 383 w 383"/>
                <a:gd name="T1" fmla="*/ 133 h 425"/>
                <a:gd name="T2" fmla="*/ 188 w 383"/>
                <a:gd name="T3" fmla="*/ 0 h 425"/>
                <a:gd name="T4" fmla="*/ 0 w 383"/>
                <a:gd name="T5" fmla="*/ 304 h 425"/>
                <a:gd name="T6" fmla="*/ 259 w 383"/>
                <a:gd name="T7" fmla="*/ 425 h 425"/>
                <a:gd name="T8" fmla="*/ 383 w 383"/>
                <a:gd name="T9" fmla="*/ 133 h 425"/>
              </a:gdLst>
              <a:ahLst/>
              <a:cxnLst>
                <a:cxn ang="0">
                  <a:pos x="T0" y="T1"/>
                </a:cxn>
                <a:cxn ang="0">
                  <a:pos x="T2" y="T3"/>
                </a:cxn>
                <a:cxn ang="0">
                  <a:pos x="T4" y="T5"/>
                </a:cxn>
                <a:cxn ang="0">
                  <a:pos x="T6" y="T7"/>
                </a:cxn>
                <a:cxn ang="0">
                  <a:pos x="T8" y="T9"/>
                </a:cxn>
              </a:cxnLst>
              <a:rect l="0" t="0" r="r" b="b"/>
              <a:pathLst>
                <a:path w="383" h="425">
                  <a:moveTo>
                    <a:pt x="383" y="133"/>
                  </a:moveTo>
                  <a:lnTo>
                    <a:pt x="188" y="0"/>
                  </a:lnTo>
                  <a:lnTo>
                    <a:pt x="0" y="304"/>
                  </a:lnTo>
                  <a:lnTo>
                    <a:pt x="259" y="425"/>
                  </a:lnTo>
                  <a:lnTo>
                    <a:pt x="383" y="13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35"/>
            <p:cNvSpPr>
              <a:spLocks/>
            </p:cNvSpPr>
            <p:nvPr/>
          </p:nvSpPr>
          <p:spPr bwMode="auto">
            <a:xfrm>
              <a:off x="3240089" y="2231231"/>
              <a:ext cx="142875" cy="249238"/>
            </a:xfrm>
            <a:custGeom>
              <a:avLst/>
              <a:gdLst>
                <a:gd name="T0" fmla="*/ 271 w 271"/>
                <a:gd name="T1" fmla="*/ 121 h 470"/>
                <a:gd name="T2" fmla="*/ 12 w 271"/>
                <a:gd name="T3" fmla="*/ 0 h 470"/>
                <a:gd name="T4" fmla="*/ 0 w 271"/>
                <a:gd name="T5" fmla="*/ 438 h 470"/>
                <a:gd name="T6" fmla="*/ 193 w 271"/>
                <a:gd name="T7" fmla="*/ 470 h 470"/>
                <a:gd name="T8" fmla="*/ 271 w 271"/>
                <a:gd name="T9" fmla="*/ 121 h 470"/>
              </a:gdLst>
              <a:ahLst/>
              <a:cxnLst>
                <a:cxn ang="0">
                  <a:pos x="T0" y="T1"/>
                </a:cxn>
                <a:cxn ang="0">
                  <a:pos x="T2" y="T3"/>
                </a:cxn>
                <a:cxn ang="0">
                  <a:pos x="T4" y="T5"/>
                </a:cxn>
                <a:cxn ang="0">
                  <a:pos x="T6" y="T7"/>
                </a:cxn>
                <a:cxn ang="0">
                  <a:pos x="T8" y="T9"/>
                </a:cxn>
              </a:cxnLst>
              <a:rect l="0" t="0" r="r" b="b"/>
              <a:pathLst>
                <a:path w="271" h="470">
                  <a:moveTo>
                    <a:pt x="271" y="121"/>
                  </a:moveTo>
                  <a:lnTo>
                    <a:pt x="12" y="0"/>
                  </a:lnTo>
                  <a:lnTo>
                    <a:pt x="0" y="438"/>
                  </a:lnTo>
                  <a:lnTo>
                    <a:pt x="193" y="470"/>
                  </a:lnTo>
                  <a:lnTo>
                    <a:pt x="271" y="12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36"/>
            <p:cNvSpPr>
              <a:spLocks/>
            </p:cNvSpPr>
            <p:nvPr/>
          </p:nvSpPr>
          <p:spPr bwMode="auto">
            <a:xfrm>
              <a:off x="3109914" y="2231231"/>
              <a:ext cx="136525" cy="247650"/>
            </a:xfrm>
            <a:custGeom>
              <a:avLst/>
              <a:gdLst>
                <a:gd name="T0" fmla="*/ 246 w 258"/>
                <a:gd name="T1" fmla="*/ 438 h 468"/>
                <a:gd name="T2" fmla="*/ 258 w 258"/>
                <a:gd name="T3" fmla="*/ 0 h 468"/>
                <a:gd name="T4" fmla="*/ 0 w 258"/>
                <a:gd name="T5" fmla="*/ 112 h 468"/>
                <a:gd name="T6" fmla="*/ 62 w 258"/>
                <a:gd name="T7" fmla="*/ 468 h 468"/>
                <a:gd name="T8" fmla="*/ 246 w 258"/>
                <a:gd name="T9" fmla="*/ 438 h 468"/>
              </a:gdLst>
              <a:ahLst/>
              <a:cxnLst>
                <a:cxn ang="0">
                  <a:pos x="T0" y="T1"/>
                </a:cxn>
                <a:cxn ang="0">
                  <a:pos x="T2" y="T3"/>
                </a:cxn>
                <a:cxn ang="0">
                  <a:pos x="T4" y="T5"/>
                </a:cxn>
                <a:cxn ang="0">
                  <a:pos x="T6" y="T7"/>
                </a:cxn>
                <a:cxn ang="0">
                  <a:pos x="T8" y="T9"/>
                </a:cxn>
              </a:cxnLst>
              <a:rect l="0" t="0" r="r" b="b"/>
              <a:pathLst>
                <a:path w="258" h="468">
                  <a:moveTo>
                    <a:pt x="246" y="438"/>
                  </a:moveTo>
                  <a:lnTo>
                    <a:pt x="258" y="0"/>
                  </a:lnTo>
                  <a:lnTo>
                    <a:pt x="0" y="112"/>
                  </a:lnTo>
                  <a:lnTo>
                    <a:pt x="62" y="468"/>
                  </a:lnTo>
                  <a:lnTo>
                    <a:pt x="246" y="43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37"/>
            <p:cNvSpPr>
              <a:spLocks/>
            </p:cNvSpPr>
            <p:nvPr/>
          </p:nvSpPr>
          <p:spPr bwMode="auto">
            <a:xfrm>
              <a:off x="3049589" y="2035969"/>
              <a:ext cx="196850" cy="255588"/>
            </a:xfrm>
            <a:custGeom>
              <a:avLst/>
              <a:gdLst>
                <a:gd name="T0" fmla="*/ 371 w 371"/>
                <a:gd name="T1" fmla="*/ 370 h 482"/>
                <a:gd name="T2" fmla="*/ 192 w 371"/>
                <a:gd name="T3" fmla="*/ 0 h 482"/>
                <a:gd name="T4" fmla="*/ 0 w 371"/>
                <a:gd name="T5" fmla="*/ 139 h 482"/>
                <a:gd name="T6" fmla="*/ 113 w 371"/>
                <a:gd name="T7" fmla="*/ 482 h 482"/>
                <a:gd name="T8" fmla="*/ 371 w 371"/>
                <a:gd name="T9" fmla="*/ 370 h 482"/>
              </a:gdLst>
              <a:ahLst/>
              <a:cxnLst>
                <a:cxn ang="0">
                  <a:pos x="T0" y="T1"/>
                </a:cxn>
                <a:cxn ang="0">
                  <a:pos x="T2" y="T3"/>
                </a:cxn>
                <a:cxn ang="0">
                  <a:pos x="T4" y="T5"/>
                </a:cxn>
                <a:cxn ang="0">
                  <a:pos x="T6" y="T7"/>
                </a:cxn>
                <a:cxn ang="0">
                  <a:pos x="T8" y="T9"/>
                </a:cxn>
              </a:cxnLst>
              <a:rect l="0" t="0" r="r" b="b"/>
              <a:pathLst>
                <a:path w="371" h="482">
                  <a:moveTo>
                    <a:pt x="371" y="370"/>
                  </a:moveTo>
                  <a:lnTo>
                    <a:pt x="192" y="0"/>
                  </a:lnTo>
                  <a:lnTo>
                    <a:pt x="0" y="139"/>
                  </a:lnTo>
                  <a:lnTo>
                    <a:pt x="113" y="482"/>
                  </a:lnTo>
                  <a:lnTo>
                    <a:pt x="371" y="37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38"/>
            <p:cNvSpPr>
              <a:spLocks/>
            </p:cNvSpPr>
            <p:nvPr/>
          </p:nvSpPr>
          <p:spPr bwMode="auto">
            <a:xfrm>
              <a:off x="3000377" y="2291556"/>
              <a:ext cx="141288" cy="211138"/>
            </a:xfrm>
            <a:custGeom>
              <a:avLst/>
              <a:gdLst>
                <a:gd name="T0" fmla="*/ 268 w 268"/>
                <a:gd name="T1" fmla="*/ 356 h 400"/>
                <a:gd name="T2" fmla="*/ 206 w 268"/>
                <a:gd name="T3" fmla="*/ 0 h 400"/>
                <a:gd name="T4" fmla="*/ 0 w 268"/>
                <a:gd name="T5" fmla="*/ 98 h 400"/>
                <a:gd name="T6" fmla="*/ 96 w 268"/>
                <a:gd name="T7" fmla="*/ 400 h 400"/>
                <a:gd name="T8" fmla="*/ 268 w 268"/>
                <a:gd name="T9" fmla="*/ 356 h 400"/>
              </a:gdLst>
              <a:ahLst/>
              <a:cxnLst>
                <a:cxn ang="0">
                  <a:pos x="T0" y="T1"/>
                </a:cxn>
                <a:cxn ang="0">
                  <a:pos x="T2" y="T3"/>
                </a:cxn>
                <a:cxn ang="0">
                  <a:pos x="T4" y="T5"/>
                </a:cxn>
                <a:cxn ang="0">
                  <a:pos x="T6" y="T7"/>
                </a:cxn>
                <a:cxn ang="0">
                  <a:pos x="T8" y="T9"/>
                </a:cxn>
              </a:cxnLst>
              <a:rect l="0" t="0" r="r" b="b"/>
              <a:pathLst>
                <a:path w="268" h="400">
                  <a:moveTo>
                    <a:pt x="268" y="356"/>
                  </a:moveTo>
                  <a:lnTo>
                    <a:pt x="206" y="0"/>
                  </a:lnTo>
                  <a:lnTo>
                    <a:pt x="0" y="98"/>
                  </a:lnTo>
                  <a:lnTo>
                    <a:pt x="96" y="400"/>
                  </a:lnTo>
                  <a:lnTo>
                    <a:pt x="268" y="35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39"/>
            <p:cNvSpPr>
              <a:spLocks/>
            </p:cNvSpPr>
            <p:nvPr/>
          </p:nvSpPr>
          <p:spPr bwMode="auto">
            <a:xfrm>
              <a:off x="2947989" y="2108994"/>
              <a:ext cx="161925" cy="233363"/>
            </a:xfrm>
            <a:custGeom>
              <a:avLst/>
              <a:gdLst>
                <a:gd name="T0" fmla="*/ 304 w 304"/>
                <a:gd name="T1" fmla="*/ 343 h 441"/>
                <a:gd name="T2" fmla="*/ 191 w 304"/>
                <a:gd name="T3" fmla="*/ 0 h 441"/>
                <a:gd name="T4" fmla="*/ 0 w 304"/>
                <a:gd name="T5" fmla="*/ 140 h 441"/>
                <a:gd name="T6" fmla="*/ 98 w 304"/>
                <a:gd name="T7" fmla="*/ 441 h 441"/>
                <a:gd name="T8" fmla="*/ 304 w 304"/>
                <a:gd name="T9" fmla="*/ 343 h 441"/>
              </a:gdLst>
              <a:ahLst/>
              <a:cxnLst>
                <a:cxn ang="0">
                  <a:pos x="T0" y="T1"/>
                </a:cxn>
                <a:cxn ang="0">
                  <a:pos x="T2" y="T3"/>
                </a:cxn>
                <a:cxn ang="0">
                  <a:pos x="T4" y="T5"/>
                </a:cxn>
                <a:cxn ang="0">
                  <a:pos x="T6" y="T7"/>
                </a:cxn>
                <a:cxn ang="0">
                  <a:pos x="T8" y="T9"/>
                </a:cxn>
              </a:cxnLst>
              <a:rect l="0" t="0" r="r" b="b"/>
              <a:pathLst>
                <a:path w="304" h="441">
                  <a:moveTo>
                    <a:pt x="304" y="343"/>
                  </a:moveTo>
                  <a:lnTo>
                    <a:pt x="191" y="0"/>
                  </a:lnTo>
                  <a:lnTo>
                    <a:pt x="0" y="140"/>
                  </a:lnTo>
                  <a:lnTo>
                    <a:pt x="98" y="441"/>
                  </a:lnTo>
                  <a:lnTo>
                    <a:pt x="304" y="3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40"/>
            <p:cNvSpPr>
              <a:spLocks/>
            </p:cNvSpPr>
            <p:nvPr/>
          </p:nvSpPr>
          <p:spPr bwMode="auto">
            <a:xfrm>
              <a:off x="3252789" y="1888331"/>
              <a:ext cx="184150" cy="182563"/>
            </a:xfrm>
            <a:custGeom>
              <a:avLst/>
              <a:gdLst>
                <a:gd name="T0" fmla="*/ 0 w 346"/>
                <a:gd name="T1" fmla="*/ 139 h 344"/>
                <a:gd name="T2" fmla="*/ 174 w 346"/>
                <a:gd name="T3" fmla="*/ 344 h 344"/>
                <a:gd name="T4" fmla="*/ 346 w 346"/>
                <a:gd name="T5" fmla="*/ 111 h 344"/>
                <a:gd name="T6" fmla="*/ 192 w 346"/>
                <a:gd name="T7" fmla="*/ 0 h 344"/>
                <a:gd name="T8" fmla="*/ 0 w 346"/>
                <a:gd name="T9" fmla="*/ 139 h 344"/>
              </a:gdLst>
              <a:ahLst/>
              <a:cxnLst>
                <a:cxn ang="0">
                  <a:pos x="T0" y="T1"/>
                </a:cxn>
                <a:cxn ang="0">
                  <a:pos x="T2" y="T3"/>
                </a:cxn>
                <a:cxn ang="0">
                  <a:pos x="T4" y="T5"/>
                </a:cxn>
                <a:cxn ang="0">
                  <a:pos x="T6" y="T7"/>
                </a:cxn>
                <a:cxn ang="0">
                  <a:pos x="T8" y="T9"/>
                </a:cxn>
              </a:cxnLst>
              <a:rect l="0" t="0" r="r" b="b"/>
              <a:pathLst>
                <a:path w="346" h="344">
                  <a:moveTo>
                    <a:pt x="0" y="139"/>
                  </a:moveTo>
                  <a:lnTo>
                    <a:pt x="174" y="344"/>
                  </a:lnTo>
                  <a:lnTo>
                    <a:pt x="346" y="111"/>
                  </a:lnTo>
                  <a:lnTo>
                    <a:pt x="192" y="0"/>
                  </a:lnTo>
                  <a:lnTo>
                    <a:pt x="0" y="1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41"/>
            <p:cNvSpPr>
              <a:spLocks/>
            </p:cNvSpPr>
            <p:nvPr/>
          </p:nvSpPr>
          <p:spPr bwMode="auto">
            <a:xfrm>
              <a:off x="3344864" y="1947069"/>
              <a:ext cx="173038" cy="193675"/>
            </a:xfrm>
            <a:custGeom>
              <a:avLst/>
              <a:gdLst>
                <a:gd name="T0" fmla="*/ 0 w 325"/>
                <a:gd name="T1" fmla="*/ 233 h 366"/>
                <a:gd name="T2" fmla="*/ 195 w 325"/>
                <a:gd name="T3" fmla="*/ 366 h 366"/>
                <a:gd name="T4" fmla="*/ 325 w 325"/>
                <a:gd name="T5" fmla="*/ 112 h 366"/>
                <a:gd name="T6" fmla="*/ 172 w 325"/>
                <a:gd name="T7" fmla="*/ 0 h 366"/>
                <a:gd name="T8" fmla="*/ 0 w 325"/>
                <a:gd name="T9" fmla="*/ 233 h 366"/>
              </a:gdLst>
              <a:ahLst/>
              <a:cxnLst>
                <a:cxn ang="0">
                  <a:pos x="T0" y="T1"/>
                </a:cxn>
                <a:cxn ang="0">
                  <a:pos x="T2" y="T3"/>
                </a:cxn>
                <a:cxn ang="0">
                  <a:pos x="T4" y="T5"/>
                </a:cxn>
                <a:cxn ang="0">
                  <a:pos x="T6" y="T7"/>
                </a:cxn>
                <a:cxn ang="0">
                  <a:pos x="T8" y="T9"/>
                </a:cxn>
              </a:cxnLst>
              <a:rect l="0" t="0" r="r" b="b"/>
              <a:pathLst>
                <a:path w="325" h="366">
                  <a:moveTo>
                    <a:pt x="0" y="233"/>
                  </a:moveTo>
                  <a:lnTo>
                    <a:pt x="195" y="366"/>
                  </a:lnTo>
                  <a:lnTo>
                    <a:pt x="325" y="112"/>
                  </a:lnTo>
                  <a:lnTo>
                    <a:pt x="172" y="0"/>
                  </a:lnTo>
                  <a:lnTo>
                    <a:pt x="0" y="23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42"/>
            <p:cNvSpPr>
              <a:spLocks/>
            </p:cNvSpPr>
            <p:nvPr/>
          </p:nvSpPr>
          <p:spPr bwMode="auto">
            <a:xfrm>
              <a:off x="3448052" y="2007394"/>
              <a:ext cx="150813" cy="184150"/>
            </a:xfrm>
            <a:custGeom>
              <a:avLst/>
              <a:gdLst>
                <a:gd name="T0" fmla="*/ 0 w 284"/>
                <a:gd name="T1" fmla="*/ 254 h 350"/>
                <a:gd name="T2" fmla="*/ 186 w 284"/>
                <a:gd name="T3" fmla="*/ 350 h 350"/>
                <a:gd name="T4" fmla="*/ 284 w 284"/>
                <a:gd name="T5" fmla="*/ 111 h 350"/>
                <a:gd name="T6" fmla="*/ 130 w 284"/>
                <a:gd name="T7" fmla="*/ 0 h 350"/>
                <a:gd name="T8" fmla="*/ 0 w 284"/>
                <a:gd name="T9" fmla="*/ 254 h 350"/>
              </a:gdLst>
              <a:ahLst/>
              <a:cxnLst>
                <a:cxn ang="0">
                  <a:pos x="T0" y="T1"/>
                </a:cxn>
                <a:cxn ang="0">
                  <a:pos x="T2" y="T3"/>
                </a:cxn>
                <a:cxn ang="0">
                  <a:pos x="T4" y="T5"/>
                </a:cxn>
                <a:cxn ang="0">
                  <a:pos x="T6" y="T7"/>
                </a:cxn>
                <a:cxn ang="0">
                  <a:pos x="T8" y="T9"/>
                </a:cxn>
              </a:cxnLst>
              <a:rect l="0" t="0" r="r" b="b"/>
              <a:pathLst>
                <a:path w="284" h="350">
                  <a:moveTo>
                    <a:pt x="0" y="254"/>
                  </a:moveTo>
                  <a:lnTo>
                    <a:pt x="186" y="350"/>
                  </a:lnTo>
                  <a:lnTo>
                    <a:pt x="284" y="111"/>
                  </a:lnTo>
                  <a:lnTo>
                    <a:pt x="130" y="0"/>
                  </a:lnTo>
                  <a:lnTo>
                    <a:pt x="0" y="25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43"/>
            <p:cNvSpPr>
              <a:spLocks/>
            </p:cNvSpPr>
            <p:nvPr/>
          </p:nvSpPr>
          <p:spPr bwMode="auto">
            <a:xfrm>
              <a:off x="3546477" y="2066131"/>
              <a:ext cx="133350" cy="163513"/>
            </a:xfrm>
            <a:custGeom>
              <a:avLst/>
              <a:gdLst>
                <a:gd name="T0" fmla="*/ 0 w 252"/>
                <a:gd name="T1" fmla="*/ 239 h 310"/>
                <a:gd name="T2" fmla="*/ 180 w 252"/>
                <a:gd name="T3" fmla="*/ 310 h 310"/>
                <a:gd name="T4" fmla="*/ 252 w 252"/>
                <a:gd name="T5" fmla="*/ 112 h 310"/>
                <a:gd name="T6" fmla="*/ 98 w 252"/>
                <a:gd name="T7" fmla="*/ 0 h 310"/>
                <a:gd name="T8" fmla="*/ 0 w 252"/>
                <a:gd name="T9" fmla="*/ 239 h 310"/>
              </a:gdLst>
              <a:ahLst/>
              <a:cxnLst>
                <a:cxn ang="0">
                  <a:pos x="T0" y="T1"/>
                </a:cxn>
                <a:cxn ang="0">
                  <a:pos x="T2" y="T3"/>
                </a:cxn>
                <a:cxn ang="0">
                  <a:pos x="T4" y="T5"/>
                </a:cxn>
                <a:cxn ang="0">
                  <a:pos x="T6" y="T7"/>
                </a:cxn>
                <a:cxn ang="0">
                  <a:pos x="T8" y="T9"/>
                </a:cxn>
              </a:cxnLst>
              <a:rect l="0" t="0" r="r" b="b"/>
              <a:pathLst>
                <a:path w="252" h="310">
                  <a:moveTo>
                    <a:pt x="0" y="239"/>
                  </a:moveTo>
                  <a:lnTo>
                    <a:pt x="180" y="310"/>
                  </a:lnTo>
                  <a:lnTo>
                    <a:pt x="252" y="112"/>
                  </a:lnTo>
                  <a:lnTo>
                    <a:pt x="98" y="0"/>
                  </a:lnTo>
                  <a:lnTo>
                    <a:pt x="0" y="2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44"/>
            <p:cNvSpPr>
              <a:spLocks/>
            </p:cNvSpPr>
            <p:nvPr/>
          </p:nvSpPr>
          <p:spPr bwMode="auto">
            <a:xfrm>
              <a:off x="3641727" y="2124869"/>
              <a:ext cx="119063" cy="139700"/>
            </a:xfrm>
            <a:custGeom>
              <a:avLst/>
              <a:gdLst>
                <a:gd name="T0" fmla="*/ 72 w 225"/>
                <a:gd name="T1" fmla="*/ 0 h 263"/>
                <a:gd name="T2" fmla="*/ 0 w 225"/>
                <a:gd name="T3" fmla="*/ 198 h 263"/>
                <a:gd name="T4" fmla="*/ 176 w 225"/>
                <a:gd name="T5" fmla="*/ 263 h 263"/>
                <a:gd name="T6" fmla="*/ 225 w 225"/>
                <a:gd name="T7" fmla="*/ 111 h 263"/>
                <a:gd name="T8" fmla="*/ 72 w 225"/>
                <a:gd name="T9" fmla="*/ 0 h 263"/>
              </a:gdLst>
              <a:ahLst/>
              <a:cxnLst>
                <a:cxn ang="0">
                  <a:pos x="T0" y="T1"/>
                </a:cxn>
                <a:cxn ang="0">
                  <a:pos x="T2" y="T3"/>
                </a:cxn>
                <a:cxn ang="0">
                  <a:pos x="T4" y="T5"/>
                </a:cxn>
                <a:cxn ang="0">
                  <a:pos x="T6" y="T7"/>
                </a:cxn>
                <a:cxn ang="0">
                  <a:pos x="T8" y="T9"/>
                </a:cxn>
              </a:cxnLst>
              <a:rect l="0" t="0" r="r" b="b"/>
              <a:pathLst>
                <a:path w="225" h="263">
                  <a:moveTo>
                    <a:pt x="72" y="0"/>
                  </a:moveTo>
                  <a:lnTo>
                    <a:pt x="0" y="198"/>
                  </a:lnTo>
                  <a:lnTo>
                    <a:pt x="176" y="263"/>
                  </a:lnTo>
                  <a:lnTo>
                    <a:pt x="225" y="111"/>
                  </a:lnTo>
                  <a:lnTo>
                    <a:pt x="7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45"/>
            <p:cNvSpPr>
              <a:spLocks/>
            </p:cNvSpPr>
            <p:nvPr/>
          </p:nvSpPr>
          <p:spPr bwMode="auto">
            <a:xfrm>
              <a:off x="3606802" y="2229644"/>
              <a:ext cx="128588" cy="112713"/>
            </a:xfrm>
            <a:custGeom>
              <a:avLst/>
              <a:gdLst>
                <a:gd name="T0" fmla="*/ 66 w 242"/>
                <a:gd name="T1" fmla="*/ 0 h 214"/>
                <a:gd name="T2" fmla="*/ 0 w 242"/>
                <a:gd name="T3" fmla="*/ 204 h 214"/>
                <a:gd name="T4" fmla="*/ 193 w 242"/>
                <a:gd name="T5" fmla="*/ 214 h 214"/>
                <a:gd name="T6" fmla="*/ 242 w 242"/>
                <a:gd name="T7" fmla="*/ 65 h 214"/>
                <a:gd name="T8" fmla="*/ 66 w 242"/>
                <a:gd name="T9" fmla="*/ 0 h 214"/>
              </a:gdLst>
              <a:ahLst/>
              <a:cxnLst>
                <a:cxn ang="0">
                  <a:pos x="T0" y="T1"/>
                </a:cxn>
                <a:cxn ang="0">
                  <a:pos x="T2" y="T3"/>
                </a:cxn>
                <a:cxn ang="0">
                  <a:pos x="T4" y="T5"/>
                </a:cxn>
                <a:cxn ang="0">
                  <a:pos x="T6" y="T7"/>
                </a:cxn>
                <a:cxn ang="0">
                  <a:pos x="T8" y="T9"/>
                </a:cxn>
              </a:cxnLst>
              <a:rect l="0" t="0" r="r" b="b"/>
              <a:pathLst>
                <a:path w="242" h="214">
                  <a:moveTo>
                    <a:pt x="66" y="0"/>
                  </a:moveTo>
                  <a:lnTo>
                    <a:pt x="0" y="204"/>
                  </a:lnTo>
                  <a:lnTo>
                    <a:pt x="193" y="214"/>
                  </a:lnTo>
                  <a:lnTo>
                    <a:pt x="242" y="65"/>
                  </a:lnTo>
                  <a:lnTo>
                    <a:pt x="6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6"/>
            <p:cNvSpPr>
              <a:spLocks/>
            </p:cNvSpPr>
            <p:nvPr/>
          </p:nvSpPr>
          <p:spPr bwMode="auto">
            <a:xfrm>
              <a:off x="3578227" y="2337594"/>
              <a:ext cx="131763" cy="109538"/>
            </a:xfrm>
            <a:custGeom>
              <a:avLst/>
              <a:gdLst>
                <a:gd name="T0" fmla="*/ 54 w 247"/>
                <a:gd name="T1" fmla="*/ 0 h 208"/>
                <a:gd name="T2" fmla="*/ 0 w 247"/>
                <a:gd name="T3" fmla="*/ 208 h 208"/>
                <a:gd name="T4" fmla="*/ 198 w 247"/>
                <a:gd name="T5" fmla="*/ 162 h 208"/>
                <a:gd name="T6" fmla="*/ 247 w 247"/>
                <a:gd name="T7" fmla="*/ 10 h 208"/>
                <a:gd name="T8" fmla="*/ 54 w 247"/>
                <a:gd name="T9" fmla="*/ 0 h 208"/>
              </a:gdLst>
              <a:ahLst/>
              <a:cxnLst>
                <a:cxn ang="0">
                  <a:pos x="T0" y="T1"/>
                </a:cxn>
                <a:cxn ang="0">
                  <a:pos x="T2" y="T3"/>
                </a:cxn>
                <a:cxn ang="0">
                  <a:pos x="T4" y="T5"/>
                </a:cxn>
                <a:cxn ang="0">
                  <a:pos x="T6" y="T7"/>
                </a:cxn>
                <a:cxn ang="0">
                  <a:pos x="T8" y="T9"/>
                </a:cxn>
              </a:cxnLst>
              <a:rect l="0" t="0" r="r" b="b"/>
              <a:pathLst>
                <a:path w="247" h="208">
                  <a:moveTo>
                    <a:pt x="54" y="0"/>
                  </a:moveTo>
                  <a:lnTo>
                    <a:pt x="0" y="208"/>
                  </a:lnTo>
                  <a:lnTo>
                    <a:pt x="198" y="162"/>
                  </a:lnTo>
                  <a:lnTo>
                    <a:pt x="247" y="10"/>
                  </a:lnTo>
                  <a:lnTo>
                    <a:pt x="5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147"/>
            <p:cNvSpPr>
              <a:spLocks/>
            </p:cNvSpPr>
            <p:nvPr/>
          </p:nvSpPr>
          <p:spPr bwMode="auto">
            <a:xfrm>
              <a:off x="3571877" y="2423319"/>
              <a:ext cx="111125" cy="107950"/>
            </a:xfrm>
            <a:custGeom>
              <a:avLst/>
              <a:gdLst>
                <a:gd name="T0" fmla="*/ 13 w 211"/>
                <a:gd name="T1" fmla="*/ 46 h 203"/>
                <a:gd name="T2" fmla="*/ 0 w 211"/>
                <a:gd name="T3" fmla="*/ 203 h 203"/>
                <a:gd name="T4" fmla="*/ 163 w 211"/>
                <a:gd name="T5" fmla="*/ 150 h 203"/>
                <a:gd name="T6" fmla="*/ 211 w 211"/>
                <a:gd name="T7" fmla="*/ 0 h 203"/>
                <a:gd name="T8" fmla="*/ 13 w 211"/>
                <a:gd name="T9" fmla="*/ 46 h 203"/>
              </a:gdLst>
              <a:ahLst/>
              <a:cxnLst>
                <a:cxn ang="0">
                  <a:pos x="T0" y="T1"/>
                </a:cxn>
                <a:cxn ang="0">
                  <a:pos x="T2" y="T3"/>
                </a:cxn>
                <a:cxn ang="0">
                  <a:pos x="T4" y="T5"/>
                </a:cxn>
                <a:cxn ang="0">
                  <a:pos x="T6" y="T7"/>
                </a:cxn>
                <a:cxn ang="0">
                  <a:pos x="T8" y="T9"/>
                </a:cxn>
              </a:cxnLst>
              <a:rect l="0" t="0" r="r" b="b"/>
              <a:pathLst>
                <a:path w="211" h="203">
                  <a:moveTo>
                    <a:pt x="13" y="46"/>
                  </a:moveTo>
                  <a:lnTo>
                    <a:pt x="0" y="203"/>
                  </a:lnTo>
                  <a:lnTo>
                    <a:pt x="163" y="150"/>
                  </a:lnTo>
                  <a:lnTo>
                    <a:pt x="211" y="0"/>
                  </a:lnTo>
                  <a:lnTo>
                    <a:pt x="13" y="4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148"/>
            <p:cNvSpPr>
              <a:spLocks/>
            </p:cNvSpPr>
            <p:nvPr/>
          </p:nvSpPr>
          <p:spPr bwMode="auto">
            <a:xfrm>
              <a:off x="3563939" y="2502694"/>
              <a:ext cx="93663" cy="93663"/>
            </a:xfrm>
            <a:custGeom>
              <a:avLst/>
              <a:gdLst>
                <a:gd name="T0" fmla="*/ 14 w 177"/>
                <a:gd name="T1" fmla="*/ 53 h 177"/>
                <a:gd name="T2" fmla="*/ 0 w 177"/>
                <a:gd name="T3" fmla="*/ 177 h 177"/>
                <a:gd name="T4" fmla="*/ 128 w 177"/>
                <a:gd name="T5" fmla="*/ 151 h 177"/>
                <a:gd name="T6" fmla="*/ 177 w 177"/>
                <a:gd name="T7" fmla="*/ 0 h 177"/>
                <a:gd name="T8" fmla="*/ 14 w 177"/>
                <a:gd name="T9" fmla="*/ 53 h 177"/>
              </a:gdLst>
              <a:ahLst/>
              <a:cxnLst>
                <a:cxn ang="0">
                  <a:pos x="T0" y="T1"/>
                </a:cxn>
                <a:cxn ang="0">
                  <a:pos x="T2" y="T3"/>
                </a:cxn>
                <a:cxn ang="0">
                  <a:pos x="T4" y="T5"/>
                </a:cxn>
                <a:cxn ang="0">
                  <a:pos x="T6" y="T7"/>
                </a:cxn>
                <a:cxn ang="0">
                  <a:pos x="T8" y="T9"/>
                </a:cxn>
              </a:cxnLst>
              <a:rect l="0" t="0" r="r" b="b"/>
              <a:pathLst>
                <a:path w="177" h="177">
                  <a:moveTo>
                    <a:pt x="14" y="53"/>
                  </a:moveTo>
                  <a:lnTo>
                    <a:pt x="0" y="177"/>
                  </a:lnTo>
                  <a:lnTo>
                    <a:pt x="128" y="151"/>
                  </a:lnTo>
                  <a:lnTo>
                    <a:pt x="177" y="0"/>
                  </a:lnTo>
                  <a:lnTo>
                    <a:pt x="14" y="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149"/>
            <p:cNvSpPr>
              <a:spLocks/>
            </p:cNvSpPr>
            <p:nvPr/>
          </p:nvSpPr>
          <p:spPr bwMode="auto">
            <a:xfrm>
              <a:off x="3543302" y="2582069"/>
              <a:ext cx="88900" cy="79375"/>
            </a:xfrm>
            <a:custGeom>
              <a:avLst/>
              <a:gdLst>
                <a:gd name="T0" fmla="*/ 168 w 168"/>
                <a:gd name="T1" fmla="*/ 0 h 150"/>
                <a:gd name="T2" fmla="*/ 40 w 168"/>
                <a:gd name="T3" fmla="*/ 26 h 150"/>
                <a:gd name="T4" fmla="*/ 0 w 168"/>
                <a:gd name="T5" fmla="*/ 150 h 150"/>
                <a:gd name="T6" fmla="*/ 119 w 168"/>
                <a:gd name="T7" fmla="*/ 150 h 150"/>
                <a:gd name="T8" fmla="*/ 168 w 168"/>
                <a:gd name="T9" fmla="*/ 0 h 150"/>
              </a:gdLst>
              <a:ahLst/>
              <a:cxnLst>
                <a:cxn ang="0">
                  <a:pos x="T0" y="T1"/>
                </a:cxn>
                <a:cxn ang="0">
                  <a:pos x="T2" y="T3"/>
                </a:cxn>
                <a:cxn ang="0">
                  <a:pos x="T4" y="T5"/>
                </a:cxn>
                <a:cxn ang="0">
                  <a:pos x="T6" y="T7"/>
                </a:cxn>
                <a:cxn ang="0">
                  <a:pos x="T8" y="T9"/>
                </a:cxn>
              </a:cxnLst>
              <a:rect l="0" t="0" r="r" b="b"/>
              <a:pathLst>
                <a:path w="168" h="150">
                  <a:moveTo>
                    <a:pt x="168" y="0"/>
                  </a:moveTo>
                  <a:lnTo>
                    <a:pt x="40" y="26"/>
                  </a:lnTo>
                  <a:lnTo>
                    <a:pt x="0" y="150"/>
                  </a:lnTo>
                  <a:lnTo>
                    <a:pt x="119" y="150"/>
                  </a:lnTo>
                  <a:lnTo>
                    <a:pt x="16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150"/>
            <p:cNvSpPr>
              <a:spLocks/>
            </p:cNvSpPr>
            <p:nvPr/>
          </p:nvSpPr>
          <p:spPr bwMode="auto">
            <a:xfrm>
              <a:off x="3481389" y="2596356"/>
              <a:ext cx="82550" cy="65088"/>
            </a:xfrm>
            <a:custGeom>
              <a:avLst/>
              <a:gdLst>
                <a:gd name="T0" fmla="*/ 158 w 158"/>
                <a:gd name="T1" fmla="*/ 0 h 124"/>
                <a:gd name="T2" fmla="*/ 57 w 158"/>
                <a:gd name="T3" fmla="*/ 29 h 124"/>
                <a:gd name="T4" fmla="*/ 0 w 158"/>
                <a:gd name="T5" fmla="*/ 124 h 124"/>
                <a:gd name="T6" fmla="*/ 118 w 158"/>
                <a:gd name="T7" fmla="*/ 124 h 124"/>
                <a:gd name="T8" fmla="*/ 158 w 158"/>
                <a:gd name="T9" fmla="*/ 0 h 124"/>
              </a:gdLst>
              <a:ahLst/>
              <a:cxnLst>
                <a:cxn ang="0">
                  <a:pos x="T0" y="T1"/>
                </a:cxn>
                <a:cxn ang="0">
                  <a:pos x="T2" y="T3"/>
                </a:cxn>
                <a:cxn ang="0">
                  <a:pos x="T4" y="T5"/>
                </a:cxn>
                <a:cxn ang="0">
                  <a:pos x="T6" y="T7"/>
                </a:cxn>
                <a:cxn ang="0">
                  <a:pos x="T8" y="T9"/>
                </a:cxn>
              </a:cxnLst>
              <a:rect l="0" t="0" r="r" b="b"/>
              <a:pathLst>
                <a:path w="158" h="124">
                  <a:moveTo>
                    <a:pt x="158" y="0"/>
                  </a:moveTo>
                  <a:lnTo>
                    <a:pt x="57" y="29"/>
                  </a:lnTo>
                  <a:lnTo>
                    <a:pt x="0" y="124"/>
                  </a:lnTo>
                  <a:lnTo>
                    <a:pt x="118" y="124"/>
                  </a:lnTo>
                  <a:lnTo>
                    <a:pt x="15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151"/>
            <p:cNvSpPr>
              <a:spLocks/>
            </p:cNvSpPr>
            <p:nvPr/>
          </p:nvSpPr>
          <p:spPr bwMode="auto">
            <a:xfrm>
              <a:off x="3417889" y="2575719"/>
              <a:ext cx="93663" cy="85725"/>
            </a:xfrm>
            <a:custGeom>
              <a:avLst/>
              <a:gdLst>
                <a:gd name="T0" fmla="*/ 177 w 177"/>
                <a:gd name="T1" fmla="*/ 68 h 163"/>
                <a:gd name="T2" fmla="*/ 134 w 177"/>
                <a:gd name="T3" fmla="*/ 0 h 163"/>
                <a:gd name="T4" fmla="*/ 0 w 177"/>
                <a:gd name="T5" fmla="*/ 163 h 163"/>
                <a:gd name="T6" fmla="*/ 120 w 177"/>
                <a:gd name="T7" fmla="*/ 163 h 163"/>
                <a:gd name="T8" fmla="*/ 177 w 177"/>
                <a:gd name="T9" fmla="*/ 68 h 163"/>
              </a:gdLst>
              <a:ahLst/>
              <a:cxnLst>
                <a:cxn ang="0">
                  <a:pos x="T0" y="T1"/>
                </a:cxn>
                <a:cxn ang="0">
                  <a:pos x="T2" y="T3"/>
                </a:cxn>
                <a:cxn ang="0">
                  <a:pos x="T4" y="T5"/>
                </a:cxn>
                <a:cxn ang="0">
                  <a:pos x="T6" y="T7"/>
                </a:cxn>
                <a:cxn ang="0">
                  <a:pos x="T8" y="T9"/>
                </a:cxn>
              </a:cxnLst>
              <a:rect l="0" t="0" r="r" b="b"/>
              <a:pathLst>
                <a:path w="177" h="163">
                  <a:moveTo>
                    <a:pt x="177" y="68"/>
                  </a:moveTo>
                  <a:lnTo>
                    <a:pt x="134" y="0"/>
                  </a:lnTo>
                  <a:lnTo>
                    <a:pt x="0" y="163"/>
                  </a:lnTo>
                  <a:lnTo>
                    <a:pt x="120" y="163"/>
                  </a:lnTo>
                  <a:lnTo>
                    <a:pt x="177" y="6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152"/>
            <p:cNvSpPr>
              <a:spLocks/>
            </p:cNvSpPr>
            <p:nvPr/>
          </p:nvSpPr>
          <p:spPr bwMode="auto">
            <a:xfrm>
              <a:off x="3354389" y="2499519"/>
              <a:ext cx="133350" cy="161925"/>
            </a:xfrm>
            <a:custGeom>
              <a:avLst/>
              <a:gdLst>
                <a:gd name="T0" fmla="*/ 252 w 252"/>
                <a:gd name="T1" fmla="*/ 144 h 307"/>
                <a:gd name="T2" fmla="*/ 184 w 252"/>
                <a:gd name="T3" fmla="*/ 0 h 307"/>
                <a:gd name="T4" fmla="*/ 0 w 252"/>
                <a:gd name="T5" fmla="*/ 307 h 307"/>
                <a:gd name="T6" fmla="*/ 118 w 252"/>
                <a:gd name="T7" fmla="*/ 307 h 307"/>
                <a:gd name="T8" fmla="*/ 252 w 252"/>
                <a:gd name="T9" fmla="*/ 144 h 307"/>
              </a:gdLst>
              <a:ahLst/>
              <a:cxnLst>
                <a:cxn ang="0">
                  <a:pos x="T0" y="T1"/>
                </a:cxn>
                <a:cxn ang="0">
                  <a:pos x="T2" y="T3"/>
                </a:cxn>
                <a:cxn ang="0">
                  <a:pos x="T4" y="T5"/>
                </a:cxn>
                <a:cxn ang="0">
                  <a:pos x="T6" y="T7"/>
                </a:cxn>
                <a:cxn ang="0">
                  <a:pos x="T8" y="T9"/>
                </a:cxn>
              </a:cxnLst>
              <a:rect l="0" t="0" r="r" b="b"/>
              <a:pathLst>
                <a:path w="252" h="307">
                  <a:moveTo>
                    <a:pt x="252" y="144"/>
                  </a:moveTo>
                  <a:lnTo>
                    <a:pt x="184" y="0"/>
                  </a:lnTo>
                  <a:lnTo>
                    <a:pt x="0" y="307"/>
                  </a:lnTo>
                  <a:lnTo>
                    <a:pt x="118" y="307"/>
                  </a:lnTo>
                  <a:lnTo>
                    <a:pt x="252" y="14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53"/>
            <p:cNvSpPr>
              <a:spLocks/>
            </p:cNvSpPr>
            <p:nvPr/>
          </p:nvSpPr>
          <p:spPr bwMode="auto">
            <a:xfrm>
              <a:off x="3292477" y="2480469"/>
              <a:ext cx="160338" cy="180975"/>
            </a:xfrm>
            <a:custGeom>
              <a:avLst/>
              <a:gdLst>
                <a:gd name="T0" fmla="*/ 302 w 302"/>
                <a:gd name="T1" fmla="*/ 36 h 343"/>
                <a:gd name="T2" fmla="*/ 93 w 302"/>
                <a:gd name="T3" fmla="*/ 0 h 343"/>
                <a:gd name="T4" fmla="*/ 0 w 302"/>
                <a:gd name="T5" fmla="*/ 343 h 343"/>
                <a:gd name="T6" fmla="*/ 118 w 302"/>
                <a:gd name="T7" fmla="*/ 343 h 343"/>
                <a:gd name="T8" fmla="*/ 302 w 302"/>
                <a:gd name="T9" fmla="*/ 36 h 343"/>
              </a:gdLst>
              <a:ahLst/>
              <a:cxnLst>
                <a:cxn ang="0">
                  <a:pos x="T0" y="T1"/>
                </a:cxn>
                <a:cxn ang="0">
                  <a:pos x="T2" y="T3"/>
                </a:cxn>
                <a:cxn ang="0">
                  <a:pos x="T4" y="T5"/>
                </a:cxn>
                <a:cxn ang="0">
                  <a:pos x="T6" y="T7"/>
                </a:cxn>
                <a:cxn ang="0">
                  <a:pos x="T8" y="T9"/>
                </a:cxn>
              </a:cxnLst>
              <a:rect l="0" t="0" r="r" b="b"/>
              <a:pathLst>
                <a:path w="302" h="343">
                  <a:moveTo>
                    <a:pt x="302" y="36"/>
                  </a:moveTo>
                  <a:lnTo>
                    <a:pt x="93" y="0"/>
                  </a:lnTo>
                  <a:lnTo>
                    <a:pt x="0" y="343"/>
                  </a:lnTo>
                  <a:lnTo>
                    <a:pt x="118" y="343"/>
                  </a:lnTo>
                  <a:lnTo>
                    <a:pt x="302" y="3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154"/>
            <p:cNvSpPr>
              <a:spLocks/>
            </p:cNvSpPr>
            <p:nvPr/>
          </p:nvSpPr>
          <p:spPr bwMode="auto">
            <a:xfrm>
              <a:off x="3228977" y="2463006"/>
              <a:ext cx="112713" cy="198438"/>
            </a:xfrm>
            <a:custGeom>
              <a:avLst/>
              <a:gdLst>
                <a:gd name="T0" fmla="*/ 213 w 213"/>
                <a:gd name="T1" fmla="*/ 32 h 375"/>
                <a:gd name="T2" fmla="*/ 20 w 213"/>
                <a:gd name="T3" fmla="*/ 0 h 375"/>
                <a:gd name="T4" fmla="*/ 0 w 213"/>
                <a:gd name="T5" fmla="*/ 375 h 375"/>
                <a:gd name="T6" fmla="*/ 120 w 213"/>
                <a:gd name="T7" fmla="*/ 375 h 375"/>
                <a:gd name="T8" fmla="*/ 213 w 213"/>
                <a:gd name="T9" fmla="*/ 32 h 375"/>
              </a:gdLst>
              <a:ahLst/>
              <a:cxnLst>
                <a:cxn ang="0">
                  <a:pos x="T0" y="T1"/>
                </a:cxn>
                <a:cxn ang="0">
                  <a:pos x="T2" y="T3"/>
                </a:cxn>
                <a:cxn ang="0">
                  <a:pos x="T4" y="T5"/>
                </a:cxn>
                <a:cxn ang="0">
                  <a:pos x="T6" y="T7"/>
                </a:cxn>
                <a:cxn ang="0">
                  <a:pos x="T8" y="T9"/>
                </a:cxn>
              </a:cxnLst>
              <a:rect l="0" t="0" r="r" b="b"/>
              <a:pathLst>
                <a:path w="213" h="375">
                  <a:moveTo>
                    <a:pt x="213" y="32"/>
                  </a:moveTo>
                  <a:lnTo>
                    <a:pt x="20" y="0"/>
                  </a:lnTo>
                  <a:lnTo>
                    <a:pt x="0" y="375"/>
                  </a:lnTo>
                  <a:lnTo>
                    <a:pt x="120" y="375"/>
                  </a:lnTo>
                  <a:lnTo>
                    <a:pt x="213" y="3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155"/>
            <p:cNvSpPr>
              <a:spLocks/>
            </p:cNvSpPr>
            <p:nvPr/>
          </p:nvSpPr>
          <p:spPr bwMode="auto">
            <a:xfrm>
              <a:off x="3141664" y="2463006"/>
              <a:ext cx="98425" cy="198438"/>
            </a:xfrm>
            <a:custGeom>
              <a:avLst/>
              <a:gdLst>
                <a:gd name="T0" fmla="*/ 184 w 184"/>
                <a:gd name="T1" fmla="*/ 0 h 375"/>
                <a:gd name="T2" fmla="*/ 0 w 184"/>
                <a:gd name="T3" fmla="*/ 30 h 375"/>
                <a:gd name="T4" fmla="*/ 46 w 184"/>
                <a:gd name="T5" fmla="*/ 375 h 375"/>
                <a:gd name="T6" fmla="*/ 164 w 184"/>
                <a:gd name="T7" fmla="*/ 375 h 375"/>
                <a:gd name="T8" fmla="*/ 184 w 184"/>
                <a:gd name="T9" fmla="*/ 0 h 375"/>
              </a:gdLst>
              <a:ahLst/>
              <a:cxnLst>
                <a:cxn ang="0">
                  <a:pos x="T0" y="T1"/>
                </a:cxn>
                <a:cxn ang="0">
                  <a:pos x="T2" y="T3"/>
                </a:cxn>
                <a:cxn ang="0">
                  <a:pos x="T4" y="T5"/>
                </a:cxn>
                <a:cxn ang="0">
                  <a:pos x="T6" y="T7"/>
                </a:cxn>
                <a:cxn ang="0">
                  <a:pos x="T8" y="T9"/>
                </a:cxn>
              </a:cxnLst>
              <a:rect l="0" t="0" r="r" b="b"/>
              <a:pathLst>
                <a:path w="184" h="375">
                  <a:moveTo>
                    <a:pt x="184" y="0"/>
                  </a:moveTo>
                  <a:lnTo>
                    <a:pt x="0" y="30"/>
                  </a:lnTo>
                  <a:lnTo>
                    <a:pt x="46" y="375"/>
                  </a:lnTo>
                  <a:lnTo>
                    <a:pt x="164" y="375"/>
                  </a:lnTo>
                  <a:lnTo>
                    <a:pt x="18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156"/>
            <p:cNvSpPr>
              <a:spLocks/>
            </p:cNvSpPr>
            <p:nvPr/>
          </p:nvSpPr>
          <p:spPr bwMode="auto">
            <a:xfrm>
              <a:off x="3051177" y="2478881"/>
              <a:ext cx="115888" cy="182563"/>
            </a:xfrm>
            <a:custGeom>
              <a:avLst/>
              <a:gdLst>
                <a:gd name="T0" fmla="*/ 172 w 218"/>
                <a:gd name="T1" fmla="*/ 0 h 345"/>
                <a:gd name="T2" fmla="*/ 0 w 218"/>
                <a:gd name="T3" fmla="*/ 44 h 345"/>
                <a:gd name="T4" fmla="*/ 98 w 218"/>
                <a:gd name="T5" fmla="*/ 345 h 345"/>
                <a:gd name="T6" fmla="*/ 218 w 218"/>
                <a:gd name="T7" fmla="*/ 345 h 345"/>
                <a:gd name="T8" fmla="*/ 172 w 218"/>
                <a:gd name="T9" fmla="*/ 0 h 345"/>
              </a:gdLst>
              <a:ahLst/>
              <a:cxnLst>
                <a:cxn ang="0">
                  <a:pos x="T0" y="T1"/>
                </a:cxn>
                <a:cxn ang="0">
                  <a:pos x="T2" y="T3"/>
                </a:cxn>
                <a:cxn ang="0">
                  <a:pos x="T4" y="T5"/>
                </a:cxn>
                <a:cxn ang="0">
                  <a:pos x="T6" y="T7"/>
                </a:cxn>
                <a:cxn ang="0">
                  <a:pos x="T8" y="T9"/>
                </a:cxn>
              </a:cxnLst>
              <a:rect l="0" t="0" r="r" b="b"/>
              <a:pathLst>
                <a:path w="218" h="345">
                  <a:moveTo>
                    <a:pt x="172" y="0"/>
                  </a:moveTo>
                  <a:lnTo>
                    <a:pt x="0" y="44"/>
                  </a:lnTo>
                  <a:lnTo>
                    <a:pt x="98" y="345"/>
                  </a:lnTo>
                  <a:lnTo>
                    <a:pt x="218" y="345"/>
                  </a:lnTo>
                  <a:lnTo>
                    <a:pt x="17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157"/>
            <p:cNvSpPr>
              <a:spLocks/>
            </p:cNvSpPr>
            <p:nvPr/>
          </p:nvSpPr>
          <p:spPr bwMode="auto">
            <a:xfrm>
              <a:off x="3441701" y="2486025"/>
              <a:ext cx="21600" cy="21600"/>
            </a:xfrm>
            <a:custGeom>
              <a:avLst/>
              <a:gdLst>
                <a:gd name="T0" fmla="*/ 58 w 58"/>
                <a:gd name="T1" fmla="*/ 29 h 58"/>
                <a:gd name="T2" fmla="*/ 57 w 58"/>
                <a:gd name="T3" fmla="*/ 40 h 58"/>
                <a:gd name="T4" fmla="*/ 41 w 58"/>
                <a:gd name="T5" fmla="*/ 56 h 58"/>
                <a:gd name="T6" fmla="*/ 29 w 58"/>
                <a:gd name="T7" fmla="*/ 58 h 58"/>
                <a:gd name="T8" fmla="*/ 18 w 58"/>
                <a:gd name="T9" fmla="*/ 56 h 58"/>
                <a:gd name="T10" fmla="*/ 2 w 58"/>
                <a:gd name="T11" fmla="*/ 40 h 58"/>
                <a:gd name="T12" fmla="*/ 0 w 58"/>
                <a:gd name="T13" fmla="*/ 29 h 58"/>
                <a:gd name="T14" fmla="*/ 2 w 58"/>
                <a:gd name="T15" fmla="*/ 17 h 58"/>
                <a:gd name="T16" fmla="*/ 18 w 58"/>
                <a:gd name="T17" fmla="*/ 2 h 58"/>
                <a:gd name="T18" fmla="*/ 29 w 58"/>
                <a:gd name="T19" fmla="*/ 0 h 58"/>
                <a:gd name="T20" fmla="*/ 41 w 58"/>
                <a:gd name="T21" fmla="*/ 2 h 58"/>
                <a:gd name="T22" fmla="*/ 57 w 58"/>
                <a:gd name="T23" fmla="*/ 17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7" y="40"/>
                  </a:lnTo>
                  <a:lnTo>
                    <a:pt x="41" y="56"/>
                  </a:lnTo>
                  <a:lnTo>
                    <a:pt x="29" y="58"/>
                  </a:lnTo>
                  <a:lnTo>
                    <a:pt x="18" y="56"/>
                  </a:lnTo>
                  <a:lnTo>
                    <a:pt x="2" y="40"/>
                  </a:lnTo>
                  <a:lnTo>
                    <a:pt x="0" y="29"/>
                  </a:lnTo>
                  <a:lnTo>
                    <a:pt x="2" y="17"/>
                  </a:lnTo>
                  <a:lnTo>
                    <a:pt x="18" y="2"/>
                  </a:lnTo>
                  <a:lnTo>
                    <a:pt x="29" y="0"/>
                  </a:lnTo>
                  <a:lnTo>
                    <a:pt x="41" y="2"/>
                  </a:lnTo>
                  <a:lnTo>
                    <a:pt x="57" y="17"/>
                  </a:lnTo>
                  <a:lnTo>
                    <a:pt x="58"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158"/>
            <p:cNvSpPr>
              <a:spLocks/>
            </p:cNvSpPr>
            <p:nvPr/>
          </p:nvSpPr>
          <p:spPr bwMode="auto">
            <a:xfrm>
              <a:off x="3502820" y="2601118"/>
              <a:ext cx="21600" cy="21600"/>
            </a:xfrm>
            <a:custGeom>
              <a:avLst/>
              <a:gdLst>
                <a:gd name="T0" fmla="*/ 58 w 58"/>
                <a:gd name="T1" fmla="*/ 29 h 58"/>
                <a:gd name="T2" fmla="*/ 57 w 58"/>
                <a:gd name="T3" fmla="*/ 40 h 58"/>
                <a:gd name="T4" fmla="*/ 41 w 58"/>
                <a:gd name="T5" fmla="*/ 56 h 58"/>
                <a:gd name="T6" fmla="*/ 29 w 58"/>
                <a:gd name="T7" fmla="*/ 58 h 58"/>
                <a:gd name="T8" fmla="*/ 18 w 58"/>
                <a:gd name="T9" fmla="*/ 56 h 58"/>
                <a:gd name="T10" fmla="*/ 2 w 58"/>
                <a:gd name="T11" fmla="*/ 40 h 58"/>
                <a:gd name="T12" fmla="*/ 0 w 58"/>
                <a:gd name="T13" fmla="*/ 29 h 58"/>
                <a:gd name="T14" fmla="*/ 2 w 58"/>
                <a:gd name="T15" fmla="*/ 17 h 58"/>
                <a:gd name="T16" fmla="*/ 18 w 58"/>
                <a:gd name="T17" fmla="*/ 1 h 58"/>
                <a:gd name="T18" fmla="*/ 29 w 58"/>
                <a:gd name="T19" fmla="*/ 0 h 58"/>
                <a:gd name="T20" fmla="*/ 41 w 58"/>
                <a:gd name="T21" fmla="*/ 1 h 58"/>
                <a:gd name="T22" fmla="*/ 57 w 58"/>
                <a:gd name="T23" fmla="*/ 17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7" y="40"/>
                  </a:lnTo>
                  <a:lnTo>
                    <a:pt x="41" y="56"/>
                  </a:lnTo>
                  <a:lnTo>
                    <a:pt x="29" y="58"/>
                  </a:lnTo>
                  <a:lnTo>
                    <a:pt x="18" y="56"/>
                  </a:lnTo>
                  <a:lnTo>
                    <a:pt x="2" y="40"/>
                  </a:lnTo>
                  <a:lnTo>
                    <a:pt x="0" y="29"/>
                  </a:lnTo>
                  <a:lnTo>
                    <a:pt x="2" y="17"/>
                  </a:lnTo>
                  <a:lnTo>
                    <a:pt x="18" y="1"/>
                  </a:lnTo>
                  <a:lnTo>
                    <a:pt x="29" y="0"/>
                  </a:lnTo>
                  <a:lnTo>
                    <a:pt x="41" y="1"/>
                  </a:lnTo>
                  <a:lnTo>
                    <a:pt x="57" y="17"/>
                  </a:lnTo>
                  <a:lnTo>
                    <a:pt x="58" y="29"/>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159"/>
            <p:cNvSpPr>
              <a:spLocks/>
            </p:cNvSpPr>
            <p:nvPr/>
          </p:nvSpPr>
          <p:spPr bwMode="auto">
            <a:xfrm>
              <a:off x="3232945" y="2221706"/>
              <a:ext cx="21600" cy="21600"/>
            </a:xfrm>
            <a:custGeom>
              <a:avLst/>
              <a:gdLst>
                <a:gd name="T0" fmla="*/ 57 w 57"/>
                <a:gd name="T1" fmla="*/ 29 h 58"/>
                <a:gd name="T2" fmla="*/ 56 w 57"/>
                <a:gd name="T3" fmla="*/ 39 h 58"/>
                <a:gd name="T4" fmla="*/ 40 w 57"/>
                <a:gd name="T5" fmla="*/ 55 h 58"/>
                <a:gd name="T6" fmla="*/ 29 w 57"/>
                <a:gd name="T7" fmla="*/ 58 h 58"/>
                <a:gd name="T8" fmla="*/ 19 w 57"/>
                <a:gd name="T9" fmla="*/ 55 h 58"/>
                <a:gd name="T10" fmla="*/ 1 w 57"/>
                <a:gd name="T11" fmla="*/ 39 h 58"/>
                <a:gd name="T12" fmla="*/ 0 w 57"/>
                <a:gd name="T13" fmla="*/ 29 h 58"/>
                <a:gd name="T14" fmla="*/ 1 w 57"/>
                <a:gd name="T15" fmla="*/ 18 h 58"/>
                <a:gd name="T16" fmla="*/ 19 w 57"/>
                <a:gd name="T17" fmla="*/ 2 h 58"/>
                <a:gd name="T18" fmla="*/ 29 w 57"/>
                <a:gd name="T19" fmla="*/ 0 h 58"/>
                <a:gd name="T20" fmla="*/ 40 w 57"/>
                <a:gd name="T21" fmla="*/ 2 h 58"/>
                <a:gd name="T22" fmla="*/ 56 w 57"/>
                <a:gd name="T23" fmla="*/ 18 h 58"/>
                <a:gd name="T24" fmla="*/ 57 w 57"/>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8">
                  <a:moveTo>
                    <a:pt x="57" y="29"/>
                  </a:moveTo>
                  <a:lnTo>
                    <a:pt x="56" y="39"/>
                  </a:lnTo>
                  <a:lnTo>
                    <a:pt x="40" y="55"/>
                  </a:lnTo>
                  <a:lnTo>
                    <a:pt x="29" y="58"/>
                  </a:lnTo>
                  <a:lnTo>
                    <a:pt x="19" y="55"/>
                  </a:lnTo>
                  <a:lnTo>
                    <a:pt x="1" y="39"/>
                  </a:lnTo>
                  <a:lnTo>
                    <a:pt x="0" y="29"/>
                  </a:lnTo>
                  <a:lnTo>
                    <a:pt x="1" y="18"/>
                  </a:lnTo>
                  <a:lnTo>
                    <a:pt x="19" y="2"/>
                  </a:lnTo>
                  <a:lnTo>
                    <a:pt x="29" y="0"/>
                  </a:lnTo>
                  <a:lnTo>
                    <a:pt x="40" y="2"/>
                  </a:lnTo>
                  <a:lnTo>
                    <a:pt x="56" y="18"/>
                  </a:lnTo>
                  <a:lnTo>
                    <a:pt x="57"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42" name="グループ化 41"/>
          <p:cNvGrpSpPr/>
          <p:nvPr/>
        </p:nvGrpSpPr>
        <p:grpSpPr>
          <a:xfrm>
            <a:off x="6197377" y="2826665"/>
            <a:ext cx="1583917" cy="1506579"/>
            <a:chOff x="1203003" y="3181151"/>
            <a:chExt cx="812800" cy="773113"/>
          </a:xfrm>
        </p:grpSpPr>
        <p:sp>
          <p:nvSpPr>
            <p:cNvPr id="43" name="Freeform 163"/>
            <p:cNvSpPr>
              <a:spLocks/>
            </p:cNvSpPr>
            <p:nvPr/>
          </p:nvSpPr>
          <p:spPr bwMode="auto">
            <a:xfrm>
              <a:off x="1798316" y="3438326"/>
              <a:ext cx="61913" cy="84138"/>
            </a:xfrm>
            <a:custGeom>
              <a:avLst/>
              <a:gdLst>
                <a:gd name="T0" fmla="*/ 117 w 117"/>
                <a:gd name="T1" fmla="*/ 67 h 160"/>
                <a:gd name="T2" fmla="*/ 82 w 117"/>
                <a:gd name="T3" fmla="*/ 0 h 160"/>
                <a:gd name="T4" fmla="*/ 10 w 117"/>
                <a:gd name="T5" fmla="*/ 74 h 160"/>
                <a:gd name="T6" fmla="*/ 0 w 117"/>
                <a:gd name="T7" fmla="*/ 160 h 160"/>
                <a:gd name="T8" fmla="*/ 117 w 117"/>
                <a:gd name="T9" fmla="*/ 67 h 160"/>
              </a:gdLst>
              <a:ahLst/>
              <a:cxnLst>
                <a:cxn ang="0">
                  <a:pos x="T0" y="T1"/>
                </a:cxn>
                <a:cxn ang="0">
                  <a:pos x="T2" y="T3"/>
                </a:cxn>
                <a:cxn ang="0">
                  <a:pos x="T4" y="T5"/>
                </a:cxn>
                <a:cxn ang="0">
                  <a:pos x="T6" y="T7"/>
                </a:cxn>
                <a:cxn ang="0">
                  <a:pos x="T8" y="T9"/>
                </a:cxn>
              </a:cxnLst>
              <a:rect l="0" t="0" r="r" b="b"/>
              <a:pathLst>
                <a:path w="117" h="160">
                  <a:moveTo>
                    <a:pt x="117" y="67"/>
                  </a:moveTo>
                  <a:lnTo>
                    <a:pt x="82" y="0"/>
                  </a:lnTo>
                  <a:lnTo>
                    <a:pt x="10" y="74"/>
                  </a:lnTo>
                  <a:lnTo>
                    <a:pt x="0" y="160"/>
                  </a:lnTo>
                  <a:lnTo>
                    <a:pt x="117" y="6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164"/>
            <p:cNvSpPr>
              <a:spLocks/>
            </p:cNvSpPr>
            <p:nvPr/>
          </p:nvSpPr>
          <p:spPr bwMode="auto">
            <a:xfrm>
              <a:off x="1733228" y="3393876"/>
              <a:ext cx="80963" cy="76200"/>
            </a:xfrm>
            <a:custGeom>
              <a:avLst/>
              <a:gdLst>
                <a:gd name="T0" fmla="*/ 154 w 154"/>
                <a:gd name="T1" fmla="*/ 43 h 144"/>
                <a:gd name="T2" fmla="*/ 92 w 154"/>
                <a:gd name="T3" fmla="*/ 0 h 144"/>
                <a:gd name="T4" fmla="*/ 0 w 154"/>
                <a:gd name="T5" fmla="*/ 108 h 144"/>
                <a:gd name="T6" fmla="*/ 75 w 154"/>
                <a:gd name="T7" fmla="*/ 144 h 144"/>
                <a:gd name="T8" fmla="*/ 154 w 154"/>
                <a:gd name="T9" fmla="*/ 43 h 144"/>
              </a:gdLst>
              <a:ahLst/>
              <a:cxnLst>
                <a:cxn ang="0">
                  <a:pos x="T0" y="T1"/>
                </a:cxn>
                <a:cxn ang="0">
                  <a:pos x="T2" y="T3"/>
                </a:cxn>
                <a:cxn ang="0">
                  <a:pos x="T4" y="T5"/>
                </a:cxn>
                <a:cxn ang="0">
                  <a:pos x="T6" y="T7"/>
                </a:cxn>
                <a:cxn ang="0">
                  <a:pos x="T8" y="T9"/>
                </a:cxn>
              </a:cxnLst>
              <a:rect l="0" t="0" r="r" b="b"/>
              <a:pathLst>
                <a:path w="154" h="144">
                  <a:moveTo>
                    <a:pt x="154" y="43"/>
                  </a:moveTo>
                  <a:lnTo>
                    <a:pt x="92" y="0"/>
                  </a:lnTo>
                  <a:lnTo>
                    <a:pt x="0" y="108"/>
                  </a:lnTo>
                  <a:lnTo>
                    <a:pt x="75" y="144"/>
                  </a:lnTo>
                  <a:lnTo>
                    <a:pt x="154" y="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165"/>
            <p:cNvSpPr>
              <a:spLocks/>
            </p:cNvSpPr>
            <p:nvPr/>
          </p:nvSpPr>
          <p:spPr bwMode="auto">
            <a:xfrm>
              <a:off x="1677666" y="3341489"/>
              <a:ext cx="73025" cy="77788"/>
            </a:xfrm>
            <a:custGeom>
              <a:avLst/>
              <a:gdLst>
                <a:gd name="T0" fmla="*/ 138 w 138"/>
                <a:gd name="T1" fmla="*/ 51 h 147"/>
                <a:gd name="T2" fmla="*/ 86 w 138"/>
                <a:gd name="T3" fmla="*/ 0 h 147"/>
                <a:gd name="T4" fmla="*/ 0 w 138"/>
                <a:gd name="T5" fmla="*/ 81 h 147"/>
                <a:gd name="T6" fmla="*/ 43 w 138"/>
                <a:gd name="T7" fmla="*/ 147 h 147"/>
                <a:gd name="T8" fmla="*/ 138 w 138"/>
                <a:gd name="T9" fmla="*/ 51 h 147"/>
              </a:gdLst>
              <a:ahLst/>
              <a:cxnLst>
                <a:cxn ang="0">
                  <a:pos x="T0" y="T1"/>
                </a:cxn>
                <a:cxn ang="0">
                  <a:pos x="T2" y="T3"/>
                </a:cxn>
                <a:cxn ang="0">
                  <a:pos x="T4" y="T5"/>
                </a:cxn>
                <a:cxn ang="0">
                  <a:pos x="T6" y="T7"/>
                </a:cxn>
                <a:cxn ang="0">
                  <a:pos x="T8" y="T9"/>
                </a:cxn>
              </a:cxnLst>
              <a:rect l="0" t="0" r="r" b="b"/>
              <a:pathLst>
                <a:path w="138" h="147">
                  <a:moveTo>
                    <a:pt x="138" y="51"/>
                  </a:moveTo>
                  <a:lnTo>
                    <a:pt x="86" y="0"/>
                  </a:lnTo>
                  <a:lnTo>
                    <a:pt x="0" y="81"/>
                  </a:lnTo>
                  <a:lnTo>
                    <a:pt x="43" y="147"/>
                  </a:lnTo>
                  <a:lnTo>
                    <a:pt x="138" y="5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166"/>
            <p:cNvSpPr>
              <a:spLocks/>
            </p:cNvSpPr>
            <p:nvPr/>
          </p:nvSpPr>
          <p:spPr bwMode="auto">
            <a:xfrm>
              <a:off x="1666553" y="3319264"/>
              <a:ext cx="55563" cy="65088"/>
            </a:xfrm>
            <a:custGeom>
              <a:avLst/>
              <a:gdLst>
                <a:gd name="T0" fmla="*/ 105 w 105"/>
                <a:gd name="T1" fmla="*/ 43 h 124"/>
                <a:gd name="T2" fmla="*/ 55 w 105"/>
                <a:gd name="T3" fmla="*/ 0 h 124"/>
                <a:gd name="T4" fmla="*/ 0 w 105"/>
                <a:gd name="T5" fmla="*/ 69 h 124"/>
                <a:gd name="T6" fmla="*/ 19 w 105"/>
                <a:gd name="T7" fmla="*/ 124 h 124"/>
                <a:gd name="T8" fmla="*/ 105 w 105"/>
                <a:gd name="T9" fmla="*/ 43 h 124"/>
              </a:gdLst>
              <a:ahLst/>
              <a:cxnLst>
                <a:cxn ang="0">
                  <a:pos x="T0" y="T1"/>
                </a:cxn>
                <a:cxn ang="0">
                  <a:pos x="T2" y="T3"/>
                </a:cxn>
                <a:cxn ang="0">
                  <a:pos x="T4" y="T5"/>
                </a:cxn>
                <a:cxn ang="0">
                  <a:pos x="T6" y="T7"/>
                </a:cxn>
                <a:cxn ang="0">
                  <a:pos x="T8" y="T9"/>
                </a:cxn>
              </a:cxnLst>
              <a:rect l="0" t="0" r="r" b="b"/>
              <a:pathLst>
                <a:path w="105" h="124">
                  <a:moveTo>
                    <a:pt x="105" y="43"/>
                  </a:moveTo>
                  <a:lnTo>
                    <a:pt x="55" y="0"/>
                  </a:lnTo>
                  <a:lnTo>
                    <a:pt x="0" y="69"/>
                  </a:lnTo>
                  <a:lnTo>
                    <a:pt x="19" y="124"/>
                  </a:lnTo>
                  <a:lnTo>
                    <a:pt x="105" y="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167"/>
            <p:cNvSpPr>
              <a:spLocks/>
            </p:cNvSpPr>
            <p:nvPr/>
          </p:nvSpPr>
          <p:spPr bwMode="auto">
            <a:xfrm>
              <a:off x="1628453" y="3306564"/>
              <a:ext cx="68263" cy="57150"/>
            </a:xfrm>
            <a:custGeom>
              <a:avLst/>
              <a:gdLst>
                <a:gd name="T0" fmla="*/ 129 w 129"/>
                <a:gd name="T1" fmla="*/ 22 h 106"/>
                <a:gd name="T2" fmla="*/ 62 w 129"/>
                <a:gd name="T3" fmla="*/ 0 h 106"/>
                <a:gd name="T4" fmla="*/ 0 w 129"/>
                <a:gd name="T5" fmla="*/ 106 h 106"/>
                <a:gd name="T6" fmla="*/ 74 w 129"/>
                <a:gd name="T7" fmla="*/ 91 h 106"/>
                <a:gd name="T8" fmla="*/ 129 w 129"/>
                <a:gd name="T9" fmla="*/ 22 h 106"/>
              </a:gdLst>
              <a:ahLst/>
              <a:cxnLst>
                <a:cxn ang="0">
                  <a:pos x="T0" y="T1"/>
                </a:cxn>
                <a:cxn ang="0">
                  <a:pos x="T2" y="T3"/>
                </a:cxn>
                <a:cxn ang="0">
                  <a:pos x="T4" y="T5"/>
                </a:cxn>
                <a:cxn ang="0">
                  <a:pos x="T6" y="T7"/>
                </a:cxn>
                <a:cxn ang="0">
                  <a:pos x="T8" y="T9"/>
                </a:cxn>
              </a:cxnLst>
              <a:rect l="0" t="0" r="r" b="b"/>
              <a:pathLst>
                <a:path w="129" h="106">
                  <a:moveTo>
                    <a:pt x="129" y="22"/>
                  </a:moveTo>
                  <a:lnTo>
                    <a:pt x="62" y="0"/>
                  </a:lnTo>
                  <a:lnTo>
                    <a:pt x="0" y="106"/>
                  </a:lnTo>
                  <a:lnTo>
                    <a:pt x="74" y="91"/>
                  </a:lnTo>
                  <a:lnTo>
                    <a:pt x="129" y="2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168"/>
            <p:cNvSpPr>
              <a:spLocks/>
            </p:cNvSpPr>
            <p:nvPr/>
          </p:nvSpPr>
          <p:spPr bwMode="auto">
            <a:xfrm>
              <a:off x="1618928" y="3355776"/>
              <a:ext cx="58738" cy="63500"/>
            </a:xfrm>
            <a:custGeom>
              <a:avLst/>
              <a:gdLst>
                <a:gd name="T0" fmla="*/ 17 w 110"/>
                <a:gd name="T1" fmla="*/ 15 h 121"/>
                <a:gd name="T2" fmla="*/ 0 w 110"/>
                <a:gd name="T3" fmla="*/ 121 h 121"/>
                <a:gd name="T4" fmla="*/ 110 w 110"/>
                <a:gd name="T5" fmla="*/ 55 h 121"/>
                <a:gd name="T6" fmla="*/ 91 w 110"/>
                <a:gd name="T7" fmla="*/ 0 h 121"/>
                <a:gd name="T8" fmla="*/ 17 w 110"/>
                <a:gd name="T9" fmla="*/ 15 h 121"/>
              </a:gdLst>
              <a:ahLst/>
              <a:cxnLst>
                <a:cxn ang="0">
                  <a:pos x="T0" y="T1"/>
                </a:cxn>
                <a:cxn ang="0">
                  <a:pos x="T2" y="T3"/>
                </a:cxn>
                <a:cxn ang="0">
                  <a:pos x="T4" y="T5"/>
                </a:cxn>
                <a:cxn ang="0">
                  <a:pos x="T6" y="T7"/>
                </a:cxn>
                <a:cxn ang="0">
                  <a:pos x="T8" y="T9"/>
                </a:cxn>
              </a:cxnLst>
              <a:rect l="0" t="0" r="r" b="b"/>
              <a:pathLst>
                <a:path w="110" h="121">
                  <a:moveTo>
                    <a:pt x="17" y="15"/>
                  </a:moveTo>
                  <a:lnTo>
                    <a:pt x="0" y="121"/>
                  </a:lnTo>
                  <a:lnTo>
                    <a:pt x="110" y="55"/>
                  </a:lnTo>
                  <a:lnTo>
                    <a:pt x="91" y="0"/>
                  </a:lnTo>
                  <a:lnTo>
                    <a:pt x="17" y="1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169"/>
            <p:cNvSpPr>
              <a:spLocks/>
            </p:cNvSpPr>
            <p:nvPr/>
          </p:nvSpPr>
          <p:spPr bwMode="auto">
            <a:xfrm>
              <a:off x="1618928" y="3384351"/>
              <a:ext cx="80963" cy="90488"/>
            </a:xfrm>
            <a:custGeom>
              <a:avLst/>
              <a:gdLst>
                <a:gd name="T0" fmla="*/ 0 w 153"/>
                <a:gd name="T1" fmla="*/ 66 h 171"/>
                <a:gd name="T2" fmla="*/ 35 w 153"/>
                <a:gd name="T3" fmla="*/ 171 h 171"/>
                <a:gd name="T4" fmla="*/ 153 w 153"/>
                <a:gd name="T5" fmla="*/ 66 h 171"/>
                <a:gd name="T6" fmla="*/ 110 w 153"/>
                <a:gd name="T7" fmla="*/ 0 h 171"/>
                <a:gd name="T8" fmla="*/ 0 w 153"/>
                <a:gd name="T9" fmla="*/ 66 h 171"/>
              </a:gdLst>
              <a:ahLst/>
              <a:cxnLst>
                <a:cxn ang="0">
                  <a:pos x="T0" y="T1"/>
                </a:cxn>
                <a:cxn ang="0">
                  <a:pos x="T2" y="T3"/>
                </a:cxn>
                <a:cxn ang="0">
                  <a:pos x="T4" y="T5"/>
                </a:cxn>
                <a:cxn ang="0">
                  <a:pos x="T6" y="T7"/>
                </a:cxn>
                <a:cxn ang="0">
                  <a:pos x="T8" y="T9"/>
                </a:cxn>
              </a:cxnLst>
              <a:rect l="0" t="0" r="r" b="b"/>
              <a:pathLst>
                <a:path w="153" h="171">
                  <a:moveTo>
                    <a:pt x="0" y="66"/>
                  </a:moveTo>
                  <a:lnTo>
                    <a:pt x="35" y="171"/>
                  </a:lnTo>
                  <a:lnTo>
                    <a:pt x="153" y="66"/>
                  </a:lnTo>
                  <a:lnTo>
                    <a:pt x="110" y="0"/>
                  </a:lnTo>
                  <a:lnTo>
                    <a:pt x="0" y="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70"/>
            <p:cNvSpPr>
              <a:spLocks/>
            </p:cNvSpPr>
            <p:nvPr/>
          </p:nvSpPr>
          <p:spPr bwMode="auto">
            <a:xfrm>
              <a:off x="1677666" y="3451026"/>
              <a:ext cx="95250" cy="85725"/>
            </a:xfrm>
            <a:custGeom>
              <a:avLst/>
              <a:gdLst>
                <a:gd name="T0" fmla="*/ 0 w 178"/>
                <a:gd name="T1" fmla="*/ 130 h 162"/>
                <a:gd name="T2" fmla="*/ 110 w 178"/>
                <a:gd name="T3" fmla="*/ 162 h 162"/>
                <a:gd name="T4" fmla="*/ 178 w 178"/>
                <a:gd name="T5" fmla="*/ 36 h 162"/>
                <a:gd name="T6" fmla="*/ 103 w 178"/>
                <a:gd name="T7" fmla="*/ 0 h 162"/>
                <a:gd name="T8" fmla="*/ 0 w 178"/>
                <a:gd name="T9" fmla="*/ 130 h 162"/>
              </a:gdLst>
              <a:ahLst/>
              <a:cxnLst>
                <a:cxn ang="0">
                  <a:pos x="T0" y="T1"/>
                </a:cxn>
                <a:cxn ang="0">
                  <a:pos x="T2" y="T3"/>
                </a:cxn>
                <a:cxn ang="0">
                  <a:pos x="T4" y="T5"/>
                </a:cxn>
                <a:cxn ang="0">
                  <a:pos x="T6" y="T7"/>
                </a:cxn>
                <a:cxn ang="0">
                  <a:pos x="T8" y="T9"/>
                </a:cxn>
              </a:cxnLst>
              <a:rect l="0" t="0" r="r" b="b"/>
              <a:pathLst>
                <a:path w="178" h="162">
                  <a:moveTo>
                    <a:pt x="0" y="130"/>
                  </a:moveTo>
                  <a:lnTo>
                    <a:pt x="110" y="162"/>
                  </a:lnTo>
                  <a:lnTo>
                    <a:pt x="178" y="36"/>
                  </a:lnTo>
                  <a:lnTo>
                    <a:pt x="103" y="0"/>
                  </a:lnTo>
                  <a:lnTo>
                    <a:pt x="0" y="1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171"/>
            <p:cNvSpPr>
              <a:spLocks/>
            </p:cNvSpPr>
            <p:nvPr/>
          </p:nvSpPr>
          <p:spPr bwMode="auto">
            <a:xfrm>
              <a:off x="1482403" y="3281164"/>
              <a:ext cx="133350" cy="88900"/>
            </a:xfrm>
            <a:custGeom>
              <a:avLst/>
              <a:gdLst>
                <a:gd name="T0" fmla="*/ 250 w 250"/>
                <a:gd name="T1" fmla="*/ 30 h 170"/>
                <a:gd name="T2" fmla="*/ 149 w 250"/>
                <a:gd name="T3" fmla="*/ 0 h 170"/>
                <a:gd name="T4" fmla="*/ 0 w 250"/>
                <a:gd name="T5" fmla="*/ 164 h 170"/>
                <a:gd name="T6" fmla="*/ 155 w 250"/>
                <a:gd name="T7" fmla="*/ 170 h 170"/>
                <a:gd name="T8" fmla="*/ 250 w 250"/>
                <a:gd name="T9" fmla="*/ 30 h 170"/>
              </a:gdLst>
              <a:ahLst/>
              <a:cxnLst>
                <a:cxn ang="0">
                  <a:pos x="T0" y="T1"/>
                </a:cxn>
                <a:cxn ang="0">
                  <a:pos x="T2" y="T3"/>
                </a:cxn>
                <a:cxn ang="0">
                  <a:pos x="T4" y="T5"/>
                </a:cxn>
                <a:cxn ang="0">
                  <a:pos x="T6" y="T7"/>
                </a:cxn>
                <a:cxn ang="0">
                  <a:pos x="T8" y="T9"/>
                </a:cxn>
              </a:cxnLst>
              <a:rect l="0" t="0" r="r" b="b"/>
              <a:pathLst>
                <a:path w="250" h="170">
                  <a:moveTo>
                    <a:pt x="250" y="30"/>
                  </a:moveTo>
                  <a:lnTo>
                    <a:pt x="149" y="0"/>
                  </a:lnTo>
                  <a:lnTo>
                    <a:pt x="0" y="164"/>
                  </a:lnTo>
                  <a:lnTo>
                    <a:pt x="155" y="170"/>
                  </a:lnTo>
                  <a:lnTo>
                    <a:pt x="250" y="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172"/>
            <p:cNvSpPr>
              <a:spLocks/>
            </p:cNvSpPr>
            <p:nvPr/>
          </p:nvSpPr>
          <p:spPr bwMode="auto">
            <a:xfrm>
              <a:off x="1399853" y="3366889"/>
              <a:ext cx="165100" cy="123825"/>
            </a:xfrm>
            <a:custGeom>
              <a:avLst/>
              <a:gdLst>
                <a:gd name="T0" fmla="*/ 313 w 313"/>
                <a:gd name="T1" fmla="*/ 6 h 232"/>
                <a:gd name="T2" fmla="*/ 158 w 313"/>
                <a:gd name="T3" fmla="*/ 0 h 232"/>
                <a:gd name="T4" fmla="*/ 0 w 313"/>
                <a:gd name="T5" fmla="*/ 232 h 232"/>
                <a:gd name="T6" fmla="*/ 255 w 313"/>
                <a:gd name="T7" fmla="*/ 167 h 232"/>
                <a:gd name="T8" fmla="*/ 313 w 313"/>
                <a:gd name="T9" fmla="*/ 6 h 232"/>
              </a:gdLst>
              <a:ahLst/>
              <a:cxnLst>
                <a:cxn ang="0">
                  <a:pos x="T0" y="T1"/>
                </a:cxn>
                <a:cxn ang="0">
                  <a:pos x="T2" y="T3"/>
                </a:cxn>
                <a:cxn ang="0">
                  <a:pos x="T4" y="T5"/>
                </a:cxn>
                <a:cxn ang="0">
                  <a:pos x="T6" y="T7"/>
                </a:cxn>
                <a:cxn ang="0">
                  <a:pos x="T8" y="T9"/>
                </a:cxn>
              </a:cxnLst>
              <a:rect l="0" t="0" r="r" b="b"/>
              <a:pathLst>
                <a:path w="313" h="232">
                  <a:moveTo>
                    <a:pt x="313" y="6"/>
                  </a:moveTo>
                  <a:lnTo>
                    <a:pt x="158" y="0"/>
                  </a:lnTo>
                  <a:lnTo>
                    <a:pt x="0" y="232"/>
                  </a:lnTo>
                  <a:lnTo>
                    <a:pt x="255" y="167"/>
                  </a:lnTo>
                  <a:lnTo>
                    <a:pt x="313" y="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173"/>
            <p:cNvSpPr>
              <a:spLocks/>
            </p:cNvSpPr>
            <p:nvPr/>
          </p:nvSpPr>
          <p:spPr bwMode="auto">
            <a:xfrm>
              <a:off x="1399853" y="3455789"/>
              <a:ext cx="152400" cy="171450"/>
            </a:xfrm>
            <a:custGeom>
              <a:avLst/>
              <a:gdLst>
                <a:gd name="T0" fmla="*/ 255 w 290"/>
                <a:gd name="T1" fmla="*/ 0 h 325"/>
                <a:gd name="T2" fmla="*/ 0 w 290"/>
                <a:gd name="T3" fmla="*/ 65 h 325"/>
                <a:gd name="T4" fmla="*/ 63 w 290"/>
                <a:gd name="T5" fmla="*/ 325 h 325"/>
                <a:gd name="T6" fmla="*/ 290 w 290"/>
                <a:gd name="T7" fmla="*/ 165 h 325"/>
                <a:gd name="T8" fmla="*/ 255 w 290"/>
                <a:gd name="T9" fmla="*/ 0 h 325"/>
              </a:gdLst>
              <a:ahLst/>
              <a:cxnLst>
                <a:cxn ang="0">
                  <a:pos x="T0" y="T1"/>
                </a:cxn>
                <a:cxn ang="0">
                  <a:pos x="T2" y="T3"/>
                </a:cxn>
                <a:cxn ang="0">
                  <a:pos x="T4" y="T5"/>
                </a:cxn>
                <a:cxn ang="0">
                  <a:pos x="T6" y="T7"/>
                </a:cxn>
                <a:cxn ang="0">
                  <a:pos x="T8" y="T9"/>
                </a:cxn>
              </a:cxnLst>
              <a:rect l="0" t="0" r="r" b="b"/>
              <a:pathLst>
                <a:path w="290" h="325">
                  <a:moveTo>
                    <a:pt x="255" y="0"/>
                  </a:moveTo>
                  <a:lnTo>
                    <a:pt x="0" y="65"/>
                  </a:lnTo>
                  <a:lnTo>
                    <a:pt x="63" y="325"/>
                  </a:lnTo>
                  <a:lnTo>
                    <a:pt x="290" y="165"/>
                  </a:lnTo>
                  <a:lnTo>
                    <a:pt x="25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174"/>
            <p:cNvSpPr>
              <a:spLocks/>
            </p:cNvSpPr>
            <p:nvPr/>
          </p:nvSpPr>
          <p:spPr bwMode="auto">
            <a:xfrm>
              <a:off x="1499866" y="3614539"/>
              <a:ext cx="196850" cy="158750"/>
            </a:xfrm>
            <a:custGeom>
              <a:avLst/>
              <a:gdLst>
                <a:gd name="T0" fmla="*/ 203 w 374"/>
                <a:gd name="T1" fmla="*/ 0 h 301"/>
                <a:gd name="T2" fmla="*/ 0 w 374"/>
                <a:gd name="T3" fmla="*/ 278 h 301"/>
                <a:gd name="T4" fmla="*/ 288 w 374"/>
                <a:gd name="T5" fmla="*/ 301 h 301"/>
                <a:gd name="T6" fmla="*/ 374 w 374"/>
                <a:gd name="T7" fmla="*/ 34 h 301"/>
                <a:gd name="T8" fmla="*/ 203 w 374"/>
                <a:gd name="T9" fmla="*/ 0 h 301"/>
              </a:gdLst>
              <a:ahLst/>
              <a:cxnLst>
                <a:cxn ang="0">
                  <a:pos x="T0" y="T1"/>
                </a:cxn>
                <a:cxn ang="0">
                  <a:pos x="T2" y="T3"/>
                </a:cxn>
                <a:cxn ang="0">
                  <a:pos x="T4" y="T5"/>
                </a:cxn>
                <a:cxn ang="0">
                  <a:pos x="T6" y="T7"/>
                </a:cxn>
                <a:cxn ang="0">
                  <a:pos x="T8" y="T9"/>
                </a:cxn>
              </a:cxnLst>
              <a:rect l="0" t="0" r="r" b="b"/>
              <a:pathLst>
                <a:path w="374" h="301">
                  <a:moveTo>
                    <a:pt x="203" y="0"/>
                  </a:moveTo>
                  <a:lnTo>
                    <a:pt x="0" y="278"/>
                  </a:lnTo>
                  <a:lnTo>
                    <a:pt x="288" y="301"/>
                  </a:lnTo>
                  <a:lnTo>
                    <a:pt x="374" y="34"/>
                  </a:lnTo>
                  <a:lnTo>
                    <a:pt x="20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175"/>
            <p:cNvSpPr>
              <a:spLocks/>
            </p:cNvSpPr>
            <p:nvPr/>
          </p:nvSpPr>
          <p:spPr bwMode="auto">
            <a:xfrm>
              <a:off x="1793553" y="3525639"/>
              <a:ext cx="114300" cy="217488"/>
            </a:xfrm>
            <a:custGeom>
              <a:avLst/>
              <a:gdLst>
                <a:gd name="T0" fmla="*/ 0 w 215"/>
                <a:gd name="T1" fmla="*/ 152 h 412"/>
                <a:gd name="T2" fmla="*/ 13 w 215"/>
                <a:gd name="T3" fmla="*/ 412 h 412"/>
                <a:gd name="T4" fmla="*/ 215 w 215"/>
                <a:gd name="T5" fmla="*/ 121 h 412"/>
                <a:gd name="T6" fmla="*/ 161 w 215"/>
                <a:gd name="T7" fmla="*/ 0 h 412"/>
                <a:gd name="T8" fmla="*/ 0 w 215"/>
                <a:gd name="T9" fmla="*/ 152 h 412"/>
              </a:gdLst>
              <a:ahLst/>
              <a:cxnLst>
                <a:cxn ang="0">
                  <a:pos x="T0" y="T1"/>
                </a:cxn>
                <a:cxn ang="0">
                  <a:pos x="T2" y="T3"/>
                </a:cxn>
                <a:cxn ang="0">
                  <a:pos x="T4" y="T5"/>
                </a:cxn>
                <a:cxn ang="0">
                  <a:pos x="T6" y="T7"/>
                </a:cxn>
                <a:cxn ang="0">
                  <a:pos x="T8" y="T9"/>
                </a:cxn>
              </a:cxnLst>
              <a:rect l="0" t="0" r="r" b="b"/>
              <a:pathLst>
                <a:path w="215" h="412">
                  <a:moveTo>
                    <a:pt x="0" y="152"/>
                  </a:moveTo>
                  <a:lnTo>
                    <a:pt x="13" y="412"/>
                  </a:lnTo>
                  <a:lnTo>
                    <a:pt x="215" y="121"/>
                  </a:lnTo>
                  <a:lnTo>
                    <a:pt x="161" y="0"/>
                  </a:lnTo>
                  <a:lnTo>
                    <a:pt x="0" y="15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76"/>
            <p:cNvSpPr>
              <a:spLocks/>
            </p:cNvSpPr>
            <p:nvPr/>
          </p:nvSpPr>
          <p:spPr bwMode="auto">
            <a:xfrm>
              <a:off x="1564953" y="3297039"/>
              <a:ext cx="95250" cy="73025"/>
            </a:xfrm>
            <a:custGeom>
              <a:avLst/>
              <a:gdLst>
                <a:gd name="T0" fmla="*/ 181 w 181"/>
                <a:gd name="T1" fmla="*/ 20 h 140"/>
                <a:gd name="T2" fmla="*/ 95 w 181"/>
                <a:gd name="T3" fmla="*/ 0 h 140"/>
                <a:gd name="T4" fmla="*/ 0 w 181"/>
                <a:gd name="T5" fmla="*/ 140 h 140"/>
                <a:gd name="T6" fmla="*/ 119 w 181"/>
                <a:gd name="T7" fmla="*/ 126 h 140"/>
                <a:gd name="T8" fmla="*/ 181 w 181"/>
                <a:gd name="T9" fmla="*/ 20 h 140"/>
              </a:gdLst>
              <a:ahLst/>
              <a:cxnLst>
                <a:cxn ang="0">
                  <a:pos x="T0" y="T1"/>
                </a:cxn>
                <a:cxn ang="0">
                  <a:pos x="T2" y="T3"/>
                </a:cxn>
                <a:cxn ang="0">
                  <a:pos x="T4" y="T5"/>
                </a:cxn>
                <a:cxn ang="0">
                  <a:pos x="T6" y="T7"/>
                </a:cxn>
                <a:cxn ang="0">
                  <a:pos x="T8" y="T9"/>
                </a:cxn>
              </a:cxnLst>
              <a:rect l="0" t="0" r="r" b="b"/>
              <a:pathLst>
                <a:path w="181" h="140">
                  <a:moveTo>
                    <a:pt x="181" y="20"/>
                  </a:moveTo>
                  <a:lnTo>
                    <a:pt x="95" y="0"/>
                  </a:lnTo>
                  <a:lnTo>
                    <a:pt x="0" y="140"/>
                  </a:lnTo>
                  <a:lnTo>
                    <a:pt x="119" y="126"/>
                  </a:lnTo>
                  <a:lnTo>
                    <a:pt x="181" y="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77"/>
            <p:cNvSpPr>
              <a:spLocks/>
            </p:cNvSpPr>
            <p:nvPr/>
          </p:nvSpPr>
          <p:spPr bwMode="auto">
            <a:xfrm>
              <a:off x="1534791" y="3363714"/>
              <a:ext cx="93663" cy="92075"/>
            </a:xfrm>
            <a:custGeom>
              <a:avLst/>
              <a:gdLst>
                <a:gd name="T0" fmla="*/ 177 w 177"/>
                <a:gd name="T1" fmla="*/ 0 h 175"/>
                <a:gd name="T2" fmla="*/ 58 w 177"/>
                <a:gd name="T3" fmla="*/ 14 h 175"/>
                <a:gd name="T4" fmla="*/ 0 w 177"/>
                <a:gd name="T5" fmla="*/ 175 h 175"/>
                <a:gd name="T6" fmla="*/ 160 w 177"/>
                <a:gd name="T7" fmla="*/ 106 h 175"/>
                <a:gd name="T8" fmla="*/ 177 w 177"/>
                <a:gd name="T9" fmla="*/ 0 h 175"/>
              </a:gdLst>
              <a:ahLst/>
              <a:cxnLst>
                <a:cxn ang="0">
                  <a:pos x="T0" y="T1"/>
                </a:cxn>
                <a:cxn ang="0">
                  <a:pos x="T2" y="T3"/>
                </a:cxn>
                <a:cxn ang="0">
                  <a:pos x="T4" y="T5"/>
                </a:cxn>
                <a:cxn ang="0">
                  <a:pos x="T6" y="T7"/>
                </a:cxn>
                <a:cxn ang="0">
                  <a:pos x="T8" y="T9"/>
                </a:cxn>
              </a:cxnLst>
              <a:rect l="0" t="0" r="r" b="b"/>
              <a:pathLst>
                <a:path w="177" h="175">
                  <a:moveTo>
                    <a:pt x="177" y="0"/>
                  </a:moveTo>
                  <a:lnTo>
                    <a:pt x="58" y="14"/>
                  </a:lnTo>
                  <a:lnTo>
                    <a:pt x="0" y="175"/>
                  </a:lnTo>
                  <a:lnTo>
                    <a:pt x="160" y="106"/>
                  </a:lnTo>
                  <a:lnTo>
                    <a:pt x="17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78"/>
            <p:cNvSpPr>
              <a:spLocks/>
            </p:cNvSpPr>
            <p:nvPr/>
          </p:nvSpPr>
          <p:spPr bwMode="auto">
            <a:xfrm>
              <a:off x="1534791" y="3419276"/>
              <a:ext cx="103188" cy="123825"/>
            </a:xfrm>
            <a:custGeom>
              <a:avLst/>
              <a:gdLst>
                <a:gd name="T0" fmla="*/ 160 w 195"/>
                <a:gd name="T1" fmla="*/ 0 h 234"/>
                <a:gd name="T2" fmla="*/ 0 w 195"/>
                <a:gd name="T3" fmla="*/ 69 h 234"/>
                <a:gd name="T4" fmla="*/ 35 w 195"/>
                <a:gd name="T5" fmla="*/ 234 h 234"/>
                <a:gd name="T6" fmla="*/ 195 w 195"/>
                <a:gd name="T7" fmla="*/ 105 h 234"/>
                <a:gd name="T8" fmla="*/ 160 w 195"/>
                <a:gd name="T9" fmla="*/ 0 h 234"/>
              </a:gdLst>
              <a:ahLst/>
              <a:cxnLst>
                <a:cxn ang="0">
                  <a:pos x="T0" y="T1"/>
                </a:cxn>
                <a:cxn ang="0">
                  <a:pos x="T2" y="T3"/>
                </a:cxn>
                <a:cxn ang="0">
                  <a:pos x="T4" y="T5"/>
                </a:cxn>
                <a:cxn ang="0">
                  <a:pos x="T6" y="T7"/>
                </a:cxn>
                <a:cxn ang="0">
                  <a:pos x="T8" y="T9"/>
                </a:cxn>
              </a:cxnLst>
              <a:rect l="0" t="0" r="r" b="b"/>
              <a:pathLst>
                <a:path w="195" h="234">
                  <a:moveTo>
                    <a:pt x="160" y="0"/>
                  </a:moveTo>
                  <a:lnTo>
                    <a:pt x="0" y="69"/>
                  </a:lnTo>
                  <a:lnTo>
                    <a:pt x="35" y="234"/>
                  </a:lnTo>
                  <a:lnTo>
                    <a:pt x="195" y="105"/>
                  </a:lnTo>
                  <a:lnTo>
                    <a:pt x="16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79"/>
            <p:cNvSpPr>
              <a:spLocks/>
            </p:cNvSpPr>
            <p:nvPr/>
          </p:nvSpPr>
          <p:spPr bwMode="auto">
            <a:xfrm>
              <a:off x="1606228" y="3519289"/>
              <a:ext cx="130175" cy="112713"/>
            </a:xfrm>
            <a:custGeom>
              <a:avLst/>
              <a:gdLst>
                <a:gd name="T0" fmla="*/ 135 w 245"/>
                <a:gd name="T1" fmla="*/ 0 h 213"/>
                <a:gd name="T2" fmla="*/ 0 w 245"/>
                <a:gd name="T3" fmla="*/ 179 h 213"/>
                <a:gd name="T4" fmla="*/ 171 w 245"/>
                <a:gd name="T5" fmla="*/ 213 h 213"/>
                <a:gd name="T6" fmla="*/ 245 w 245"/>
                <a:gd name="T7" fmla="*/ 32 h 213"/>
                <a:gd name="T8" fmla="*/ 135 w 245"/>
                <a:gd name="T9" fmla="*/ 0 h 213"/>
              </a:gdLst>
              <a:ahLst/>
              <a:cxnLst>
                <a:cxn ang="0">
                  <a:pos x="T0" y="T1"/>
                </a:cxn>
                <a:cxn ang="0">
                  <a:pos x="T2" y="T3"/>
                </a:cxn>
                <a:cxn ang="0">
                  <a:pos x="T4" y="T5"/>
                </a:cxn>
                <a:cxn ang="0">
                  <a:pos x="T6" y="T7"/>
                </a:cxn>
                <a:cxn ang="0">
                  <a:pos x="T8" y="T9"/>
                </a:cxn>
              </a:cxnLst>
              <a:rect l="0" t="0" r="r" b="b"/>
              <a:pathLst>
                <a:path w="245" h="213">
                  <a:moveTo>
                    <a:pt x="135" y="0"/>
                  </a:moveTo>
                  <a:lnTo>
                    <a:pt x="0" y="179"/>
                  </a:lnTo>
                  <a:lnTo>
                    <a:pt x="171" y="213"/>
                  </a:lnTo>
                  <a:lnTo>
                    <a:pt x="245" y="32"/>
                  </a:lnTo>
                  <a:lnTo>
                    <a:pt x="13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80"/>
            <p:cNvSpPr>
              <a:spLocks/>
            </p:cNvSpPr>
            <p:nvPr/>
          </p:nvSpPr>
          <p:spPr bwMode="auto">
            <a:xfrm>
              <a:off x="1793553" y="3473251"/>
              <a:ext cx="85725" cy="133350"/>
            </a:xfrm>
            <a:custGeom>
              <a:avLst/>
              <a:gdLst>
                <a:gd name="T0" fmla="*/ 10 w 161"/>
                <a:gd name="T1" fmla="*/ 93 h 250"/>
                <a:gd name="T2" fmla="*/ 0 w 161"/>
                <a:gd name="T3" fmla="*/ 250 h 250"/>
                <a:gd name="T4" fmla="*/ 161 w 161"/>
                <a:gd name="T5" fmla="*/ 98 h 250"/>
                <a:gd name="T6" fmla="*/ 127 w 161"/>
                <a:gd name="T7" fmla="*/ 0 h 250"/>
                <a:gd name="T8" fmla="*/ 10 w 161"/>
                <a:gd name="T9" fmla="*/ 93 h 250"/>
              </a:gdLst>
              <a:ahLst/>
              <a:cxnLst>
                <a:cxn ang="0">
                  <a:pos x="T0" y="T1"/>
                </a:cxn>
                <a:cxn ang="0">
                  <a:pos x="T2" y="T3"/>
                </a:cxn>
                <a:cxn ang="0">
                  <a:pos x="T4" y="T5"/>
                </a:cxn>
                <a:cxn ang="0">
                  <a:pos x="T6" y="T7"/>
                </a:cxn>
                <a:cxn ang="0">
                  <a:pos x="T8" y="T9"/>
                </a:cxn>
              </a:cxnLst>
              <a:rect l="0" t="0" r="r" b="b"/>
              <a:pathLst>
                <a:path w="161" h="250">
                  <a:moveTo>
                    <a:pt x="10" y="93"/>
                  </a:moveTo>
                  <a:lnTo>
                    <a:pt x="0" y="250"/>
                  </a:lnTo>
                  <a:lnTo>
                    <a:pt x="161" y="98"/>
                  </a:lnTo>
                  <a:lnTo>
                    <a:pt x="127" y="0"/>
                  </a:lnTo>
                  <a:lnTo>
                    <a:pt x="10" y="9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181"/>
            <p:cNvSpPr>
              <a:spLocks/>
            </p:cNvSpPr>
            <p:nvPr/>
          </p:nvSpPr>
          <p:spPr bwMode="auto">
            <a:xfrm>
              <a:off x="1433191" y="3543101"/>
              <a:ext cx="173038" cy="217488"/>
            </a:xfrm>
            <a:custGeom>
              <a:avLst/>
              <a:gdLst>
                <a:gd name="T0" fmla="*/ 0 w 329"/>
                <a:gd name="T1" fmla="*/ 160 h 412"/>
                <a:gd name="T2" fmla="*/ 126 w 329"/>
                <a:gd name="T3" fmla="*/ 412 h 412"/>
                <a:gd name="T4" fmla="*/ 329 w 329"/>
                <a:gd name="T5" fmla="*/ 134 h 412"/>
                <a:gd name="T6" fmla="*/ 227 w 329"/>
                <a:gd name="T7" fmla="*/ 0 h 412"/>
                <a:gd name="T8" fmla="*/ 0 w 329"/>
                <a:gd name="T9" fmla="*/ 160 h 412"/>
              </a:gdLst>
              <a:ahLst/>
              <a:cxnLst>
                <a:cxn ang="0">
                  <a:pos x="T0" y="T1"/>
                </a:cxn>
                <a:cxn ang="0">
                  <a:pos x="T2" y="T3"/>
                </a:cxn>
                <a:cxn ang="0">
                  <a:pos x="T4" y="T5"/>
                </a:cxn>
                <a:cxn ang="0">
                  <a:pos x="T6" y="T7"/>
                </a:cxn>
                <a:cxn ang="0">
                  <a:pos x="T8" y="T9"/>
                </a:cxn>
              </a:cxnLst>
              <a:rect l="0" t="0" r="r" b="b"/>
              <a:pathLst>
                <a:path w="329" h="412">
                  <a:moveTo>
                    <a:pt x="0" y="160"/>
                  </a:moveTo>
                  <a:lnTo>
                    <a:pt x="126" y="412"/>
                  </a:lnTo>
                  <a:lnTo>
                    <a:pt x="329" y="134"/>
                  </a:lnTo>
                  <a:lnTo>
                    <a:pt x="227" y="0"/>
                  </a:lnTo>
                  <a:lnTo>
                    <a:pt x="0" y="1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182"/>
            <p:cNvSpPr>
              <a:spLocks/>
            </p:cNvSpPr>
            <p:nvPr/>
          </p:nvSpPr>
          <p:spPr bwMode="auto">
            <a:xfrm>
              <a:off x="1552253" y="3474839"/>
              <a:ext cx="125413" cy="139700"/>
            </a:xfrm>
            <a:custGeom>
              <a:avLst/>
              <a:gdLst>
                <a:gd name="T0" fmla="*/ 0 w 237"/>
                <a:gd name="T1" fmla="*/ 129 h 263"/>
                <a:gd name="T2" fmla="*/ 102 w 237"/>
                <a:gd name="T3" fmla="*/ 263 h 263"/>
                <a:gd name="T4" fmla="*/ 237 w 237"/>
                <a:gd name="T5" fmla="*/ 84 h 263"/>
                <a:gd name="T6" fmla="*/ 160 w 237"/>
                <a:gd name="T7" fmla="*/ 0 h 263"/>
                <a:gd name="T8" fmla="*/ 0 w 237"/>
                <a:gd name="T9" fmla="*/ 129 h 263"/>
              </a:gdLst>
              <a:ahLst/>
              <a:cxnLst>
                <a:cxn ang="0">
                  <a:pos x="T0" y="T1"/>
                </a:cxn>
                <a:cxn ang="0">
                  <a:pos x="T2" y="T3"/>
                </a:cxn>
                <a:cxn ang="0">
                  <a:pos x="T4" y="T5"/>
                </a:cxn>
                <a:cxn ang="0">
                  <a:pos x="T6" y="T7"/>
                </a:cxn>
                <a:cxn ang="0">
                  <a:pos x="T8" y="T9"/>
                </a:cxn>
              </a:cxnLst>
              <a:rect l="0" t="0" r="r" b="b"/>
              <a:pathLst>
                <a:path w="237" h="263">
                  <a:moveTo>
                    <a:pt x="0" y="129"/>
                  </a:moveTo>
                  <a:lnTo>
                    <a:pt x="102" y="263"/>
                  </a:lnTo>
                  <a:lnTo>
                    <a:pt x="237" y="84"/>
                  </a:lnTo>
                  <a:lnTo>
                    <a:pt x="160" y="0"/>
                  </a:lnTo>
                  <a:lnTo>
                    <a:pt x="0" y="12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183"/>
            <p:cNvSpPr>
              <a:spLocks/>
            </p:cNvSpPr>
            <p:nvPr/>
          </p:nvSpPr>
          <p:spPr bwMode="auto">
            <a:xfrm>
              <a:off x="1637978" y="3419276"/>
              <a:ext cx="95250" cy="100013"/>
            </a:xfrm>
            <a:custGeom>
              <a:avLst/>
              <a:gdLst>
                <a:gd name="T0" fmla="*/ 0 w 180"/>
                <a:gd name="T1" fmla="*/ 105 h 189"/>
                <a:gd name="T2" fmla="*/ 77 w 180"/>
                <a:gd name="T3" fmla="*/ 189 h 189"/>
                <a:gd name="T4" fmla="*/ 180 w 180"/>
                <a:gd name="T5" fmla="*/ 59 h 189"/>
                <a:gd name="T6" fmla="*/ 118 w 180"/>
                <a:gd name="T7" fmla="*/ 0 h 189"/>
                <a:gd name="T8" fmla="*/ 0 w 180"/>
                <a:gd name="T9" fmla="*/ 105 h 189"/>
              </a:gdLst>
              <a:ahLst/>
              <a:cxnLst>
                <a:cxn ang="0">
                  <a:pos x="T0" y="T1"/>
                </a:cxn>
                <a:cxn ang="0">
                  <a:pos x="T2" y="T3"/>
                </a:cxn>
                <a:cxn ang="0">
                  <a:pos x="T4" y="T5"/>
                </a:cxn>
                <a:cxn ang="0">
                  <a:pos x="T6" y="T7"/>
                </a:cxn>
                <a:cxn ang="0">
                  <a:pos x="T8" y="T9"/>
                </a:cxn>
              </a:cxnLst>
              <a:rect l="0" t="0" r="r" b="b"/>
              <a:pathLst>
                <a:path w="180" h="189">
                  <a:moveTo>
                    <a:pt x="0" y="105"/>
                  </a:moveTo>
                  <a:lnTo>
                    <a:pt x="77" y="189"/>
                  </a:lnTo>
                  <a:lnTo>
                    <a:pt x="180" y="59"/>
                  </a:lnTo>
                  <a:lnTo>
                    <a:pt x="118" y="0"/>
                  </a:lnTo>
                  <a:lnTo>
                    <a:pt x="0" y="1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84"/>
            <p:cNvSpPr>
              <a:spLocks/>
            </p:cNvSpPr>
            <p:nvPr/>
          </p:nvSpPr>
          <p:spPr bwMode="auto">
            <a:xfrm>
              <a:off x="1699891" y="3368476"/>
              <a:ext cx="80963" cy="82550"/>
            </a:xfrm>
            <a:custGeom>
              <a:avLst/>
              <a:gdLst>
                <a:gd name="T0" fmla="*/ 0 w 154"/>
                <a:gd name="T1" fmla="*/ 96 h 155"/>
                <a:gd name="T2" fmla="*/ 62 w 154"/>
                <a:gd name="T3" fmla="*/ 155 h 155"/>
                <a:gd name="T4" fmla="*/ 154 w 154"/>
                <a:gd name="T5" fmla="*/ 47 h 155"/>
                <a:gd name="T6" fmla="*/ 95 w 154"/>
                <a:gd name="T7" fmla="*/ 0 h 155"/>
                <a:gd name="T8" fmla="*/ 0 w 154"/>
                <a:gd name="T9" fmla="*/ 96 h 155"/>
              </a:gdLst>
              <a:ahLst/>
              <a:cxnLst>
                <a:cxn ang="0">
                  <a:pos x="T0" y="T1"/>
                </a:cxn>
                <a:cxn ang="0">
                  <a:pos x="T2" y="T3"/>
                </a:cxn>
                <a:cxn ang="0">
                  <a:pos x="T4" y="T5"/>
                </a:cxn>
                <a:cxn ang="0">
                  <a:pos x="T6" y="T7"/>
                </a:cxn>
                <a:cxn ang="0">
                  <a:pos x="T8" y="T9"/>
                </a:cxn>
              </a:cxnLst>
              <a:rect l="0" t="0" r="r" b="b"/>
              <a:pathLst>
                <a:path w="154" h="155">
                  <a:moveTo>
                    <a:pt x="0" y="96"/>
                  </a:moveTo>
                  <a:lnTo>
                    <a:pt x="62" y="155"/>
                  </a:lnTo>
                  <a:lnTo>
                    <a:pt x="154" y="47"/>
                  </a:lnTo>
                  <a:lnTo>
                    <a:pt x="95" y="0"/>
                  </a:lnTo>
                  <a:lnTo>
                    <a:pt x="0" y="9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185"/>
            <p:cNvSpPr>
              <a:spLocks/>
            </p:cNvSpPr>
            <p:nvPr/>
          </p:nvSpPr>
          <p:spPr bwMode="auto">
            <a:xfrm>
              <a:off x="1652266" y="3606601"/>
              <a:ext cx="147638" cy="166688"/>
            </a:xfrm>
            <a:custGeom>
              <a:avLst/>
              <a:gdLst>
                <a:gd name="T0" fmla="*/ 0 w 281"/>
                <a:gd name="T1" fmla="*/ 316 h 316"/>
                <a:gd name="T2" fmla="*/ 281 w 281"/>
                <a:gd name="T3" fmla="*/ 260 h 316"/>
                <a:gd name="T4" fmla="*/ 268 w 281"/>
                <a:gd name="T5" fmla="*/ 0 h 316"/>
                <a:gd name="T6" fmla="*/ 86 w 281"/>
                <a:gd name="T7" fmla="*/ 49 h 316"/>
                <a:gd name="T8" fmla="*/ 0 w 281"/>
                <a:gd name="T9" fmla="*/ 316 h 316"/>
              </a:gdLst>
              <a:ahLst/>
              <a:cxnLst>
                <a:cxn ang="0">
                  <a:pos x="T0" y="T1"/>
                </a:cxn>
                <a:cxn ang="0">
                  <a:pos x="T2" y="T3"/>
                </a:cxn>
                <a:cxn ang="0">
                  <a:pos x="T4" y="T5"/>
                </a:cxn>
                <a:cxn ang="0">
                  <a:pos x="T6" y="T7"/>
                </a:cxn>
                <a:cxn ang="0">
                  <a:pos x="T8" y="T9"/>
                </a:cxn>
              </a:cxnLst>
              <a:rect l="0" t="0" r="r" b="b"/>
              <a:pathLst>
                <a:path w="281" h="316">
                  <a:moveTo>
                    <a:pt x="0" y="316"/>
                  </a:moveTo>
                  <a:lnTo>
                    <a:pt x="281" y="260"/>
                  </a:lnTo>
                  <a:lnTo>
                    <a:pt x="268" y="0"/>
                  </a:lnTo>
                  <a:lnTo>
                    <a:pt x="86" y="49"/>
                  </a:lnTo>
                  <a:lnTo>
                    <a:pt x="0" y="31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86"/>
            <p:cNvSpPr>
              <a:spLocks/>
            </p:cNvSpPr>
            <p:nvPr/>
          </p:nvSpPr>
          <p:spPr bwMode="auto">
            <a:xfrm>
              <a:off x="1696716" y="3522464"/>
              <a:ext cx="101600" cy="109538"/>
            </a:xfrm>
            <a:custGeom>
              <a:avLst/>
              <a:gdLst>
                <a:gd name="T0" fmla="*/ 0 w 192"/>
                <a:gd name="T1" fmla="*/ 206 h 206"/>
                <a:gd name="T2" fmla="*/ 182 w 192"/>
                <a:gd name="T3" fmla="*/ 157 h 206"/>
                <a:gd name="T4" fmla="*/ 192 w 192"/>
                <a:gd name="T5" fmla="*/ 0 h 206"/>
                <a:gd name="T6" fmla="*/ 74 w 192"/>
                <a:gd name="T7" fmla="*/ 25 h 206"/>
                <a:gd name="T8" fmla="*/ 0 w 192"/>
                <a:gd name="T9" fmla="*/ 206 h 206"/>
              </a:gdLst>
              <a:ahLst/>
              <a:cxnLst>
                <a:cxn ang="0">
                  <a:pos x="T0" y="T1"/>
                </a:cxn>
                <a:cxn ang="0">
                  <a:pos x="T2" y="T3"/>
                </a:cxn>
                <a:cxn ang="0">
                  <a:pos x="T4" y="T5"/>
                </a:cxn>
                <a:cxn ang="0">
                  <a:pos x="T6" y="T7"/>
                </a:cxn>
                <a:cxn ang="0">
                  <a:pos x="T8" y="T9"/>
                </a:cxn>
              </a:cxnLst>
              <a:rect l="0" t="0" r="r" b="b"/>
              <a:pathLst>
                <a:path w="192" h="206">
                  <a:moveTo>
                    <a:pt x="0" y="206"/>
                  </a:moveTo>
                  <a:lnTo>
                    <a:pt x="182" y="157"/>
                  </a:lnTo>
                  <a:lnTo>
                    <a:pt x="192" y="0"/>
                  </a:lnTo>
                  <a:lnTo>
                    <a:pt x="74" y="25"/>
                  </a:lnTo>
                  <a:lnTo>
                    <a:pt x="0" y="20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87"/>
            <p:cNvSpPr>
              <a:spLocks/>
            </p:cNvSpPr>
            <p:nvPr/>
          </p:nvSpPr>
          <p:spPr bwMode="auto">
            <a:xfrm>
              <a:off x="1736403" y="3470076"/>
              <a:ext cx="68263" cy="66675"/>
            </a:xfrm>
            <a:custGeom>
              <a:avLst/>
              <a:gdLst>
                <a:gd name="T0" fmla="*/ 0 w 128"/>
                <a:gd name="T1" fmla="*/ 126 h 126"/>
                <a:gd name="T2" fmla="*/ 118 w 128"/>
                <a:gd name="T3" fmla="*/ 101 h 126"/>
                <a:gd name="T4" fmla="*/ 128 w 128"/>
                <a:gd name="T5" fmla="*/ 15 h 126"/>
                <a:gd name="T6" fmla="*/ 68 w 128"/>
                <a:gd name="T7" fmla="*/ 0 h 126"/>
                <a:gd name="T8" fmla="*/ 0 w 128"/>
                <a:gd name="T9" fmla="*/ 126 h 126"/>
              </a:gdLst>
              <a:ahLst/>
              <a:cxnLst>
                <a:cxn ang="0">
                  <a:pos x="T0" y="T1"/>
                </a:cxn>
                <a:cxn ang="0">
                  <a:pos x="T2" y="T3"/>
                </a:cxn>
                <a:cxn ang="0">
                  <a:pos x="T4" y="T5"/>
                </a:cxn>
                <a:cxn ang="0">
                  <a:pos x="T6" y="T7"/>
                </a:cxn>
                <a:cxn ang="0">
                  <a:pos x="T8" y="T9"/>
                </a:cxn>
              </a:cxnLst>
              <a:rect l="0" t="0" r="r" b="b"/>
              <a:pathLst>
                <a:path w="128" h="126">
                  <a:moveTo>
                    <a:pt x="0" y="126"/>
                  </a:moveTo>
                  <a:lnTo>
                    <a:pt x="118" y="101"/>
                  </a:lnTo>
                  <a:lnTo>
                    <a:pt x="128" y="15"/>
                  </a:lnTo>
                  <a:lnTo>
                    <a:pt x="68" y="0"/>
                  </a:lnTo>
                  <a:lnTo>
                    <a:pt x="0" y="12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88"/>
            <p:cNvSpPr>
              <a:spLocks/>
            </p:cNvSpPr>
            <p:nvPr/>
          </p:nvSpPr>
          <p:spPr bwMode="auto">
            <a:xfrm>
              <a:off x="1772916" y="3416101"/>
              <a:ext cx="69850" cy="61913"/>
            </a:xfrm>
            <a:custGeom>
              <a:avLst/>
              <a:gdLst>
                <a:gd name="T0" fmla="*/ 0 w 132"/>
                <a:gd name="T1" fmla="*/ 101 h 116"/>
                <a:gd name="T2" fmla="*/ 60 w 132"/>
                <a:gd name="T3" fmla="*/ 116 h 116"/>
                <a:gd name="T4" fmla="*/ 132 w 132"/>
                <a:gd name="T5" fmla="*/ 42 h 116"/>
                <a:gd name="T6" fmla="*/ 79 w 132"/>
                <a:gd name="T7" fmla="*/ 0 h 116"/>
                <a:gd name="T8" fmla="*/ 0 w 132"/>
                <a:gd name="T9" fmla="*/ 101 h 116"/>
              </a:gdLst>
              <a:ahLst/>
              <a:cxnLst>
                <a:cxn ang="0">
                  <a:pos x="T0" y="T1"/>
                </a:cxn>
                <a:cxn ang="0">
                  <a:pos x="T2" y="T3"/>
                </a:cxn>
                <a:cxn ang="0">
                  <a:pos x="T4" y="T5"/>
                </a:cxn>
                <a:cxn ang="0">
                  <a:pos x="T6" y="T7"/>
                </a:cxn>
                <a:cxn ang="0">
                  <a:pos x="T8" y="T9"/>
                </a:cxn>
              </a:cxnLst>
              <a:rect l="0" t="0" r="r" b="b"/>
              <a:pathLst>
                <a:path w="132" h="116">
                  <a:moveTo>
                    <a:pt x="0" y="101"/>
                  </a:moveTo>
                  <a:lnTo>
                    <a:pt x="60" y="116"/>
                  </a:lnTo>
                  <a:lnTo>
                    <a:pt x="132" y="42"/>
                  </a:lnTo>
                  <a:lnTo>
                    <a:pt x="79" y="0"/>
                  </a:lnTo>
                  <a:lnTo>
                    <a:pt x="0" y="10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89"/>
            <p:cNvSpPr>
              <a:spLocks/>
            </p:cNvSpPr>
            <p:nvPr/>
          </p:nvSpPr>
          <p:spPr bwMode="auto">
            <a:xfrm>
              <a:off x="1799903" y="3589139"/>
              <a:ext cx="165100" cy="206375"/>
            </a:xfrm>
            <a:custGeom>
              <a:avLst/>
              <a:gdLst>
                <a:gd name="T0" fmla="*/ 202 w 310"/>
                <a:gd name="T1" fmla="*/ 0 h 389"/>
                <a:gd name="T2" fmla="*/ 0 w 310"/>
                <a:gd name="T3" fmla="*/ 291 h 389"/>
                <a:gd name="T4" fmla="*/ 213 w 310"/>
                <a:gd name="T5" fmla="*/ 389 h 389"/>
                <a:gd name="T6" fmla="*/ 310 w 310"/>
                <a:gd name="T7" fmla="*/ 87 h 389"/>
                <a:gd name="T8" fmla="*/ 202 w 310"/>
                <a:gd name="T9" fmla="*/ 0 h 389"/>
              </a:gdLst>
              <a:ahLst/>
              <a:cxnLst>
                <a:cxn ang="0">
                  <a:pos x="T0" y="T1"/>
                </a:cxn>
                <a:cxn ang="0">
                  <a:pos x="T2" y="T3"/>
                </a:cxn>
                <a:cxn ang="0">
                  <a:pos x="T4" y="T5"/>
                </a:cxn>
                <a:cxn ang="0">
                  <a:pos x="T6" y="T7"/>
                </a:cxn>
                <a:cxn ang="0">
                  <a:pos x="T8" y="T9"/>
                </a:cxn>
              </a:cxnLst>
              <a:rect l="0" t="0" r="r" b="b"/>
              <a:pathLst>
                <a:path w="310" h="389">
                  <a:moveTo>
                    <a:pt x="202" y="0"/>
                  </a:moveTo>
                  <a:lnTo>
                    <a:pt x="0" y="291"/>
                  </a:lnTo>
                  <a:lnTo>
                    <a:pt x="213" y="389"/>
                  </a:lnTo>
                  <a:lnTo>
                    <a:pt x="310" y="87"/>
                  </a:lnTo>
                  <a:lnTo>
                    <a:pt x="20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90"/>
            <p:cNvSpPr>
              <a:spLocks/>
            </p:cNvSpPr>
            <p:nvPr/>
          </p:nvSpPr>
          <p:spPr bwMode="auto">
            <a:xfrm>
              <a:off x="1736403" y="3743126"/>
              <a:ext cx="176213" cy="211138"/>
            </a:xfrm>
            <a:custGeom>
              <a:avLst/>
              <a:gdLst>
                <a:gd name="T0" fmla="*/ 335 w 335"/>
                <a:gd name="T1" fmla="*/ 98 h 399"/>
                <a:gd name="T2" fmla="*/ 122 w 335"/>
                <a:gd name="T3" fmla="*/ 0 h 399"/>
                <a:gd name="T4" fmla="*/ 0 w 335"/>
                <a:gd name="T5" fmla="*/ 399 h 399"/>
                <a:gd name="T6" fmla="*/ 237 w 335"/>
                <a:gd name="T7" fmla="*/ 399 h 399"/>
                <a:gd name="T8" fmla="*/ 335 w 335"/>
                <a:gd name="T9" fmla="*/ 98 h 399"/>
              </a:gdLst>
              <a:ahLst/>
              <a:cxnLst>
                <a:cxn ang="0">
                  <a:pos x="T0" y="T1"/>
                </a:cxn>
                <a:cxn ang="0">
                  <a:pos x="T2" y="T3"/>
                </a:cxn>
                <a:cxn ang="0">
                  <a:pos x="T4" y="T5"/>
                </a:cxn>
                <a:cxn ang="0">
                  <a:pos x="T6" y="T7"/>
                </a:cxn>
                <a:cxn ang="0">
                  <a:pos x="T8" y="T9"/>
                </a:cxn>
              </a:cxnLst>
              <a:rect l="0" t="0" r="r" b="b"/>
              <a:pathLst>
                <a:path w="335" h="399">
                  <a:moveTo>
                    <a:pt x="335" y="98"/>
                  </a:moveTo>
                  <a:lnTo>
                    <a:pt x="122" y="0"/>
                  </a:lnTo>
                  <a:lnTo>
                    <a:pt x="0" y="399"/>
                  </a:lnTo>
                  <a:lnTo>
                    <a:pt x="237" y="399"/>
                  </a:lnTo>
                  <a:lnTo>
                    <a:pt x="335" y="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91"/>
            <p:cNvSpPr>
              <a:spLocks/>
            </p:cNvSpPr>
            <p:nvPr/>
          </p:nvSpPr>
          <p:spPr bwMode="auto">
            <a:xfrm>
              <a:off x="1609403" y="3743126"/>
              <a:ext cx="190500" cy="211138"/>
            </a:xfrm>
            <a:custGeom>
              <a:avLst/>
              <a:gdLst>
                <a:gd name="T0" fmla="*/ 360 w 360"/>
                <a:gd name="T1" fmla="*/ 0 h 399"/>
                <a:gd name="T2" fmla="*/ 79 w 360"/>
                <a:gd name="T3" fmla="*/ 56 h 399"/>
                <a:gd name="T4" fmla="*/ 0 w 360"/>
                <a:gd name="T5" fmla="*/ 399 h 399"/>
                <a:gd name="T6" fmla="*/ 238 w 360"/>
                <a:gd name="T7" fmla="*/ 399 h 399"/>
                <a:gd name="T8" fmla="*/ 360 w 360"/>
                <a:gd name="T9" fmla="*/ 0 h 399"/>
              </a:gdLst>
              <a:ahLst/>
              <a:cxnLst>
                <a:cxn ang="0">
                  <a:pos x="T0" y="T1"/>
                </a:cxn>
                <a:cxn ang="0">
                  <a:pos x="T2" y="T3"/>
                </a:cxn>
                <a:cxn ang="0">
                  <a:pos x="T4" y="T5"/>
                </a:cxn>
                <a:cxn ang="0">
                  <a:pos x="T6" y="T7"/>
                </a:cxn>
                <a:cxn ang="0">
                  <a:pos x="T8" y="T9"/>
                </a:cxn>
              </a:cxnLst>
              <a:rect l="0" t="0" r="r" b="b"/>
              <a:pathLst>
                <a:path w="360" h="399">
                  <a:moveTo>
                    <a:pt x="360" y="0"/>
                  </a:moveTo>
                  <a:lnTo>
                    <a:pt x="79" y="56"/>
                  </a:lnTo>
                  <a:lnTo>
                    <a:pt x="0" y="399"/>
                  </a:lnTo>
                  <a:lnTo>
                    <a:pt x="238" y="399"/>
                  </a:lnTo>
                  <a:lnTo>
                    <a:pt x="36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92"/>
            <p:cNvSpPr>
              <a:spLocks/>
            </p:cNvSpPr>
            <p:nvPr/>
          </p:nvSpPr>
          <p:spPr bwMode="auto">
            <a:xfrm>
              <a:off x="1483991" y="3760589"/>
              <a:ext cx="168275" cy="193675"/>
            </a:xfrm>
            <a:custGeom>
              <a:avLst/>
              <a:gdLst>
                <a:gd name="T0" fmla="*/ 317 w 317"/>
                <a:gd name="T1" fmla="*/ 23 h 366"/>
                <a:gd name="T2" fmla="*/ 29 w 317"/>
                <a:gd name="T3" fmla="*/ 0 h 366"/>
                <a:gd name="T4" fmla="*/ 0 w 317"/>
                <a:gd name="T5" fmla="*/ 366 h 366"/>
                <a:gd name="T6" fmla="*/ 238 w 317"/>
                <a:gd name="T7" fmla="*/ 366 h 366"/>
                <a:gd name="T8" fmla="*/ 317 w 317"/>
                <a:gd name="T9" fmla="*/ 23 h 366"/>
              </a:gdLst>
              <a:ahLst/>
              <a:cxnLst>
                <a:cxn ang="0">
                  <a:pos x="T0" y="T1"/>
                </a:cxn>
                <a:cxn ang="0">
                  <a:pos x="T2" y="T3"/>
                </a:cxn>
                <a:cxn ang="0">
                  <a:pos x="T4" y="T5"/>
                </a:cxn>
                <a:cxn ang="0">
                  <a:pos x="T6" y="T7"/>
                </a:cxn>
                <a:cxn ang="0">
                  <a:pos x="T8" y="T9"/>
                </a:cxn>
              </a:cxnLst>
              <a:rect l="0" t="0" r="r" b="b"/>
              <a:pathLst>
                <a:path w="317" h="366">
                  <a:moveTo>
                    <a:pt x="317" y="23"/>
                  </a:moveTo>
                  <a:lnTo>
                    <a:pt x="29" y="0"/>
                  </a:lnTo>
                  <a:lnTo>
                    <a:pt x="0" y="366"/>
                  </a:lnTo>
                  <a:lnTo>
                    <a:pt x="238" y="366"/>
                  </a:lnTo>
                  <a:lnTo>
                    <a:pt x="317" y="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93"/>
            <p:cNvSpPr>
              <a:spLocks/>
            </p:cNvSpPr>
            <p:nvPr/>
          </p:nvSpPr>
          <p:spPr bwMode="auto">
            <a:xfrm>
              <a:off x="1318891" y="3760589"/>
              <a:ext cx="180975" cy="193675"/>
            </a:xfrm>
            <a:custGeom>
              <a:avLst/>
              <a:gdLst>
                <a:gd name="T0" fmla="*/ 311 w 340"/>
                <a:gd name="T1" fmla="*/ 366 h 366"/>
                <a:gd name="T2" fmla="*/ 340 w 340"/>
                <a:gd name="T3" fmla="*/ 0 h 366"/>
                <a:gd name="T4" fmla="*/ 0 w 340"/>
                <a:gd name="T5" fmla="*/ 140 h 366"/>
                <a:gd name="T6" fmla="*/ 73 w 340"/>
                <a:gd name="T7" fmla="*/ 366 h 366"/>
                <a:gd name="T8" fmla="*/ 311 w 340"/>
                <a:gd name="T9" fmla="*/ 366 h 366"/>
              </a:gdLst>
              <a:ahLst/>
              <a:cxnLst>
                <a:cxn ang="0">
                  <a:pos x="T0" y="T1"/>
                </a:cxn>
                <a:cxn ang="0">
                  <a:pos x="T2" y="T3"/>
                </a:cxn>
                <a:cxn ang="0">
                  <a:pos x="T4" y="T5"/>
                </a:cxn>
                <a:cxn ang="0">
                  <a:pos x="T6" y="T7"/>
                </a:cxn>
                <a:cxn ang="0">
                  <a:pos x="T8" y="T9"/>
                </a:cxn>
              </a:cxnLst>
              <a:rect l="0" t="0" r="r" b="b"/>
              <a:pathLst>
                <a:path w="340" h="366">
                  <a:moveTo>
                    <a:pt x="311" y="366"/>
                  </a:moveTo>
                  <a:lnTo>
                    <a:pt x="340" y="0"/>
                  </a:lnTo>
                  <a:lnTo>
                    <a:pt x="0" y="140"/>
                  </a:lnTo>
                  <a:lnTo>
                    <a:pt x="73" y="366"/>
                  </a:lnTo>
                  <a:lnTo>
                    <a:pt x="311" y="3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94"/>
            <p:cNvSpPr>
              <a:spLocks/>
            </p:cNvSpPr>
            <p:nvPr/>
          </p:nvSpPr>
          <p:spPr bwMode="auto">
            <a:xfrm>
              <a:off x="1280791" y="3627239"/>
              <a:ext cx="219075" cy="207963"/>
            </a:xfrm>
            <a:custGeom>
              <a:avLst/>
              <a:gdLst>
                <a:gd name="T0" fmla="*/ 412 w 412"/>
                <a:gd name="T1" fmla="*/ 252 h 392"/>
                <a:gd name="T2" fmla="*/ 286 w 412"/>
                <a:gd name="T3" fmla="*/ 0 h 392"/>
                <a:gd name="T4" fmla="*/ 0 w 412"/>
                <a:gd name="T5" fmla="*/ 167 h 392"/>
                <a:gd name="T6" fmla="*/ 72 w 412"/>
                <a:gd name="T7" fmla="*/ 392 h 392"/>
                <a:gd name="T8" fmla="*/ 412 w 412"/>
                <a:gd name="T9" fmla="*/ 252 h 392"/>
              </a:gdLst>
              <a:ahLst/>
              <a:cxnLst>
                <a:cxn ang="0">
                  <a:pos x="T0" y="T1"/>
                </a:cxn>
                <a:cxn ang="0">
                  <a:pos x="T2" y="T3"/>
                </a:cxn>
                <a:cxn ang="0">
                  <a:pos x="T4" y="T5"/>
                </a:cxn>
                <a:cxn ang="0">
                  <a:pos x="T6" y="T7"/>
                </a:cxn>
                <a:cxn ang="0">
                  <a:pos x="T8" y="T9"/>
                </a:cxn>
              </a:cxnLst>
              <a:rect l="0" t="0" r="r" b="b"/>
              <a:pathLst>
                <a:path w="412" h="392">
                  <a:moveTo>
                    <a:pt x="412" y="252"/>
                  </a:moveTo>
                  <a:lnTo>
                    <a:pt x="286" y="0"/>
                  </a:lnTo>
                  <a:lnTo>
                    <a:pt x="0" y="167"/>
                  </a:lnTo>
                  <a:lnTo>
                    <a:pt x="72" y="392"/>
                  </a:lnTo>
                  <a:lnTo>
                    <a:pt x="412" y="25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95"/>
            <p:cNvSpPr>
              <a:spLocks/>
            </p:cNvSpPr>
            <p:nvPr/>
          </p:nvSpPr>
          <p:spPr bwMode="auto">
            <a:xfrm>
              <a:off x="1242691" y="3490714"/>
              <a:ext cx="190500" cy="225425"/>
            </a:xfrm>
            <a:custGeom>
              <a:avLst/>
              <a:gdLst>
                <a:gd name="T0" fmla="*/ 360 w 360"/>
                <a:gd name="T1" fmla="*/ 260 h 427"/>
                <a:gd name="T2" fmla="*/ 297 w 360"/>
                <a:gd name="T3" fmla="*/ 0 h 427"/>
                <a:gd name="T4" fmla="*/ 0 w 360"/>
                <a:gd name="T5" fmla="*/ 201 h 427"/>
                <a:gd name="T6" fmla="*/ 74 w 360"/>
                <a:gd name="T7" fmla="*/ 427 h 427"/>
                <a:gd name="T8" fmla="*/ 360 w 360"/>
                <a:gd name="T9" fmla="*/ 260 h 427"/>
              </a:gdLst>
              <a:ahLst/>
              <a:cxnLst>
                <a:cxn ang="0">
                  <a:pos x="T0" y="T1"/>
                </a:cxn>
                <a:cxn ang="0">
                  <a:pos x="T2" y="T3"/>
                </a:cxn>
                <a:cxn ang="0">
                  <a:pos x="T4" y="T5"/>
                </a:cxn>
                <a:cxn ang="0">
                  <a:pos x="T6" y="T7"/>
                </a:cxn>
                <a:cxn ang="0">
                  <a:pos x="T8" y="T9"/>
                </a:cxn>
              </a:cxnLst>
              <a:rect l="0" t="0" r="r" b="b"/>
              <a:pathLst>
                <a:path w="360" h="427">
                  <a:moveTo>
                    <a:pt x="360" y="260"/>
                  </a:moveTo>
                  <a:lnTo>
                    <a:pt x="297" y="0"/>
                  </a:lnTo>
                  <a:lnTo>
                    <a:pt x="0" y="201"/>
                  </a:lnTo>
                  <a:lnTo>
                    <a:pt x="74" y="427"/>
                  </a:lnTo>
                  <a:lnTo>
                    <a:pt x="360" y="2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96"/>
            <p:cNvSpPr>
              <a:spLocks/>
            </p:cNvSpPr>
            <p:nvPr/>
          </p:nvSpPr>
          <p:spPr bwMode="auto">
            <a:xfrm>
              <a:off x="1203003" y="3401814"/>
              <a:ext cx="196850" cy="195263"/>
            </a:xfrm>
            <a:custGeom>
              <a:avLst/>
              <a:gdLst>
                <a:gd name="T0" fmla="*/ 73 w 370"/>
                <a:gd name="T1" fmla="*/ 367 h 367"/>
                <a:gd name="T2" fmla="*/ 370 w 370"/>
                <a:gd name="T3" fmla="*/ 166 h 367"/>
                <a:gd name="T4" fmla="*/ 191 w 370"/>
                <a:gd name="T5" fmla="*/ 0 h 367"/>
                <a:gd name="T6" fmla="*/ 0 w 370"/>
                <a:gd name="T7" fmla="*/ 140 h 367"/>
                <a:gd name="T8" fmla="*/ 73 w 370"/>
                <a:gd name="T9" fmla="*/ 367 h 367"/>
              </a:gdLst>
              <a:ahLst/>
              <a:cxnLst>
                <a:cxn ang="0">
                  <a:pos x="T0" y="T1"/>
                </a:cxn>
                <a:cxn ang="0">
                  <a:pos x="T2" y="T3"/>
                </a:cxn>
                <a:cxn ang="0">
                  <a:pos x="T4" y="T5"/>
                </a:cxn>
                <a:cxn ang="0">
                  <a:pos x="T6" y="T7"/>
                </a:cxn>
                <a:cxn ang="0">
                  <a:pos x="T8" y="T9"/>
                </a:cxn>
              </a:cxnLst>
              <a:rect l="0" t="0" r="r" b="b"/>
              <a:pathLst>
                <a:path w="370" h="367">
                  <a:moveTo>
                    <a:pt x="73" y="367"/>
                  </a:moveTo>
                  <a:lnTo>
                    <a:pt x="370" y="166"/>
                  </a:lnTo>
                  <a:lnTo>
                    <a:pt x="191" y="0"/>
                  </a:lnTo>
                  <a:lnTo>
                    <a:pt x="0" y="140"/>
                  </a:lnTo>
                  <a:lnTo>
                    <a:pt x="73" y="36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97"/>
            <p:cNvSpPr>
              <a:spLocks/>
            </p:cNvSpPr>
            <p:nvPr/>
          </p:nvSpPr>
          <p:spPr bwMode="auto">
            <a:xfrm>
              <a:off x="1304603" y="3328789"/>
              <a:ext cx="177800" cy="161925"/>
            </a:xfrm>
            <a:custGeom>
              <a:avLst/>
              <a:gdLst>
                <a:gd name="T0" fmla="*/ 179 w 337"/>
                <a:gd name="T1" fmla="*/ 305 h 305"/>
                <a:gd name="T2" fmla="*/ 337 w 337"/>
                <a:gd name="T3" fmla="*/ 73 h 305"/>
                <a:gd name="T4" fmla="*/ 192 w 337"/>
                <a:gd name="T5" fmla="*/ 0 h 305"/>
                <a:gd name="T6" fmla="*/ 0 w 337"/>
                <a:gd name="T7" fmla="*/ 139 h 305"/>
                <a:gd name="T8" fmla="*/ 179 w 337"/>
                <a:gd name="T9" fmla="*/ 305 h 305"/>
              </a:gdLst>
              <a:ahLst/>
              <a:cxnLst>
                <a:cxn ang="0">
                  <a:pos x="T0" y="T1"/>
                </a:cxn>
                <a:cxn ang="0">
                  <a:pos x="T2" y="T3"/>
                </a:cxn>
                <a:cxn ang="0">
                  <a:pos x="T4" y="T5"/>
                </a:cxn>
                <a:cxn ang="0">
                  <a:pos x="T6" y="T7"/>
                </a:cxn>
                <a:cxn ang="0">
                  <a:pos x="T8" y="T9"/>
                </a:cxn>
              </a:cxnLst>
              <a:rect l="0" t="0" r="r" b="b"/>
              <a:pathLst>
                <a:path w="337" h="305">
                  <a:moveTo>
                    <a:pt x="179" y="305"/>
                  </a:moveTo>
                  <a:lnTo>
                    <a:pt x="337" y="73"/>
                  </a:lnTo>
                  <a:lnTo>
                    <a:pt x="192" y="0"/>
                  </a:lnTo>
                  <a:lnTo>
                    <a:pt x="0" y="139"/>
                  </a:lnTo>
                  <a:lnTo>
                    <a:pt x="179" y="3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98"/>
            <p:cNvSpPr>
              <a:spLocks/>
            </p:cNvSpPr>
            <p:nvPr/>
          </p:nvSpPr>
          <p:spPr bwMode="auto">
            <a:xfrm>
              <a:off x="1406203" y="3255764"/>
              <a:ext cx="155575" cy="111125"/>
            </a:xfrm>
            <a:custGeom>
              <a:avLst/>
              <a:gdLst>
                <a:gd name="T0" fmla="*/ 145 w 294"/>
                <a:gd name="T1" fmla="*/ 212 h 212"/>
                <a:gd name="T2" fmla="*/ 294 w 294"/>
                <a:gd name="T3" fmla="*/ 48 h 212"/>
                <a:gd name="T4" fmla="*/ 193 w 294"/>
                <a:gd name="T5" fmla="*/ 0 h 212"/>
                <a:gd name="T6" fmla="*/ 0 w 294"/>
                <a:gd name="T7" fmla="*/ 139 h 212"/>
                <a:gd name="T8" fmla="*/ 145 w 294"/>
                <a:gd name="T9" fmla="*/ 212 h 212"/>
              </a:gdLst>
              <a:ahLst/>
              <a:cxnLst>
                <a:cxn ang="0">
                  <a:pos x="T0" y="T1"/>
                </a:cxn>
                <a:cxn ang="0">
                  <a:pos x="T2" y="T3"/>
                </a:cxn>
                <a:cxn ang="0">
                  <a:pos x="T4" y="T5"/>
                </a:cxn>
                <a:cxn ang="0">
                  <a:pos x="T6" y="T7"/>
                </a:cxn>
                <a:cxn ang="0">
                  <a:pos x="T8" y="T9"/>
                </a:cxn>
              </a:cxnLst>
              <a:rect l="0" t="0" r="r" b="b"/>
              <a:pathLst>
                <a:path w="294" h="212">
                  <a:moveTo>
                    <a:pt x="145" y="212"/>
                  </a:moveTo>
                  <a:lnTo>
                    <a:pt x="294" y="48"/>
                  </a:lnTo>
                  <a:lnTo>
                    <a:pt x="193" y="0"/>
                  </a:lnTo>
                  <a:lnTo>
                    <a:pt x="0" y="139"/>
                  </a:lnTo>
                  <a:lnTo>
                    <a:pt x="145" y="21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99"/>
            <p:cNvSpPr>
              <a:spLocks/>
            </p:cNvSpPr>
            <p:nvPr/>
          </p:nvSpPr>
          <p:spPr bwMode="auto">
            <a:xfrm>
              <a:off x="1507803" y="3181151"/>
              <a:ext cx="133350" cy="100013"/>
            </a:xfrm>
            <a:custGeom>
              <a:avLst/>
              <a:gdLst>
                <a:gd name="T0" fmla="*/ 0 w 251"/>
                <a:gd name="T1" fmla="*/ 139 h 187"/>
                <a:gd name="T2" fmla="*/ 101 w 251"/>
                <a:gd name="T3" fmla="*/ 187 h 187"/>
                <a:gd name="T4" fmla="*/ 251 w 251"/>
                <a:gd name="T5" fmla="*/ 41 h 187"/>
                <a:gd name="T6" fmla="*/ 192 w 251"/>
                <a:gd name="T7" fmla="*/ 0 h 187"/>
                <a:gd name="T8" fmla="*/ 0 w 251"/>
                <a:gd name="T9" fmla="*/ 139 h 187"/>
              </a:gdLst>
              <a:ahLst/>
              <a:cxnLst>
                <a:cxn ang="0">
                  <a:pos x="T0" y="T1"/>
                </a:cxn>
                <a:cxn ang="0">
                  <a:pos x="T2" y="T3"/>
                </a:cxn>
                <a:cxn ang="0">
                  <a:pos x="T4" y="T5"/>
                </a:cxn>
                <a:cxn ang="0">
                  <a:pos x="T6" y="T7"/>
                </a:cxn>
                <a:cxn ang="0">
                  <a:pos x="T8" y="T9"/>
                </a:cxn>
              </a:cxnLst>
              <a:rect l="0" t="0" r="r" b="b"/>
              <a:pathLst>
                <a:path w="251" h="187">
                  <a:moveTo>
                    <a:pt x="0" y="139"/>
                  </a:moveTo>
                  <a:lnTo>
                    <a:pt x="101" y="187"/>
                  </a:lnTo>
                  <a:lnTo>
                    <a:pt x="251" y="41"/>
                  </a:lnTo>
                  <a:lnTo>
                    <a:pt x="192" y="0"/>
                  </a:lnTo>
                  <a:lnTo>
                    <a:pt x="0" y="1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200"/>
            <p:cNvSpPr>
              <a:spLocks/>
            </p:cNvSpPr>
            <p:nvPr/>
          </p:nvSpPr>
          <p:spPr bwMode="auto">
            <a:xfrm>
              <a:off x="1561778" y="3203376"/>
              <a:ext cx="111125" cy="93663"/>
            </a:xfrm>
            <a:custGeom>
              <a:avLst/>
              <a:gdLst>
                <a:gd name="T0" fmla="*/ 0 w 209"/>
                <a:gd name="T1" fmla="*/ 146 h 176"/>
                <a:gd name="T2" fmla="*/ 101 w 209"/>
                <a:gd name="T3" fmla="*/ 176 h 176"/>
                <a:gd name="T4" fmla="*/ 209 w 209"/>
                <a:gd name="T5" fmla="*/ 44 h 176"/>
                <a:gd name="T6" fmla="*/ 150 w 209"/>
                <a:gd name="T7" fmla="*/ 0 h 176"/>
                <a:gd name="T8" fmla="*/ 0 w 209"/>
                <a:gd name="T9" fmla="*/ 146 h 176"/>
              </a:gdLst>
              <a:ahLst/>
              <a:cxnLst>
                <a:cxn ang="0">
                  <a:pos x="T0" y="T1"/>
                </a:cxn>
                <a:cxn ang="0">
                  <a:pos x="T2" y="T3"/>
                </a:cxn>
                <a:cxn ang="0">
                  <a:pos x="T4" y="T5"/>
                </a:cxn>
                <a:cxn ang="0">
                  <a:pos x="T6" y="T7"/>
                </a:cxn>
                <a:cxn ang="0">
                  <a:pos x="T8" y="T9"/>
                </a:cxn>
              </a:cxnLst>
              <a:rect l="0" t="0" r="r" b="b"/>
              <a:pathLst>
                <a:path w="209" h="176">
                  <a:moveTo>
                    <a:pt x="0" y="146"/>
                  </a:moveTo>
                  <a:lnTo>
                    <a:pt x="101" y="176"/>
                  </a:lnTo>
                  <a:lnTo>
                    <a:pt x="209" y="44"/>
                  </a:lnTo>
                  <a:lnTo>
                    <a:pt x="150" y="0"/>
                  </a:lnTo>
                  <a:lnTo>
                    <a:pt x="0" y="14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201"/>
            <p:cNvSpPr>
              <a:spLocks/>
            </p:cNvSpPr>
            <p:nvPr/>
          </p:nvSpPr>
          <p:spPr bwMode="auto">
            <a:xfrm>
              <a:off x="1615753" y="3227189"/>
              <a:ext cx="87313" cy="79375"/>
            </a:xfrm>
            <a:custGeom>
              <a:avLst/>
              <a:gdLst>
                <a:gd name="T0" fmla="*/ 0 w 167"/>
                <a:gd name="T1" fmla="*/ 132 h 152"/>
                <a:gd name="T2" fmla="*/ 86 w 167"/>
                <a:gd name="T3" fmla="*/ 152 h 152"/>
                <a:gd name="T4" fmla="*/ 167 w 167"/>
                <a:gd name="T5" fmla="*/ 43 h 152"/>
                <a:gd name="T6" fmla="*/ 108 w 167"/>
                <a:gd name="T7" fmla="*/ 0 h 152"/>
                <a:gd name="T8" fmla="*/ 0 w 167"/>
                <a:gd name="T9" fmla="*/ 132 h 152"/>
              </a:gdLst>
              <a:ahLst/>
              <a:cxnLst>
                <a:cxn ang="0">
                  <a:pos x="T0" y="T1"/>
                </a:cxn>
                <a:cxn ang="0">
                  <a:pos x="T2" y="T3"/>
                </a:cxn>
                <a:cxn ang="0">
                  <a:pos x="T4" y="T5"/>
                </a:cxn>
                <a:cxn ang="0">
                  <a:pos x="T6" y="T7"/>
                </a:cxn>
                <a:cxn ang="0">
                  <a:pos x="T8" y="T9"/>
                </a:cxn>
              </a:cxnLst>
              <a:rect l="0" t="0" r="r" b="b"/>
              <a:pathLst>
                <a:path w="167" h="152">
                  <a:moveTo>
                    <a:pt x="0" y="132"/>
                  </a:moveTo>
                  <a:lnTo>
                    <a:pt x="86" y="152"/>
                  </a:lnTo>
                  <a:lnTo>
                    <a:pt x="167" y="43"/>
                  </a:lnTo>
                  <a:lnTo>
                    <a:pt x="108" y="0"/>
                  </a:lnTo>
                  <a:lnTo>
                    <a:pt x="0" y="13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202"/>
            <p:cNvSpPr>
              <a:spLocks/>
            </p:cNvSpPr>
            <p:nvPr/>
          </p:nvSpPr>
          <p:spPr bwMode="auto">
            <a:xfrm>
              <a:off x="1660203" y="3249414"/>
              <a:ext cx="74613" cy="69850"/>
            </a:xfrm>
            <a:custGeom>
              <a:avLst/>
              <a:gdLst>
                <a:gd name="T0" fmla="*/ 0 w 140"/>
                <a:gd name="T1" fmla="*/ 109 h 131"/>
                <a:gd name="T2" fmla="*/ 67 w 140"/>
                <a:gd name="T3" fmla="*/ 131 h 131"/>
                <a:gd name="T4" fmla="*/ 140 w 140"/>
                <a:gd name="T5" fmla="*/ 43 h 131"/>
                <a:gd name="T6" fmla="*/ 81 w 140"/>
                <a:gd name="T7" fmla="*/ 0 h 131"/>
                <a:gd name="T8" fmla="*/ 0 w 140"/>
                <a:gd name="T9" fmla="*/ 109 h 131"/>
              </a:gdLst>
              <a:ahLst/>
              <a:cxnLst>
                <a:cxn ang="0">
                  <a:pos x="T0" y="T1"/>
                </a:cxn>
                <a:cxn ang="0">
                  <a:pos x="T2" y="T3"/>
                </a:cxn>
                <a:cxn ang="0">
                  <a:pos x="T4" y="T5"/>
                </a:cxn>
                <a:cxn ang="0">
                  <a:pos x="T6" y="T7"/>
                </a:cxn>
                <a:cxn ang="0">
                  <a:pos x="T8" y="T9"/>
                </a:cxn>
              </a:cxnLst>
              <a:rect l="0" t="0" r="r" b="b"/>
              <a:pathLst>
                <a:path w="140" h="131">
                  <a:moveTo>
                    <a:pt x="0" y="109"/>
                  </a:moveTo>
                  <a:lnTo>
                    <a:pt x="67" y="131"/>
                  </a:lnTo>
                  <a:lnTo>
                    <a:pt x="140" y="43"/>
                  </a:lnTo>
                  <a:lnTo>
                    <a:pt x="81" y="0"/>
                  </a:lnTo>
                  <a:lnTo>
                    <a:pt x="0" y="10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203"/>
            <p:cNvSpPr>
              <a:spLocks/>
            </p:cNvSpPr>
            <p:nvPr/>
          </p:nvSpPr>
          <p:spPr bwMode="auto">
            <a:xfrm>
              <a:off x="1696716" y="3271639"/>
              <a:ext cx="69850" cy="69850"/>
            </a:xfrm>
            <a:custGeom>
              <a:avLst/>
              <a:gdLst>
                <a:gd name="T0" fmla="*/ 0 w 132"/>
                <a:gd name="T1" fmla="*/ 88 h 131"/>
                <a:gd name="T2" fmla="*/ 50 w 132"/>
                <a:gd name="T3" fmla="*/ 131 h 131"/>
                <a:gd name="T4" fmla="*/ 132 w 132"/>
                <a:gd name="T5" fmla="*/ 43 h 131"/>
                <a:gd name="T6" fmla="*/ 73 w 132"/>
                <a:gd name="T7" fmla="*/ 0 h 131"/>
                <a:gd name="T8" fmla="*/ 0 w 132"/>
                <a:gd name="T9" fmla="*/ 88 h 131"/>
              </a:gdLst>
              <a:ahLst/>
              <a:cxnLst>
                <a:cxn ang="0">
                  <a:pos x="T0" y="T1"/>
                </a:cxn>
                <a:cxn ang="0">
                  <a:pos x="T2" y="T3"/>
                </a:cxn>
                <a:cxn ang="0">
                  <a:pos x="T4" y="T5"/>
                </a:cxn>
                <a:cxn ang="0">
                  <a:pos x="T6" y="T7"/>
                </a:cxn>
                <a:cxn ang="0">
                  <a:pos x="T8" y="T9"/>
                </a:cxn>
              </a:cxnLst>
              <a:rect l="0" t="0" r="r" b="b"/>
              <a:pathLst>
                <a:path w="132" h="131">
                  <a:moveTo>
                    <a:pt x="0" y="88"/>
                  </a:moveTo>
                  <a:lnTo>
                    <a:pt x="50" y="131"/>
                  </a:lnTo>
                  <a:lnTo>
                    <a:pt x="132" y="43"/>
                  </a:lnTo>
                  <a:lnTo>
                    <a:pt x="73" y="0"/>
                  </a:lnTo>
                  <a:lnTo>
                    <a:pt x="0" y="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204"/>
            <p:cNvSpPr>
              <a:spLocks/>
            </p:cNvSpPr>
            <p:nvPr/>
          </p:nvSpPr>
          <p:spPr bwMode="auto">
            <a:xfrm>
              <a:off x="1722116" y="3295451"/>
              <a:ext cx="74613" cy="73025"/>
            </a:xfrm>
            <a:custGeom>
              <a:avLst/>
              <a:gdLst>
                <a:gd name="T0" fmla="*/ 0 w 141"/>
                <a:gd name="T1" fmla="*/ 88 h 139"/>
                <a:gd name="T2" fmla="*/ 52 w 141"/>
                <a:gd name="T3" fmla="*/ 139 h 139"/>
                <a:gd name="T4" fmla="*/ 141 w 141"/>
                <a:gd name="T5" fmla="*/ 44 h 139"/>
                <a:gd name="T6" fmla="*/ 82 w 141"/>
                <a:gd name="T7" fmla="*/ 0 h 139"/>
                <a:gd name="T8" fmla="*/ 0 w 141"/>
                <a:gd name="T9" fmla="*/ 88 h 139"/>
              </a:gdLst>
              <a:ahLst/>
              <a:cxnLst>
                <a:cxn ang="0">
                  <a:pos x="T0" y="T1"/>
                </a:cxn>
                <a:cxn ang="0">
                  <a:pos x="T2" y="T3"/>
                </a:cxn>
                <a:cxn ang="0">
                  <a:pos x="T4" y="T5"/>
                </a:cxn>
                <a:cxn ang="0">
                  <a:pos x="T6" y="T7"/>
                </a:cxn>
                <a:cxn ang="0">
                  <a:pos x="T8" y="T9"/>
                </a:cxn>
              </a:cxnLst>
              <a:rect l="0" t="0" r="r" b="b"/>
              <a:pathLst>
                <a:path w="141" h="139">
                  <a:moveTo>
                    <a:pt x="0" y="88"/>
                  </a:moveTo>
                  <a:lnTo>
                    <a:pt x="52" y="139"/>
                  </a:lnTo>
                  <a:lnTo>
                    <a:pt x="141" y="44"/>
                  </a:lnTo>
                  <a:lnTo>
                    <a:pt x="82" y="0"/>
                  </a:lnTo>
                  <a:lnTo>
                    <a:pt x="0" y="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205"/>
            <p:cNvSpPr>
              <a:spLocks/>
            </p:cNvSpPr>
            <p:nvPr/>
          </p:nvSpPr>
          <p:spPr bwMode="auto">
            <a:xfrm>
              <a:off x="1750691" y="3317676"/>
              <a:ext cx="77788" cy="76200"/>
            </a:xfrm>
            <a:custGeom>
              <a:avLst/>
              <a:gdLst>
                <a:gd name="T0" fmla="*/ 0 w 148"/>
                <a:gd name="T1" fmla="*/ 95 h 142"/>
                <a:gd name="T2" fmla="*/ 59 w 148"/>
                <a:gd name="T3" fmla="*/ 142 h 142"/>
                <a:gd name="T4" fmla="*/ 148 w 148"/>
                <a:gd name="T5" fmla="*/ 41 h 142"/>
                <a:gd name="T6" fmla="*/ 89 w 148"/>
                <a:gd name="T7" fmla="*/ 0 h 142"/>
                <a:gd name="T8" fmla="*/ 0 w 148"/>
                <a:gd name="T9" fmla="*/ 95 h 142"/>
              </a:gdLst>
              <a:ahLst/>
              <a:cxnLst>
                <a:cxn ang="0">
                  <a:pos x="T0" y="T1"/>
                </a:cxn>
                <a:cxn ang="0">
                  <a:pos x="T2" y="T3"/>
                </a:cxn>
                <a:cxn ang="0">
                  <a:pos x="T4" y="T5"/>
                </a:cxn>
                <a:cxn ang="0">
                  <a:pos x="T6" y="T7"/>
                </a:cxn>
                <a:cxn ang="0">
                  <a:pos x="T8" y="T9"/>
                </a:cxn>
              </a:cxnLst>
              <a:rect l="0" t="0" r="r" b="b"/>
              <a:pathLst>
                <a:path w="148" h="142">
                  <a:moveTo>
                    <a:pt x="0" y="95"/>
                  </a:moveTo>
                  <a:lnTo>
                    <a:pt x="59" y="142"/>
                  </a:lnTo>
                  <a:lnTo>
                    <a:pt x="148" y="41"/>
                  </a:lnTo>
                  <a:lnTo>
                    <a:pt x="89" y="0"/>
                  </a:lnTo>
                  <a:lnTo>
                    <a:pt x="0" y="9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206"/>
            <p:cNvSpPr>
              <a:spLocks/>
            </p:cNvSpPr>
            <p:nvPr/>
          </p:nvSpPr>
          <p:spPr bwMode="auto">
            <a:xfrm>
              <a:off x="1780853" y="3339901"/>
              <a:ext cx="79375" cy="76200"/>
            </a:xfrm>
            <a:custGeom>
              <a:avLst/>
              <a:gdLst>
                <a:gd name="T0" fmla="*/ 0 w 148"/>
                <a:gd name="T1" fmla="*/ 101 h 144"/>
                <a:gd name="T2" fmla="*/ 62 w 148"/>
                <a:gd name="T3" fmla="*/ 144 h 144"/>
                <a:gd name="T4" fmla="*/ 148 w 148"/>
                <a:gd name="T5" fmla="*/ 44 h 144"/>
                <a:gd name="T6" fmla="*/ 89 w 148"/>
                <a:gd name="T7" fmla="*/ 0 h 144"/>
                <a:gd name="T8" fmla="*/ 0 w 148"/>
                <a:gd name="T9" fmla="*/ 101 h 144"/>
              </a:gdLst>
              <a:ahLst/>
              <a:cxnLst>
                <a:cxn ang="0">
                  <a:pos x="T0" y="T1"/>
                </a:cxn>
                <a:cxn ang="0">
                  <a:pos x="T2" y="T3"/>
                </a:cxn>
                <a:cxn ang="0">
                  <a:pos x="T4" y="T5"/>
                </a:cxn>
                <a:cxn ang="0">
                  <a:pos x="T6" y="T7"/>
                </a:cxn>
                <a:cxn ang="0">
                  <a:pos x="T8" y="T9"/>
                </a:cxn>
              </a:cxnLst>
              <a:rect l="0" t="0" r="r" b="b"/>
              <a:pathLst>
                <a:path w="148" h="144">
                  <a:moveTo>
                    <a:pt x="0" y="101"/>
                  </a:moveTo>
                  <a:lnTo>
                    <a:pt x="62" y="144"/>
                  </a:lnTo>
                  <a:lnTo>
                    <a:pt x="148" y="44"/>
                  </a:lnTo>
                  <a:lnTo>
                    <a:pt x="89" y="0"/>
                  </a:lnTo>
                  <a:lnTo>
                    <a:pt x="0" y="10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207"/>
            <p:cNvSpPr>
              <a:spLocks/>
            </p:cNvSpPr>
            <p:nvPr/>
          </p:nvSpPr>
          <p:spPr bwMode="auto">
            <a:xfrm>
              <a:off x="1814191" y="3363714"/>
              <a:ext cx="77788" cy="74613"/>
            </a:xfrm>
            <a:custGeom>
              <a:avLst/>
              <a:gdLst>
                <a:gd name="T0" fmla="*/ 0 w 146"/>
                <a:gd name="T1" fmla="*/ 100 h 142"/>
                <a:gd name="T2" fmla="*/ 53 w 146"/>
                <a:gd name="T3" fmla="*/ 142 h 142"/>
                <a:gd name="T4" fmla="*/ 146 w 146"/>
                <a:gd name="T5" fmla="*/ 43 h 142"/>
                <a:gd name="T6" fmla="*/ 86 w 146"/>
                <a:gd name="T7" fmla="*/ 0 h 142"/>
                <a:gd name="T8" fmla="*/ 0 w 146"/>
                <a:gd name="T9" fmla="*/ 100 h 142"/>
              </a:gdLst>
              <a:ahLst/>
              <a:cxnLst>
                <a:cxn ang="0">
                  <a:pos x="T0" y="T1"/>
                </a:cxn>
                <a:cxn ang="0">
                  <a:pos x="T2" y="T3"/>
                </a:cxn>
                <a:cxn ang="0">
                  <a:pos x="T4" y="T5"/>
                </a:cxn>
                <a:cxn ang="0">
                  <a:pos x="T6" y="T7"/>
                </a:cxn>
                <a:cxn ang="0">
                  <a:pos x="T8" y="T9"/>
                </a:cxn>
              </a:cxnLst>
              <a:rect l="0" t="0" r="r" b="b"/>
              <a:pathLst>
                <a:path w="146" h="142">
                  <a:moveTo>
                    <a:pt x="0" y="100"/>
                  </a:moveTo>
                  <a:lnTo>
                    <a:pt x="53" y="142"/>
                  </a:lnTo>
                  <a:lnTo>
                    <a:pt x="146" y="43"/>
                  </a:lnTo>
                  <a:lnTo>
                    <a:pt x="86" y="0"/>
                  </a:lnTo>
                  <a:lnTo>
                    <a:pt x="0" y="10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208"/>
            <p:cNvSpPr>
              <a:spLocks/>
            </p:cNvSpPr>
            <p:nvPr/>
          </p:nvSpPr>
          <p:spPr bwMode="auto">
            <a:xfrm>
              <a:off x="1842766" y="3385939"/>
              <a:ext cx="79375" cy="87313"/>
            </a:xfrm>
            <a:custGeom>
              <a:avLst/>
              <a:gdLst>
                <a:gd name="T0" fmla="*/ 0 w 152"/>
                <a:gd name="T1" fmla="*/ 99 h 166"/>
                <a:gd name="T2" fmla="*/ 35 w 152"/>
                <a:gd name="T3" fmla="*/ 166 h 166"/>
                <a:gd name="T4" fmla="*/ 152 w 152"/>
                <a:gd name="T5" fmla="*/ 43 h 166"/>
                <a:gd name="T6" fmla="*/ 93 w 152"/>
                <a:gd name="T7" fmla="*/ 0 h 166"/>
                <a:gd name="T8" fmla="*/ 0 w 152"/>
                <a:gd name="T9" fmla="*/ 99 h 166"/>
              </a:gdLst>
              <a:ahLst/>
              <a:cxnLst>
                <a:cxn ang="0">
                  <a:pos x="T0" y="T1"/>
                </a:cxn>
                <a:cxn ang="0">
                  <a:pos x="T2" y="T3"/>
                </a:cxn>
                <a:cxn ang="0">
                  <a:pos x="T4" y="T5"/>
                </a:cxn>
                <a:cxn ang="0">
                  <a:pos x="T6" y="T7"/>
                </a:cxn>
                <a:cxn ang="0">
                  <a:pos x="T8" y="T9"/>
                </a:cxn>
              </a:cxnLst>
              <a:rect l="0" t="0" r="r" b="b"/>
              <a:pathLst>
                <a:path w="152" h="166">
                  <a:moveTo>
                    <a:pt x="0" y="99"/>
                  </a:moveTo>
                  <a:lnTo>
                    <a:pt x="35" y="166"/>
                  </a:lnTo>
                  <a:lnTo>
                    <a:pt x="152" y="43"/>
                  </a:lnTo>
                  <a:lnTo>
                    <a:pt x="93" y="0"/>
                  </a:lnTo>
                  <a:lnTo>
                    <a:pt x="0" y="9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209"/>
            <p:cNvSpPr>
              <a:spLocks/>
            </p:cNvSpPr>
            <p:nvPr/>
          </p:nvSpPr>
          <p:spPr bwMode="auto">
            <a:xfrm>
              <a:off x="1860228" y="3408164"/>
              <a:ext cx="93663" cy="117475"/>
            </a:xfrm>
            <a:custGeom>
              <a:avLst/>
              <a:gdLst>
                <a:gd name="T0" fmla="*/ 0 w 176"/>
                <a:gd name="T1" fmla="*/ 123 h 221"/>
                <a:gd name="T2" fmla="*/ 34 w 176"/>
                <a:gd name="T3" fmla="*/ 221 h 221"/>
                <a:gd name="T4" fmla="*/ 176 w 176"/>
                <a:gd name="T5" fmla="*/ 43 h 221"/>
                <a:gd name="T6" fmla="*/ 117 w 176"/>
                <a:gd name="T7" fmla="*/ 0 h 221"/>
                <a:gd name="T8" fmla="*/ 0 w 176"/>
                <a:gd name="T9" fmla="*/ 123 h 221"/>
              </a:gdLst>
              <a:ahLst/>
              <a:cxnLst>
                <a:cxn ang="0">
                  <a:pos x="T0" y="T1"/>
                </a:cxn>
                <a:cxn ang="0">
                  <a:pos x="T2" y="T3"/>
                </a:cxn>
                <a:cxn ang="0">
                  <a:pos x="T4" y="T5"/>
                </a:cxn>
                <a:cxn ang="0">
                  <a:pos x="T6" y="T7"/>
                </a:cxn>
                <a:cxn ang="0">
                  <a:pos x="T8" y="T9"/>
                </a:cxn>
              </a:cxnLst>
              <a:rect l="0" t="0" r="r" b="b"/>
              <a:pathLst>
                <a:path w="176" h="221">
                  <a:moveTo>
                    <a:pt x="0" y="123"/>
                  </a:moveTo>
                  <a:lnTo>
                    <a:pt x="34" y="221"/>
                  </a:lnTo>
                  <a:lnTo>
                    <a:pt x="176" y="43"/>
                  </a:lnTo>
                  <a:lnTo>
                    <a:pt x="117" y="0"/>
                  </a:lnTo>
                  <a:lnTo>
                    <a:pt x="0" y="1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210"/>
            <p:cNvSpPr>
              <a:spLocks/>
            </p:cNvSpPr>
            <p:nvPr/>
          </p:nvSpPr>
          <p:spPr bwMode="auto">
            <a:xfrm>
              <a:off x="1879278" y="3431976"/>
              <a:ext cx="106363" cy="157163"/>
            </a:xfrm>
            <a:custGeom>
              <a:avLst/>
              <a:gdLst>
                <a:gd name="T0" fmla="*/ 0 w 201"/>
                <a:gd name="T1" fmla="*/ 178 h 299"/>
                <a:gd name="T2" fmla="*/ 54 w 201"/>
                <a:gd name="T3" fmla="*/ 299 h 299"/>
                <a:gd name="T4" fmla="*/ 201 w 201"/>
                <a:gd name="T5" fmla="*/ 42 h 299"/>
                <a:gd name="T6" fmla="*/ 142 w 201"/>
                <a:gd name="T7" fmla="*/ 0 h 299"/>
                <a:gd name="T8" fmla="*/ 0 w 201"/>
                <a:gd name="T9" fmla="*/ 178 h 299"/>
              </a:gdLst>
              <a:ahLst/>
              <a:cxnLst>
                <a:cxn ang="0">
                  <a:pos x="T0" y="T1"/>
                </a:cxn>
                <a:cxn ang="0">
                  <a:pos x="T2" y="T3"/>
                </a:cxn>
                <a:cxn ang="0">
                  <a:pos x="T4" y="T5"/>
                </a:cxn>
                <a:cxn ang="0">
                  <a:pos x="T6" y="T7"/>
                </a:cxn>
                <a:cxn ang="0">
                  <a:pos x="T8" y="T9"/>
                </a:cxn>
              </a:cxnLst>
              <a:rect l="0" t="0" r="r" b="b"/>
              <a:pathLst>
                <a:path w="201" h="299">
                  <a:moveTo>
                    <a:pt x="0" y="178"/>
                  </a:moveTo>
                  <a:lnTo>
                    <a:pt x="54" y="299"/>
                  </a:lnTo>
                  <a:lnTo>
                    <a:pt x="201" y="42"/>
                  </a:lnTo>
                  <a:lnTo>
                    <a:pt x="142" y="0"/>
                  </a:lnTo>
                  <a:lnTo>
                    <a:pt x="0" y="17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211"/>
            <p:cNvSpPr>
              <a:spLocks/>
            </p:cNvSpPr>
            <p:nvPr/>
          </p:nvSpPr>
          <p:spPr bwMode="auto">
            <a:xfrm>
              <a:off x="1907853" y="3454201"/>
              <a:ext cx="107950" cy="180975"/>
            </a:xfrm>
            <a:custGeom>
              <a:avLst/>
              <a:gdLst>
                <a:gd name="T0" fmla="*/ 0 w 206"/>
                <a:gd name="T1" fmla="*/ 257 h 344"/>
                <a:gd name="T2" fmla="*/ 108 w 206"/>
                <a:gd name="T3" fmla="*/ 344 h 344"/>
                <a:gd name="T4" fmla="*/ 206 w 206"/>
                <a:gd name="T5" fmla="*/ 43 h 344"/>
                <a:gd name="T6" fmla="*/ 147 w 206"/>
                <a:gd name="T7" fmla="*/ 0 h 344"/>
                <a:gd name="T8" fmla="*/ 0 w 206"/>
                <a:gd name="T9" fmla="*/ 257 h 344"/>
              </a:gdLst>
              <a:ahLst/>
              <a:cxnLst>
                <a:cxn ang="0">
                  <a:pos x="T0" y="T1"/>
                </a:cxn>
                <a:cxn ang="0">
                  <a:pos x="T2" y="T3"/>
                </a:cxn>
                <a:cxn ang="0">
                  <a:pos x="T4" y="T5"/>
                </a:cxn>
                <a:cxn ang="0">
                  <a:pos x="T6" y="T7"/>
                </a:cxn>
                <a:cxn ang="0">
                  <a:pos x="T8" y="T9"/>
                </a:cxn>
              </a:cxnLst>
              <a:rect l="0" t="0" r="r" b="b"/>
              <a:pathLst>
                <a:path w="206" h="344">
                  <a:moveTo>
                    <a:pt x="0" y="257"/>
                  </a:moveTo>
                  <a:lnTo>
                    <a:pt x="108" y="344"/>
                  </a:lnTo>
                  <a:lnTo>
                    <a:pt x="206" y="43"/>
                  </a:lnTo>
                  <a:lnTo>
                    <a:pt x="147" y="0"/>
                  </a:lnTo>
                  <a:lnTo>
                    <a:pt x="0" y="2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212"/>
            <p:cNvSpPr>
              <a:spLocks/>
            </p:cNvSpPr>
            <p:nvPr/>
          </p:nvSpPr>
          <p:spPr bwMode="auto">
            <a:xfrm>
              <a:off x="1388740" y="3477220"/>
              <a:ext cx="21600" cy="21600"/>
            </a:xfrm>
            <a:custGeom>
              <a:avLst/>
              <a:gdLst>
                <a:gd name="T0" fmla="*/ 58 w 58"/>
                <a:gd name="T1" fmla="*/ 29 h 58"/>
                <a:gd name="T2" fmla="*/ 56 w 58"/>
                <a:gd name="T3" fmla="*/ 39 h 58"/>
                <a:gd name="T4" fmla="*/ 40 w 58"/>
                <a:gd name="T5" fmla="*/ 55 h 58"/>
                <a:gd name="T6" fmla="*/ 29 w 58"/>
                <a:gd name="T7" fmla="*/ 58 h 58"/>
                <a:gd name="T8" fmla="*/ 17 w 58"/>
                <a:gd name="T9" fmla="*/ 55 h 58"/>
                <a:gd name="T10" fmla="*/ 2 w 58"/>
                <a:gd name="T11" fmla="*/ 39 h 58"/>
                <a:gd name="T12" fmla="*/ 0 w 58"/>
                <a:gd name="T13" fmla="*/ 29 h 58"/>
                <a:gd name="T14" fmla="*/ 2 w 58"/>
                <a:gd name="T15" fmla="*/ 18 h 58"/>
                <a:gd name="T16" fmla="*/ 17 w 58"/>
                <a:gd name="T17" fmla="*/ 2 h 58"/>
                <a:gd name="T18" fmla="*/ 29 w 58"/>
                <a:gd name="T19" fmla="*/ 0 h 58"/>
                <a:gd name="T20" fmla="*/ 40 w 58"/>
                <a:gd name="T21" fmla="*/ 2 h 58"/>
                <a:gd name="T22" fmla="*/ 56 w 58"/>
                <a:gd name="T23" fmla="*/ 18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39"/>
                  </a:lnTo>
                  <a:lnTo>
                    <a:pt x="40" y="55"/>
                  </a:lnTo>
                  <a:lnTo>
                    <a:pt x="29" y="58"/>
                  </a:lnTo>
                  <a:lnTo>
                    <a:pt x="17" y="55"/>
                  </a:lnTo>
                  <a:lnTo>
                    <a:pt x="2" y="39"/>
                  </a:lnTo>
                  <a:lnTo>
                    <a:pt x="0" y="29"/>
                  </a:lnTo>
                  <a:lnTo>
                    <a:pt x="2" y="18"/>
                  </a:lnTo>
                  <a:lnTo>
                    <a:pt x="17" y="2"/>
                  </a:lnTo>
                  <a:lnTo>
                    <a:pt x="29" y="0"/>
                  </a:lnTo>
                  <a:lnTo>
                    <a:pt x="40" y="2"/>
                  </a:lnTo>
                  <a:lnTo>
                    <a:pt x="56" y="18"/>
                  </a:lnTo>
                  <a:lnTo>
                    <a:pt x="58"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213"/>
            <p:cNvSpPr>
              <a:spLocks/>
            </p:cNvSpPr>
            <p:nvPr/>
          </p:nvSpPr>
          <p:spPr bwMode="auto">
            <a:xfrm>
              <a:off x="1488753" y="3746301"/>
              <a:ext cx="21600" cy="21600"/>
            </a:xfrm>
            <a:custGeom>
              <a:avLst/>
              <a:gdLst>
                <a:gd name="T0" fmla="*/ 58 w 58"/>
                <a:gd name="T1" fmla="*/ 29 h 58"/>
                <a:gd name="T2" fmla="*/ 56 w 58"/>
                <a:gd name="T3" fmla="*/ 39 h 58"/>
                <a:gd name="T4" fmla="*/ 40 w 58"/>
                <a:gd name="T5" fmla="*/ 56 h 58"/>
                <a:gd name="T6" fmla="*/ 29 w 58"/>
                <a:gd name="T7" fmla="*/ 58 h 58"/>
                <a:gd name="T8" fmla="*/ 17 w 58"/>
                <a:gd name="T9" fmla="*/ 56 h 58"/>
                <a:gd name="T10" fmla="*/ 1 w 58"/>
                <a:gd name="T11" fmla="*/ 39 h 58"/>
                <a:gd name="T12" fmla="*/ 0 w 58"/>
                <a:gd name="T13" fmla="*/ 29 h 58"/>
                <a:gd name="T14" fmla="*/ 1 w 58"/>
                <a:gd name="T15" fmla="*/ 17 h 58"/>
                <a:gd name="T16" fmla="*/ 17 w 58"/>
                <a:gd name="T17" fmla="*/ 1 h 58"/>
                <a:gd name="T18" fmla="*/ 29 w 58"/>
                <a:gd name="T19" fmla="*/ 0 h 58"/>
                <a:gd name="T20" fmla="*/ 40 w 58"/>
                <a:gd name="T21" fmla="*/ 1 h 58"/>
                <a:gd name="T22" fmla="*/ 56 w 58"/>
                <a:gd name="T23" fmla="*/ 17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39"/>
                  </a:lnTo>
                  <a:lnTo>
                    <a:pt x="40" y="56"/>
                  </a:lnTo>
                  <a:lnTo>
                    <a:pt x="29" y="58"/>
                  </a:lnTo>
                  <a:lnTo>
                    <a:pt x="17" y="56"/>
                  </a:lnTo>
                  <a:lnTo>
                    <a:pt x="1" y="39"/>
                  </a:lnTo>
                  <a:lnTo>
                    <a:pt x="0" y="29"/>
                  </a:lnTo>
                  <a:lnTo>
                    <a:pt x="1" y="17"/>
                  </a:lnTo>
                  <a:lnTo>
                    <a:pt x="17" y="1"/>
                  </a:lnTo>
                  <a:lnTo>
                    <a:pt x="29" y="0"/>
                  </a:lnTo>
                  <a:lnTo>
                    <a:pt x="40" y="1"/>
                  </a:lnTo>
                  <a:lnTo>
                    <a:pt x="56" y="17"/>
                  </a:lnTo>
                  <a:lnTo>
                    <a:pt x="58"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214"/>
            <p:cNvSpPr>
              <a:spLocks/>
            </p:cNvSpPr>
            <p:nvPr/>
          </p:nvSpPr>
          <p:spPr bwMode="auto">
            <a:xfrm>
              <a:off x="1790378" y="3728839"/>
              <a:ext cx="21600" cy="21600"/>
            </a:xfrm>
            <a:custGeom>
              <a:avLst/>
              <a:gdLst>
                <a:gd name="T0" fmla="*/ 58 w 58"/>
                <a:gd name="T1" fmla="*/ 29 h 58"/>
                <a:gd name="T2" fmla="*/ 56 w 58"/>
                <a:gd name="T3" fmla="*/ 40 h 58"/>
                <a:gd name="T4" fmla="*/ 39 w 58"/>
                <a:gd name="T5" fmla="*/ 56 h 58"/>
                <a:gd name="T6" fmla="*/ 29 w 58"/>
                <a:gd name="T7" fmla="*/ 58 h 58"/>
                <a:gd name="T8" fmla="*/ 17 w 58"/>
                <a:gd name="T9" fmla="*/ 56 h 58"/>
                <a:gd name="T10" fmla="*/ 2 w 58"/>
                <a:gd name="T11" fmla="*/ 40 h 58"/>
                <a:gd name="T12" fmla="*/ 0 w 58"/>
                <a:gd name="T13" fmla="*/ 29 h 58"/>
                <a:gd name="T14" fmla="*/ 2 w 58"/>
                <a:gd name="T15" fmla="*/ 19 h 58"/>
                <a:gd name="T16" fmla="*/ 17 w 58"/>
                <a:gd name="T17" fmla="*/ 3 h 58"/>
                <a:gd name="T18" fmla="*/ 29 w 58"/>
                <a:gd name="T19" fmla="*/ 0 h 58"/>
                <a:gd name="T20" fmla="*/ 39 w 58"/>
                <a:gd name="T21" fmla="*/ 3 h 58"/>
                <a:gd name="T22" fmla="*/ 56 w 58"/>
                <a:gd name="T23" fmla="*/ 19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40"/>
                  </a:lnTo>
                  <a:lnTo>
                    <a:pt x="39" y="56"/>
                  </a:lnTo>
                  <a:lnTo>
                    <a:pt x="29" y="58"/>
                  </a:lnTo>
                  <a:lnTo>
                    <a:pt x="17" y="56"/>
                  </a:lnTo>
                  <a:lnTo>
                    <a:pt x="2" y="40"/>
                  </a:lnTo>
                  <a:lnTo>
                    <a:pt x="0" y="29"/>
                  </a:lnTo>
                  <a:lnTo>
                    <a:pt x="2" y="19"/>
                  </a:lnTo>
                  <a:lnTo>
                    <a:pt x="17" y="3"/>
                  </a:lnTo>
                  <a:lnTo>
                    <a:pt x="29" y="0"/>
                  </a:lnTo>
                  <a:lnTo>
                    <a:pt x="39" y="3"/>
                  </a:lnTo>
                  <a:lnTo>
                    <a:pt x="56" y="19"/>
                  </a:lnTo>
                  <a:lnTo>
                    <a:pt x="58"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215"/>
            <p:cNvSpPr>
              <a:spLocks/>
            </p:cNvSpPr>
            <p:nvPr/>
          </p:nvSpPr>
          <p:spPr bwMode="auto">
            <a:xfrm>
              <a:off x="1793553" y="3464520"/>
              <a:ext cx="21600" cy="21600"/>
            </a:xfrm>
            <a:custGeom>
              <a:avLst/>
              <a:gdLst>
                <a:gd name="T0" fmla="*/ 58 w 58"/>
                <a:gd name="T1" fmla="*/ 29 h 58"/>
                <a:gd name="T2" fmla="*/ 57 w 58"/>
                <a:gd name="T3" fmla="*/ 40 h 58"/>
                <a:gd name="T4" fmla="*/ 41 w 58"/>
                <a:gd name="T5" fmla="*/ 56 h 58"/>
                <a:gd name="T6" fmla="*/ 29 w 58"/>
                <a:gd name="T7" fmla="*/ 58 h 58"/>
                <a:gd name="T8" fmla="*/ 19 w 58"/>
                <a:gd name="T9" fmla="*/ 56 h 58"/>
                <a:gd name="T10" fmla="*/ 3 w 58"/>
                <a:gd name="T11" fmla="*/ 40 h 58"/>
                <a:gd name="T12" fmla="*/ 0 w 58"/>
                <a:gd name="T13" fmla="*/ 29 h 58"/>
                <a:gd name="T14" fmla="*/ 3 w 58"/>
                <a:gd name="T15" fmla="*/ 17 h 58"/>
                <a:gd name="T16" fmla="*/ 19 w 58"/>
                <a:gd name="T17" fmla="*/ 1 h 58"/>
                <a:gd name="T18" fmla="*/ 29 w 58"/>
                <a:gd name="T19" fmla="*/ 0 h 58"/>
                <a:gd name="T20" fmla="*/ 41 w 58"/>
                <a:gd name="T21" fmla="*/ 1 h 58"/>
                <a:gd name="T22" fmla="*/ 57 w 58"/>
                <a:gd name="T23" fmla="*/ 17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7" y="40"/>
                  </a:lnTo>
                  <a:lnTo>
                    <a:pt x="41" y="56"/>
                  </a:lnTo>
                  <a:lnTo>
                    <a:pt x="29" y="58"/>
                  </a:lnTo>
                  <a:lnTo>
                    <a:pt x="19" y="56"/>
                  </a:lnTo>
                  <a:lnTo>
                    <a:pt x="3" y="40"/>
                  </a:lnTo>
                  <a:lnTo>
                    <a:pt x="0" y="29"/>
                  </a:lnTo>
                  <a:lnTo>
                    <a:pt x="3" y="17"/>
                  </a:lnTo>
                  <a:lnTo>
                    <a:pt x="19" y="1"/>
                  </a:lnTo>
                  <a:lnTo>
                    <a:pt x="29" y="0"/>
                  </a:lnTo>
                  <a:lnTo>
                    <a:pt x="41" y="1"/>
                  </a:lnTo>
                  <a:lnTo>
                    <a:pt x="57" y="17"/>
                  </a:lnTo>
                  <a:lnTo>
                    <a:pt x="58" y="29"/>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216"/>
            <p:cNvSpPr>
              <a:spLocks/>
            </p:cNvSpPr>
            <p:nvPr/>
          </p:nvSpPr>
          <p:spPr bwMode="auto">
            <a:xfrm>
              <a:off x="1657028" y="3339901"/>
              <a:ext cx="21600" cy="21600"/>
            </a:xfrm>
            <a:custGeom>
              <a:avLst/>
              <a:gdLst>
                <a:gd name="T0" fmla="*/ 58 w 58"/>
                <a:gd name="T1" fmla="*/ 29 h 58"/>
                <a:gd name="T2" fmla="*/ 56 w 58"/>
                <a:gd name="T3" fmla="*/ 41 h 58"/>
                <a:gd name="T4" fmla="*/ 40 w 58"/>
                <a:gd name="T5" fmla="*/ 57 h 58"/>
                <a:gd name="T6" fmla="*/ 29 w 58"/>
                <a:gd name="T7" fmla="*/ 58 h 58"/>
                <a:gd name="T8" fmla="*/ 17 w 58"/>
                <a:gd name="T9" fmla="*/ 57 h 58"/>
                <a:gd name="T10" fmla="*/ 1 w 58"/>
                <a:gd name="T11" fmla="*/ 41 h 58"/>
                <a:gd name="T12" fmla="*/ 0 w 58"/>
                <a:gd name="T13" fmla="*/ 29 h 58"/>
                <a:gd name="T14" fmla="*/ 1 w 58"/>
                <a:gd name="T15" fmla="*/ 18 h 58"/>
                <a:gd name="T16" fmla="*/ 17 w 58"/>
                <a:gd name="T17" fmla="*/ 2 h 58"/>
                <a:gd name="T18" fmla="*/ 29 w 58"/>
                <a:gd name="T19" fmla="*/ 0 h 58"/>
                <a:gd name="T20" fmla="*/ 40 w 58"/>
                <a:gd name="T21" fmla="*/ 2 h 58"/>
                <a:gd name="T22" fmla="*/ 56 w 58"/>
                <a:gd name="T23" fmla="*/ 18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41"/>
                  </a:lnTo>
                  <a:lnTo>
                    <a:pt x="40" y="57"/>
                  </a:lnTo>
                  <a:lnTo>
                    <a:pt x="29" y="58"/>
                  </a:lnTo>
                  <a:lnTo>
                    <a:pt x="17" y="57"/>
                  </a:lnTo>
                  <a:lnTo>
                    <a:pt x="1" y="41"/>
                  </a:lnTo>
                  <a:lnTo>
                    <a:pt x="0" y="29"/>
                  </a:lnTo>
                  <a:lnTo>
                    <a:pt x="1" y="18"/>
                  </a:lnTo>
                  <a:lnTo>
                    <a:pt x="17" y="2"/>
                  </a:lnTo>
                  <a:lnTo>
                    <a:pt x="29" y="0"/>
                  </a:lnTo>
                  <a:lnTo>
                    <a:pt x="40" y="2"/>
                  </a:lnTo>
                  <a:lnTo>
                    <a:pt x="56" y="18"/>
                  </a:lnTo>
                  <a:lnTo>
                    <a:pt x="58" y="29"/>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7" name="グループ化 96"/>
          <p:cNvGrpSpPr/>
          <p:nvPr/>
        </p:nvGrpSpPr>
        <p:grpSpPr>
          <a:xfrm>
            <a:off x="4253116" y="2826665"/>
            <a:ext cx="1583917" cy="1506579"/>
            <a:chOff x="1954213" y="1939925"/>
            <a:chExt cx="812800" cy="773113"/>
          </a:xfrm>
        </p:grpSpPr>
        <p:sp>
          <p:nvSpPr>
            <p:cNvPr id="98" name="Freeform 220"/>
            <p:cNvSpPr>
              <a:spLocks/>
            </p:cNvSpPr>
            <p:nvPr/>
          </p:nvSpPr>
          <p:spPr bwMode="auto">
            <a:xfrm>
              <a:off x="2346326" y="2590800"/>
              <a:ext cx="82550" cy="79375"/>
            </a:xfrm>
            <a:custGeom>
              <a:avLst/>
              <a:gdLst>
                <a:gd name="T0" fmla="*/ 0 w 155"/>
                <a:gd name="T1" fmla="*/ 95 h 149"/>
                <a:gd name="T2" fmla="*/ 61 w 155"/>
                <a:gd name="T3" fmla="*/ 149 h 149"/>
                <a:gd name="T4" fmla="*/ 155 w 155"/>
                <a:gd name="T5" fmla="*/ 120 h 149"/>
                <a:gd name="T6" fmla="*/ 131 w 155"/>
                <a:gd name="T7" fmla="*/ 0 h 149"/>
                <a:gd name="T8" fmla="*/ 0 w 155"/>
                <a:gd name="T9" fmla="*/ 95 h 149"/>
              </a:gdLst>
              <a:ahLst/>
              <a:cxnLst>
                <a:cxn ang="0">
                  <a:pos x="T0" y="T1"/>
                </a:cxn>
                <a:cxn ang="0">
                  <a:pos x="T2" y="T3"/>
                </a:cxn>
                <a:cxn ang="0">
                  <a:pos x="T4" y="T5"/>
                </a:cxn>
                <a:cxn ang="0">
                  <a:pos x="T6" y="T7"/>
                </a:cxn>
                <a:cxn ang="0">
                  <a:pos x="T8" y="T9"/>
                </a:cxn>
              </a:cxnLst>
              <a:rect l="0" t="0" r="r" b="b"/>
              <a:pathLst>
                <a:path w="155" h="149">
                  <a:moveTo>
                    <a:pt x="0" y="95"/>
                  </a:moveTo>
                  <a:lnTo>
                    <a:pt x="61" y="149"/>
                  </a:lnTo>
                  <a:lnTo>
                    <a:pt x="155" y="120"/>
                  </a:lnTo>
                  <a:lnTo>
                    <a:pt x="131" y="0"/>
                  </a:lnTo>
                  <a:lnTo>
                    <a:pt x="0" y="9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221"/>
            <p:cNvSpPr>
              <a:spLocks/>
            </p:cNvSpPr>
            <p:nvPr/>
          </p:nvSpPr>
          <p:spPr bwMode="auto">
            <a:xfrm>
              <a:off x="2128838" y="2217738"/>
              <a:ext cx="230188" cy="288925"/>
            </a:xfrm>
            <a:custGeom>
              <a:avLst/>
              <a:gdLst>
                <a:gd name="T0" fmla="*/ 140 w 435"/>
                <a:gd name="T1" fmla="*/ 547 h 547"/>
                <a:gd name="T2" fmla="*/ 435 w 435"/>
                <a:gd name="T3" fmla="*/ 261 h 547"/>
                <a:gd name="T4" fmla="*/ 226 w 435"/>
                <a:gd name="T5" fmla="*/ 0 h 547"/>
                <a:gd name="T6" fmla="*/ 0 w 435"/>
                <a:gd name="T7" fmla="*/ 194 h 547"/>
                <a:gd name="T8" fmla="*/ 140 w 435"/>
                <a:gd name="T9" fmla="*/ 547 h 547"/>
              </a:gdLst>
              <a:ahLst/>
              <a:cxnLst>
                <a:cxn ang="0">
                  <a:pos x="T0" y="T1"/>
                </a:cxn>
                <a:cxn ang="0">
                  <a:pos x="T2" y="T3"/>
                </a:cxn>
                <a:cxn ang="0">
                  <a:pos x="T4" y="T5"/>
                </a:cxn>
                <a:cxn ang="0">
                  <a:pos x="T6" y="T7"/>
                </a:cxn>
                <a:cxn ang="0">
                  <a:pos x="T8" y="T9"/>
                </a:cxn>
              </a:cxnLst>
              <a:rect l="0" t="0" r="r" b="b"/>
              <a:pathLst>
                <a:path w="435" h="547">
                  <a:moveTo>
                    <a:pt x="140" y="547"/>
                  </a:moveTo>
                  <a:lnTo>
                    <a:pt x="435" y="261"/>
                  </a:lnTo>
                  <a:lnTo>
                    <a:pt x="226" y="0"/>
                  </a:lnTo>
                  <a:lnTo>
                    <a:pt x="0" y="194"/>
                  </a:lnTo>
                  <a:lnTo>
                    <a:pt x="140" y="54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222"/>
            <p:cNvSpPr>
              <a:spLocks/>
            </p:cNvSpPr>
            <p:nvPr/>
          </p:nvSpPr>
          <p:spPr bwMode="auto">
            <a:xfrm>
              <a:off x="2201863" y="2355850"/>
              <a:ext cx="188913" cy="234950"/>
            </a:xfrm>
            <a:custGeom>
              <a:avLst/>
              <a:gdLst>
                <a:gd name="T0" fmla="*/ 357 w 357"/>
                <a:gd name="T1" fmla="*/ 279 h 446"/>
                <a:gd name="T2" fmla="*/ 295 w 357"/>
                <a:gd name="T3" fmla="*/ 0 h 446"/>
                <a:gd name="T4" fmla="*/ 0 w 357"/>
                <a:gd name="T5" fmla="*/ 286 h 446"/>
                <a:gd name="T6" fmla="*/ 173 w 357"/>
                <a:gd name="T7" fmla="*/ 446 h 446"/>
                <a:gd name="T8" fmla="*/ 357 w 357"/>
                <a:gd name="T9" fmla="*/ 279 h 446"/>
              </a:gdLst>
              <a:ahLst/>
              <a:cxnLst>
                <a:cxn ang="0">
                  <a:pos x="T0" y="T1"/>
                </a:cxn>
                <a:cxn ang="0">
                  <a:pos x="T2" y="T3"/>
                </a:cxn>
                <a:cxn ang="0">
                  <a:pos x="T4" y="T5"/>
                </a:cxn>
                <a:cxn ang="0">
                  <a:pos x="T6" y="T7"/>
                </a:cxn>
                <a:cxn ang="0">
                  <a:pos x="T8" y="T9"/>
                </a:cxn>
              </a:cxnLst>
              <a:rect l="0" t="0" r="r" b="b"/>
              <a:pathLst>
                <a:path w="357" h="446">
                  <a:moveTo>
                    <a:pt x="357" y="279"/>
                  </a:moveTo>
                  <a:lnTo>
                    <a:pt x="295" y="0"/>
                  </a:lnTo>
                  <a:lnTo>
                    <a:pt x="0" y="286"/>
                  </a:lnTo>
                  <a:lnTo>
                    <a:pt x="173" y="446"/>
                  </a:lnTo>
                  <a:lnTo>
                    <a:pt x="357" y="27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223"/>
            <p:cNvSpPr>
              <a:spLocks/>
            </p:cNvSpPr>
            <p:nvPr/>
          </p:nvSpPr>
          <p:spPr bwMode="auto">
            <a:xfrm>
              <a:off x="2293938" y="2503488"/>
              <a:ext cx="122238" cy="138113"/>
            </a:xfrm>
            <a:custGeom>
              <a:avLst/>
              <a:gdLst>
                <a:gd name="T0" fmla="*/ 230 w 230"/>
                <a:gd name="T1" fmla="*/ 167 h 262"/>
                <a:gd name="T2" fmla="*/ 184 w 230"/>
                <a:gd name="T3" fmla="*/ 0 h 262"/>
                <a:gd name="T4" fmla="*/ 0 w 230"/>
                <a:gd name="T5" fmla="*/ 167 h 262"/>
                <a:gd name="T6" fmla="*/ 99 w 230"/>
                <a:gd name="T7" fmla="*/ 262 h 262"/>
                <a:gd name="T8" fmla="*/ 230 w 230"/>
                <a:gd name="T9" fmla="*/ 167 h 262"/>
              </a:gdLst>
              <a:ahLst/>
              <a:cxnLst>
                <a:cxn ang="0">
                  <a:pos x="T0" y="T1"/>
                </a:cxn>
                <a:cxn ang="0">
                  <a:pos x="T2" y="T3"/>
                </a:cxn>
                <a:cxn ang="0">
                  <a:pos x="T4" y="T5"/>
                </a:cxn>
                <a:cxn ang="0">
                  <a:pos x="T6" y="T7"/>
                </a:cxn>
                <a:cxn ang="0">
                  <a:pos x="T8" y="T9"/>
                </a:cxn>
              </a:cxnLst>
              <a:rect l="0" t="0" r="r" b="b"/>
              <a:pathLst>
                <a:path w="230" h="262">
                  <a:moveTo>
                    <a:pt x="230" y="167"/>
                  </a:moveTo>
                  <a:lnTo>
                    <a:pt x="184" y="0"/>
                  </a:lnTo>
                  <a:lnTo>
                    <a:pt x="0" y="167"/>
                  </a:lnTo>
                  <a:lnTo>
                    <a:pt x="99" y="262"/>
                  </a:lnTo>
                  <a:lnTo>
                    <a:pt x="230" y="16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224"/>
            <p:cNvSpPr>
              <a:spLocks/>
            </p:cNvSpPr>
            <p:nvPr/>
          </p:nvSpPr>
          <p:spPr bwMode="auto">
            <a:xfrm>
              <a:off x="2006601" y="2319338"/>
              <a:ext cx="195263" cy="234950"/>
            </a:xfrm>
            <a:custGeom>
              <a:avLst/>
              <a:gdLst>
                <a:gd name="T0" fmla="*/ 370 w 370"/>
                <a:gd name="T1" fmla="*/ 353 h 443"/>
                <a:gd name="T2" fmla="*/ 230 w 370"/>
                <a:gd name="T3" fmla="*/ 0 h 443"/>
                <a:gd name="T4" fmla="*/ 0 w 370"/>
                <a:gd name="T5" fmla="*/ 141 h 443"/>
                <a:gd name="T6" fmla="*/ 96 w 370"/>
                <a:gd name="T7" fmla="*/ 443 h 443"/>
                <a:gd name="T8" fmla="*/ 370 w 370"/>
                <a:gd name="T9" fmla="*/ 353 h 443"/>
              </a:gdLst>
              <a:ahLst/>
              <a:cxnLst>
                <a:cxn ang="0">
                  <a:pos x="T0" y="T1"/>
                </a:cxn>
                <a:cxn ang="0">
                  <a:pos x="T2" y="T3"/>
                </a:cxn>
                <a:cxn ang="0">
                  <a:pos x="T4" y="T5"/>
                </a:cxn>
                <a:cxn ang="0">
                  <a:pos x="T6" y="T7"/>
                </a:cxn>
                <a:cxn ang="0">
                  <a:pos x="T8" y="T9"/>
                </a:cxn>
              </a:cxnLst>
              <a:rect l="0" t="0" r="r" b="b"/>
              <a:pathLst>
                <a:path w="370" h="443">
                  <a:moveTo>
                    <a:pt x="370" y="353"/>
                  </a:moveTo>
                  <a:lnTo>
                    <a:pt x="230" y="0"/>
                  </a:lnTo>
                  <a:lnTo>
                    <a:pt x="0" y="141"/>
                  </a:lnTo>
                  <a:lnTo>
                    <a:pt x="96" y="443"/>
                  </a:lnTo>
                  <a:lnTo>
                    <a:pt x="370" y="3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225"/>
            <p:cNvSpPr>
              <a:spLocks/>
            </p:cNvSpPr>
            <p:nvPr/>
          </p:nvSpPr>
          <p:spPr bwMode="auto">
            <a:xfrm>
              <a:off x="1954213" y="2160588"/>
              <a:ext cx="174625" cy="233363"/>
            </a:xfrm>
            <a:custGeom>
              <a:avLst/>
              <a:gdLst>
                <a:gd name="T0" fmla="*/ 98 w 328"/>
                <a:gd name="T1" fmla="*/ 441 h 441"/>
                <a:gd name="T2" fmla="*/ 328 w 328"/>
                <a:gd name="T3" fmla="*/ 300 h 441"/>
                <a:gd name="T4" fmla="*/ 191 w 328"/>
                <a:gd name="T5" fmla="*/ 0 h 441"/>
                <a:gd name="T6" fmla="*/ 0 w 328"/>
                <a:gd name="T7" fmla="*/ 140 h 441"/>
                <a:gd name="T8" fmla="*/ 98 w 328"/>
                <a:gd name="T9" fmla="*/ 441 h 441"/>
              </a:gdLst>
              <a:ahLst/>
              <a:cxnLst>
                <a:cxn ang="0">
                  <a:pos x="T0" y="T1"/>
                </a:cxn>
                <a:cxn ang="0">
                  <a:pos x="T2" y="T3"/>
                </a:cxn>
                <a:cxn ang="0">
                  <a:pos x="T4" y="T5"/>
                </a:cxn>
                <a:cxn ang="0">
                  <a:pos x="T6" y="T7"/>
                </a:cxn>
                <a:cxn ang="0">
                  <a:pos x="T8" y="T9"/>
                </a:cxn>
              </a:cxnLst>
              <a:rect l="0" t="0" r="r" b="b"/>
              <a:pathLst>
                <a:path w="328" h="441">
                  <a:moveTo>
                    <a:pt x="98" y="441"/>
                  </a:moveTo>
                  <a:lnTo>
                    <a:pt x="328" y="300"/>
                  </a:lnTo>
                  <a:lnTo>
                    <a:pt x="191" y="0"/>
                  </a:lnTo>
                  <a:lnTo>
                    <a:pt x="0" y="140"/>
                  </a:lnTo>
                  <a:lnTo>
                    <a:pt x="98" y="44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226"/>
            <p:cNvSpPr>
              <a:spLocks/>
            </p:cNvSpPr>
            <p:nvPr/>
          </p:nvSpPr>
          <p:spPr bwMode="auto">
            <a:xfrm>
              <a:off x="2055813" y="2087563"/>
              <a:ext cx="192088" cy="231775"/>
            </a:xfrm>
            <a:custGeom>
              <a:avLst/>
              <a:gdLst>
                <a:gd name="T0" fmla="*/ 137 w 363"/>
                <a:gd name="T1" fmla="*/ 439 h 439"/>
                <a:gd name="T2" fmla="*/ 363 w 363"/>
                <a:gd name="T3" fmla="*/ 245 h 439"/>
                <a:gd name="T4" fmla="*/ 192 w 363"/>
                <a:gd name="T5" fmla="*/ 0 h 439"/>
                <a:gd name="T6" fmla="*/ 0 w 363"/>
                <a:gd name="T7" fmla="*/ 139 h 439"/>
                <a:gd name="T8" fmla="*/ 137 w 363"/>
                <a:gd name="T9" fmla="*/ 439 h 439"/>
              </a:gdLst>
              <a:ahLst/>
              <a:cxnLst>
                <a:cxn ang="0">
                  <a:pos x="T0" y="T1"/>
                </a:cxn>
                <a:cxn ang="0">
                  <a:pos x="T2" y="T3"/>
                </a:cxn>
                <a:cxn ang="0">
                  <a:pos x="T4" y="T5"/>
                </a:cxn>
                <a:cxn ang="0">
                  <a:pos x="T6" y="T7"/>
                </a:cxn>
                <a:cxn ang="0">
                  <a:pos x="T8" y="T9"/>
                </a:cxn>
              </a:cxnLst>
              <a:rect l="0" t="0" r="r" b="b"/>
              <a:pathLst>
                <a:path w="363" h="439">
                  <a:moveTo>
                    <a:pt x="137" y="439"/>
                  </a:moveTo>
                  <a:lnTo>
                    <a:pt x="363" y="245"/>
                  </a:lnTo>
                  <a:lnTo>
                    <a:pt x="192" y="0"/>
                  </a:lnTo>
                  <a:lnTo>
                    <a:pt x="0" y="139"/>
                  </a:lnTo>
                  <a:lnTo>
                    <a:pt x="137" y="4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227"/>
            <p:cNvSpPr>
              <a:spLocks/>
            </p:cNvSpPr>
            <p:nvPr/>
          </p:nvSpPr>
          <p:spPr bwMode="auto">
            <a:xfrm>
              <a:off x="2157413" y="2014538"/>
              <a:ext cx="192088" cy="203200"/>
            </a:xfrm>
            <a:custGeom>
              <a:avLst/>
              <a:gdLst>
                <a:gd name="T0" fmla="*/ 0 w 362"/>
                <a:gd name="T1" fmla="*/ 139 h 384"/>
                <a:gd name="T2" fmla="*/ 171 w 362"/>
                <a:gd name="T3" fmla="*/ 384 h 384"/>
                <a:gd name="T4" fmla="*/ 362 w 362"/>
                <a:gd name="T5" fmla="*/ 170 h 384"/>
                <a:gd name="T6" fmla="*/ 193 w 362"/>
                <a:gd name="T7" fmla="*/ 0 h 384"/>
                <a:gd name="T8" fmla="*/ 0 w 362"/>
                <a:gd name="T9" fmla="*/ 139 h 384"/>
              </a:gdLst>
              <a:ahLst/>
              <a:cxnLst>
                <a:cxn ang="0">
                  <a:pos x="T0" y="T1"/>
                </a:cxn>
                <a:cxn ang="0">
                  <a:pos x="T2" y="T3"/>
                </a:cxn>
                <a:cxn ang="0">
                  <a:pos x="T4" y="T5"/>
                </a:cxn>
                <a:cxn ang="0">
                  <a:pos x="T6" y="T7"/>
                </a:cxn>
                <a:cxn ang="0">
                  <a:pos x="T8" y="T9"/>
                </a:cxn>
              </a:cxnLst>
              <a:rect l="0" t="0" r="r" b="b"/>
              <a:pathLst>
                <a:path w="362" h="384">
                  <a:moveTo>
                    <a:pt x="0" y="139"/>
                  </a:moveTo>
                  <a:lnTo>
                    <a:pt x="171" y="384"/>
                  </a:lnTo>
                  <a:lnTo>
                    <a:pt x="362" y="170"/>
                  </a:lnTo>
                  <a:lnTo>
                    <a:pt x="193" y="0"/>
                  </a:lnTo>
                  <a:lnTo>
                    <a:pt x="0" y="1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228"/>
            <p:cNvSpPr>
              <a:spLocks/>
            </p:cNvSpPr>
            <p:nvPr/>
          </p:nvSpPr>
          <p:spPr bwMode="auto">
            <a:xfrm>
              <a:off x="2247901" y="2103438"/>
              <a:ext cx="198438" cy="252413"/>
            </a:xfrm>
            <a:custGeom>
              <a:avLst/>
              <a:gdLst>
                <a:gd name="T0" fmla="*/ 0 w 374"/>
                <a:gd name="T1" fmla="*/ 214 h 475"/>
                <a:gd name="T2" fmla="*/ 209 w 374"/>
                <a:gd name="T3" fmla="*/ 475 h 475"/>
                <a:gd name="T4" fmla="*/ 374 w 374"/>
                <a:gd name="T5" fmla="*/ 159 h 475"/>
                <a:gd name="T6" fmla="*/ 191 w 374"/>
                <a:gd name="T7" fmla="*/ 0 h 475"/>
                <a:gd name="T8" fmla="*/ 0 w 374"/>
                <a:gd name="T9" fmla="*/ 214 h 475"/>
              </a:gdLst>
              <a:ahLst/>
              <a:cxnLst>
                <a:cxn ang="0">
                  <a:pos x="T0" y="T1"/>
                </a:cxn>
                <a:cxn ang="0">
                  <a:pos x="T2" y="T3"/>
                </a:cxn>
                <a:cxn ang="0">
                  <a:pos x="T4" y="T5"/>
                </a:cxn>
                <a:cxn ang="0">
                  <a:pos x="T6" y="T7"/>
                </a:cxn>
                <a:cxn ang="0">
                  <a:pos x="T8" y="T9"/>
                </a:cxn>
              </a:cxnLst>
              <a:rect l="0" t="0" r="r" b="b"/>
              <a:pathLst>
                <a:path w="374" h="475">
                  <a:moveTo>
                    <a:pt x="0" y="214"/>
                  </a:moveTo>
                  <a:lnTo>
                    <a:pt x="209" y="475"/>
                  </a:lnTo>
                  <a:lnTo>
                    <a:pt x="374" y="159"/>
                  </a:lnTo>
                  <a:lnTo>
                    <a:pt x="191" y="0"/>
                  </a:lnTo>
                  <a:lnTo>
                    <a:pt x="0" y="21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229"/>
            <p:cNvSpPr>
              <a:spLocks/>
            </p:cNvSpPr>
            <p:nvPr/>
          </p:nvSpPr>
          <p:spPr bwMode="auto">
            <a:xfrm>
              <a:off x="2259013" y="1939925"/>
              <a:ext cx="184150" cy="163513"/>
            </a:xfrm>
            <a:custGeom>
              <a:avLst/>
              <a:gdLst>
                <a:gd name="T0" fmla="*/ 0 w 346"/>
                <a:gd name="T1" fmla="*/ 139 h 309"/>
                <a:gd name="T2" fmla="*/ 169 w 346"/>
                <a:gd name="T3" fmla="*/ 309 h 309"/>
                <a:gd name="T4" fmla="*/ 346 w 346"/>
                <a:gd name="T5" fmla="*/ 111 h 309"/>
                <a:gd name="T6" fmla="*/ 192 w 346"/>
                <a:gd name="T7" fmla="*/ 0 h 309"/>
                <a:gd name="T8" fmla="*/ 0 w 346"/>
                <a:gd name="T9" fmla="*/ 139 h 309"/>
              </a:gdLst>
              <a:ahLst/>
              <a:cxnLst>
                <a:cxn ang="0">
                  <a:pos x="T0" y="T1"/>
                </a:cxn>
                <a:cxn ang="0">
                  <a:pos x="T2" y="T3"/>
                </a:cxn>
                <a:cxn ang="0">
                  <a:pos x="T4" y="T5"/>
                </a:cxn>
                <a:cxn ang="0">
                  <a:pos x="T6" y="T7"/>
                </a:cxn>
                <a:cxn ang="0">
                  <a:pos x="T8" y="T9"/>
                </a:cxn>
              </a:cxnLst>
              <a:rect l="0" t="0" r="r" b="b"/>
              <a:pathLst>
                <a:path w="346" h="309">
                  <a:moveTo>
                    <a:pt x="0" y="139"/>
                  </a:moveTo>
                  <a:lnTo>
                    <a:pt x="169" y="309"/>
                  </a:lnTo>
                  <a:lnTo>
                    <a:pt x="346" y="111"/>
                  </a:lnTo>
                  <a:lnTo>
                    <a:pt x="192" y="0"/>
                  </a:lnTo>
                  <a:lnTo>
                    <a:pt x="0" y="1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230"/>
            <p:cNvSpPr>
              <a:spLocks/>
            </p:cNvSpPr>
            <p:nvPr/>
          </p:nvSpPr>
          <p:spPr bwMode="auto">
            <a:xfrm>
              <a:off x="2349501" y="1998663"/>
              <a:ext cx="174625" cy="188913"/>
            </a:xfrm>
            <a:custGeom>
              <a:avLst/>
              <a:gdLst>
                <a:gd name="T0" fmla="*/ 0 w 330"/>
                <a:gd name="T1" fmla="*/ 198 h 357"/>
                <a:gd name="T2" fmla="*/ 183 w 330"/>
                <a:gd name="T3" fmla="*/ 357 h 357"/>
                <a:gd name="T4" fmla="*/ 330 w 330"/>
                <a:gd name="T5" fmla="*/ 112 h 357"/>
                <a:gd name="T6" fmla="*/ 177 w 330"/>
                <a:gd name="T7" fmla="*/ 0 h 357"/>
                <a:gd name="T8" fmla="*/ 0 w 330"/>
                <a:gd name="T9" fmla="*/ 198 h 357"/>
              </a:gdLst>
              <a:ahLst/>
              <a:cxnLst>
                <a:cxn ang="0">
                  <a:pos x="T0" y="T1"/>
                </a:cxn>
                <a:cxn ang="0">
                  <a:pos x="T2" y="T3"/>
                </a:cxn>
                <a:cxn ang="0">
                  <a:pos x="T4" y="T5"/>
                </a:cxn>
                <a:cxn ang="0">
                  <a:pos x="T6" y="T7"/>
                </a:cxn>
                <a:cxn ang="0">
                  <a:pos x="T8" y="T9"/>
                </a:cxn>
              </a:cxnLst>
              <a:rect l="0" t="0" r="r" b="b"/>
              <a:pathLst>
                <a:path w="330" h="357">
                  <a:moveTo>
                    <a:pt x="0" y="198"/>
                  </a:moveTo>
                  <a:lnTo>
                    <a:pt x="183" y="357"/>
                  </a:lnTo>
                  <a:lnTo>
                    <a:pt x="330" y="112"/>
                  </a:lnTo>
                  <a:lnTo>
                    <a:pt x="177" y="0"/>
                  </a:lnTo>
                  <a:lnTo>
                    <a:pt x="0" y="1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231"/>
            <p:cNvSpPr>
              <a:spLocks/>
            </p:cNvSpPr>
            <p:nvPr/>
          </p:nvSpPr>
          <p:spPr bwMode="auto">
            <a:xfrm>
              <a:off x="2446338" y="2058988"/>
              <a:ext cx="158750" cy="176213"/>
            </a:xfrm>
            <a:custGeom>
              <a:avLst/>
              <a:gdLst>
                <a:gd name="T0" fmla="*/ 147 w 301"/>
                <a:gd name="T1" fmla="*/ 0 h 334"/>
                <a:gd name="T2" fmla="*/ 0 w 301"/>
                <a:gd name="T3" fmla="*/ 245 h 334"/>
                <a:gd name="T4" fmla="*/ 200 w 301"/>
                <a:gd name="T5" fmla="*/ 334 h 334"/>
                <a:gd name="T6" fmla="*/ 301 w 301"/>
                <a:gd name="T7" fmla="*/ 111 h 334"/>
                <a:gd name="T8" fmla="*/ 147 w 301"/>
                <a:gd name="T9" fmla="*/ 0 h 334"/>
              </a:gdLst>
              <a:ahLst/>
              <a:cxnLst>
                <a:cxn ang="0">
                  <a:pos x="T0" y="T1"/>
                </a:cxn>
                <a:cxn ang="0">
                  <a:pos x="T2" y="T3"/>
                </a:cxn>
                <a:cxn ang="0">
                  <a:pos x="T4" y="T5"/>
                </a:cxn>
                <a:cxn ang="0">
                  <a:pos x="T6" y="T7"/>
                </a:cxn>
                <a:cxn ang="0">
                  <a:pos x="T8" y="T9"/>
                </a:cxn>
              </a:cxnLst>
              <a:rect l="0" t="0" r="r" b="b"/>
              <a:pathLst>
                <a:path w="301" h="334">
                  <a:moveTo>
                    <a:pt x="147" y="0"/>
                  </a:moveTo>
                  <a:lnTo>
                    <a:pt x="0" y="245"/>
                  </a:lnTo>
                  <a:lnTo>
                    <a:pt x="200" y="334"/>
                  </a:lnTo>
                  <a:lnTo>
                    <a:pt x="301" y="111"/>
                  </a:lnTo>
                  <a:lnTo>
                    <a:pt x="14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232"/>
            <p:cNvSpPr>
              <a:spLocks/>
            </p:cNvSpPr>
            <p:nvPr/>
          </p:nvSpPr>
          <p:spPr bwMode="auto">
            <a:xfrm>
              <a:off x="2359026" y="2187575"/>
              <a:ext cx="192088" cy="173038"/>
            </a:xfrm>
            <a:custGeom>
              <a:avLst/>
              <a:gdLst>
                <a:gd name="T0" fmla="*/ 165 w 365"/>
                <a:gd name="T1" fmla="*/ 0 h 326"/>
                <a:gd name="T2" fmla="*/ 0 w 365"/>
                <a:gd name="T3" fmla="*/ 316 h 326"/>
                <a:gd name="T4" fmla="*/ 280 w 365"/>
                <a:gd name="T5" fmla="*/ 326 h 326"/>
                <a:gd name="T6" fmla="*/ 365 w 365"/>
                <a:gd name="T7" fmla="*/ 89 h 326"/>
                <a:gd name="T8" fmla="*/ 165 w 365"/>
                <a:gd name="T9" fmla="*/ 0 h 326"/>
              </a:gdLst>
              <a:ahLst/>
              <a:cxnLst>
                <a:cxn ang="0">
                  <a:pos x="T0" y="T1"/>
                </a:cxn>
                <a:cxn ang="0">
                  <a:pos x="T2" y="T3"/>
                </a:cxn>
                <a:cxn ang="0">
                  <a:pos x="T4" y="T5"/>
                </a:cxn>
                <a:cxn ang="0">
                  <a:pos x="T6" y="T7"/>
                </a:cxn>
                <a:cxn ang="0">
                  <a:pos x="T8" y="T9"/>
                </a:cxn>
              </a:cxnLst>
              <a:rect l="0" t="0" r="r" b="b"/>
              <a:pathLst>
                <a:path w="365" h="326">
                  <a:moveTo>
                    <a:pt x="165" y="0"/>
                  </a:moveTo>
                  <a:lnTo>
                    <a:pt x="0" y="316"/>
                  </a:lnTo>
                  <a:lnTo>
                    <a:pt x="280" y="326"/>
                  </a:lnTo>
                  <a:lnTo>
                    <a:pt x="365" y="89"/>
                  </a:lnTo>
                  <a:lnTo>
                    <a:pt x="16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233"/>
            <p:cNvSpPr>
              <a:spLocks/>
            </p:cNvSpPr>
            <p:nvPr/>
          </p:nvSpPr>
          <p:spPr bwMode="auto">
            <a:xfrm>
              <a:off x="2359026" y="2355850"/>
              <a:ext cx="147638" cy="147638"/>
            </a:xfrm>
            <a:custGeom>
              <a:avLst/>
              <a:gdLst>
                <a:gd name="T0" fmla="*/ 0 w 280"/>
                <a:gd name="T1" fmla="*/ 0 h 279"/>
                <a:gd name="T2" fmla="*/ 62 w 280"/>
                <a:gd name="T3" fmla="*/ 279 h 279"/>
                <a:gd name="T4" fmla="*/ 264 w 280"/>
                <a:gd name="T5" fmla="*/ 226 h 279"/>
                <a:gd name="T6" fmla="*/ 280 w 280"/>
                <a:gd name="T7" fmla="*/ 10 h 279"/>
                <a:gd name="T8" fmla="*/ 0 w 280"/>
                <a:gd name="T9" fmla="*/ 0 h 279"/>
              </a:gdLst>
              <a:ahLst/>
              <a:cxnLst>
                <a:cxn ang="0">
                  <a:pos x="T0" y="T1"/>
                </a:cxn>
                <a:cxn ang="0">
                  <a:pos x="T2" y="T3"/>
                </a:cxn>
                <a:cxn ang="0">
                  <a:pos x="T4" y="T5"/>
                </a:cxn>
                <a:cxn ang="0">
                  <a:pos x="T6" y="T7"/>
                </a:cxn>
                <a:cxn ang="0">
                  <a:pos x="T8" y="T9"/>
                </a:cxn>
              </a:cxnLst>
              <a:rect l="0" t="0" r="r" b="b"/>
              <a:pathLst>
                <a:path w="280" h="279">
                  <a:moveTo>
                    <a:pt x="0" y="0"/>
                  </a:moveTo>
                  <a:lnTo>
                    <a:pt x="62" y="279"/>
                  </a:lnTo>
                  <a:lnTo>
                    <a:pt x="264" y="226"/>
                  </a:lnTo>
                  <a:lnTo>
                    <a:pt x="280" y="10"/>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234"/>
            <p:cNvSpPr>
              <a:spLocks/>
            </p:cNvSpPr>
            <p:nvPr/>
          </p:nvSpPr>
          <p:spPr bwMode="auto">
            <a:xfrm>
              <a:off x="2390776" y="2474913"/>
              <a:ext cx="107950" cy="115888"/>
            </a:xfrm>
            <a:custGeom>
              <a:avLst/>
              <a:gdLst>
                <a:gd name="T0" fmla="*/ 0 w 202"/>
                <a:gd name="T1" fmla="*/ 53 h 220"/>
                <a:gd name="T2" fmla="*/ 46 w 202"/>
                <a:gd name="T3" fmla="*/ 220 h 220"/>
                <a:gd name="T4" fmla="*/ 201 w 202"/>
                <a:gd name="T5" fmla="*/ 173 h 220"/>
                <a:gd name="T6" fmla="*/ 202 w 202"/>
                <a:gd name="T7" fmla="*/ 0 h 220"/>
                <a:gd name="T8" fmla="*/ 0 w 202"/>
                <a:gd name="T9" fmla="*/ 53 h 220"/>
              </a:gdLst>
              <a:ahLst/>
              <a:cxnLst>
                <a:cxn ang="0">
                  <a:pos x="T0" y="T1"/>
                </a:cxn>
                <a:cxn ang="0">
                  <a:pos x="T2" y="T3"/>
                </a:cxn>
                <a:cxn ang="0">
                  <a:pos x="T4" y="T5"/>
                </a:cxn>
                <a:cxn ang="0">
                  <a:pos x="T6" y="T7"/>
                </a:cxn>
                <a:cxn ang="0">
                  <a:pos x="T8" y="T9"/>
                </a:cxn>
              </a:cxnLst>
              <a:rect l="0" t="0" r="r" b="b"/>
              <a:pathLst>
                <a:path w="202" h="220">
                  <a:moveTo>
                    <a:pt x="0" y="53"/>
                  </a:moveTo>
                  <a:lnTo>
                    <a:pt x="46" y="220"/>
                  </a:lnTo>
                  <a:lnTo>
                    <a:pt x="201" y="173"/>
                  </a:lnTo>
                  <a:lnTo>
                    <a:pt x="202" y="0"/>
                  </a:lnTo>
                  <a:lnTo>
                    <a:pt x="0" y="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235"/>
            <p:cNvSpPr>
              <a:spLocks/>
            </p:cNvSpPr>
            <p:nvPr/>
          </p:nvSpPr>
          <p:spPr bwMode="auto">
            <a:xfrm>
              <a:off x="2416176" y="2566988"/>
              <a:ext cx="80963" cy="87313"/>
            </a:xfrm>
            <a:custGeom>
              <a:avLst/>
              <a:gdLst>
                <a:gd name="T0" fmla="*/ 0 w 155"/>
                <a:gd name="T1" fmla="*/ 47 h 167"/>
                <a:gd name="T2" fmla="*/ 24 w 155"/>
                <a:gd name="T3" fmla="*/ 167 h 167"/>
                <a:gd name="T4" fmla="*/ 149 w 155"/>
                <a:gd name="T5" fmla="*/ 144 h 167"/>
                <a:gd name="T6" fmla="*/ 155 w 155"/>
                <a:gd name="T7" fmla="*/ 0 h 167"/>
                <a:gd name="T8" fmla="*/ 0 w 155"/>
                <a:gd name="T9" fmla="*/ 47 h 167"/>
              </a:gdLst>
              <a:ahLst/>
              <a:cxnLst>
                <a:cxn ang="0">
                  <a:pos x="T0" y="T1"/>
                </a:cxn>
                <a:cxn ang="0">
                  <a:pos x="T2" y="T3"/>
                </a:cxn>
                <a:cxn ang="0">
                  <a:pos x="T4" y="T5"/>
                </a:cxn>
                <a:cxn ang="0">
                  <a:pos x="T6" y="T7"/>
                </a:cxn>
                <a:cxn ang="0">
                  <a:pos x="T8" y="T9"/>
                </a:cxn>
              </a:cxnLst>
              <a:rect l="0" t="0" r="r" b="b"/>
              <a:pathLst>
                <a:path w="155" h="167">
                  <a:moveTo>
                    <a:pt x="0" y="47"/>
                  </a:moveTo>
                  <a:lnTo>
                    <a:pt x="24" y="167"/>
                  </a:lnTo>
                  <a:lnTo>
                    <a:pt x="149" y="144"/>
                  </a:lnTo>
                  <a:lnTo>
                    <a:pt x="155" y="0"/>
                  </a:lnTo>
                  <a:lnTo>
                    <a:pt x="0" y="4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236"/>
            <p:cNvSpPr>
              <a:spLocks/>
            </p:cNvSpPr>
            <p:nvPr/>
          </p:nvSpPr>
          <p:spPr bwMode="auto">
            <a:xfrm>
              <a:off x="2551113" y="2117725"/>
              <a:ext cx="134938" cy="158750"/>
            </a:xfrm>
            <a:custGeom>
              <a:avLst/>
              <a:gdLst>
                <a:gd name="T0" fmla="*/ 101 w 255"/>
                <a:gd name="T1" fmla="*/ 0 h 300"/>
                <a:gd name="T2" fmla="*/ 0 w 255"/>
                <a:gd name="T3" fmla="*/ 223 h 300"/>
                <a:gd name="T4" fmla="*/ 184 w 255"/>
                <a:gd name="T5" fmla="*/ 300 h 300"/>
                <a:gd name="T6" fmla="*/ 255 w 255"/>
                <a:gd name="T7" fmla="*/ 112 h 300"/>
                <a:gd name="T8" fmla="*/ 101 w 255"/>
                <a:gd name="T9" fmla="*/ 0 h 300"/>
              </a:gdLst>
              <a:ahLst/>
              <a:cxnLst>
                <a:cxn ang="0">
                  <a:pos x="T0" y="T1"/>
                </a:cxn>
                <a:cxn ang="0">
                  <a:pos x="T2" y="T3"/>
                </a:cxn>
                <a:cxn ang="0">
                  <a:pos x="T4" y="T5"/>
                </a:cxn>
                <a:cxn ang="0">
                  <a:pos x="T6" y="T7"/>
                </a:cxn>
                <a:cxn ang="0">
                  <a:pos x="T8" y="T9"/>
                </a:cxn>
              </a:cxnLst>
              <a:rect l="0" t="0" r="r" b="b"/>
              <a:pathLst>
                <a:path w="255" h="300">
                  <a:moveTo>
                    <a:pt x="101" y="0"/>
                  </a:moveTo>
                  <a:lnTo>
                    <a:pt x="0" y="223"/>
                  </a:lnTo>
                  <a:lnTo>
                    <a:pt x="184" y="300"/>
                  </a:lnTo>
                  <a:lnTo>
                    <a:pt x="255" y="112"/>
                  </a:lnTo>
                  <a:lnTo>
                    <a:pt x="10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237"/>
            <p:cNvSpPr>
              <a:spLocks/>
            </p:cNvSpPr>
            <p:nvPr/>
          </p:nvSpPr>
          <p:spPr bwMode="auto">
            <a:xfrm>
              <a:off x="2506663" y="2235200"/>
              <a:ext cx="142875" cy="139700"/>
            </a:xfrm>
            <a:custGeom>
              <a:avLst/>
              <a:gdLst>
                <a:gd name="T0" fmla="*/ 85 w 269"/>
                <a:gd name="T1" fmla="*/ 0 h 264"/>
                <a:gd name="T2" fmla="*/ 0 w 269"/>
                <a:gd name="T3" fmla="*/ 237 h 264"/>
                <a:gd name="T4" fmla="*/ 209 w 269"/>
                <a:gd name="T5" fmla="*/ 264 h 264"/>
                <a:gd name="T6" fmla="*/ 269 w 269"/>
                <a:gd name="T7" fmla="*/ 77 h 264"/>
                <a:gd name="T8" fmla="*/ 85 w 269"/>
                <a:gd name="T9" fmla="*/ 0 h 264"/>
              </a:gdLst>
              <a:ahLst/>
              <a:cxnLst>
                <a:cxn ang="0">
                  <a:pos x="T0" y="T1"/>
                </a:cxn>
                <a:cxn ang="0">
                  <a:pos x="T2" y="T3"/>
                </a:cxn>
                <a:cxn ang="0">
                  <a:pos x="T4" y="T5"/>
                </a:cxn>
                <a:cxn ang="0">
                  <a:pos x="T6" y="T7"/>
                </a:cxn>
                <a:cxn ang="0">
                  <a:pos x="T8" y="T9"/>
                </a:cxn>
              </a:cxnLst>
              <a:rect l="0" t="0" r="r" b="b"/>
              <a:pathLst>
                <a:path w="269" h="264">
                  <a:moveTo>
                    <a:pt x="85" y="0"/>
                  </a:moveTo>
                  <a:lnTo>
                    <a:pt x="0" y="237"/>
                  </a:lnTo>
                  <a:lnTo>
                    <a:pt x="209" y="264"/>
                  </a:lnTo>
                  <a:lnTo>
                    <a:pt x="269" y="77"/>
                  </a:lnTo>
                  <a:lnTo>
                    <a:pt x="8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238"/>
            <p:cNvSpPr>
              <a:spLocks/>
            </p:cNvSpPr>
            <p:nvPr/>
          </p:nvSpPr>
          <p:spPr bwMode="auto">
            <a:xfrm>
              <a:off x="2498726" y="2360613"/>
              <a:ext cx="119063" cy="114300"/>
            </a:xfrm>
            <a:custGeom>
              <a:avLst/>
              <a:gdLst>
                <a:gd name="T0" fmla="*/ 16 w 225"/>
                <a:gd name="T1" fmla="*/ 0 h 216"/>
                <a:gd name="T2" fmla="*/ 0 w 225"/>
                <a:gd name="T3" fmla="*/ 216 h 216"/>
                <a:gd name="T4" fmla="*/ 186 w 225"/>
                <a:gd name="T5" fmla="*/ 207 h 216"/>
                <a:gd name="T6" fmla="*/ 225 w 225"/>
                <a:gd name="T7" fmla="*/ 27 h 216"/>
                <a:gd name="T8" fmla="*/ 16 w 225"/>
                <a:gd name="T9" fmla="*/ 0 h 216"/>
              </a:gdLst>
              <a:ahLst/>
              <a:cxnLst>
                <a:cxn ang="0">
                  <a:pos x="T0" y="T1"/>
                </a:cxn>
                <a:cxn ang="0">
                  <a:pos x="T2" y="T3"/>
                </a:cxn>
                <a:cxn ang="0">
                  <a:pos x="T4" y="T5"/>
                </a:cxn>
                <a:cxn ang="0">
                  <a:pos x="T6" y="T7"/>
                </a:cxn>
                <a:cxn ang="0">
                  <a:pos x="T8" y="T9"/>
                </a:cxn>
              </a:cxnLst>
              <a:rect l="0" t="0" r="r" b="b"/>
              <a:pathLst>
                <a:path w="225" h="216">
                  <a:moveTo>
                    <a:pt x="16" y="0"/>
                  </a:moveTo>
                  <a:lnTo>
                    <a:pt x="0" y="216"/>
                  </a:lnTo>
                  <a:lnTo>
                    <a:pt x="186" y="207"/>
                  </a:lnTo>
                  <a:lnTo>
                    <a:pt x="225" y="27"/>
                  </a:lnTo>
                  <a:lnTo>
                    <a:pt x="1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239"/>
            <p:cNvSpPr>
              <a:spLocks/>
            </p:cNvSpPr>
            <p:nvPr/>
          </p:nvSpPr>
          <p:spPr bwMode="auto">
            <a:xfrm>
              <a:off x="2497138" y="2470150"/>
              <a:ext cx="100013" cy="96838"/>
            </a:xfrm>
            <a:custGeom>
              <a:avLst/>
              <a:gdLst>
                <a:gd name="T0" fmla="*/ 1 w 187"/>
                <a:gd name="T1" fmla="*/ 9 h 182"/>
                <a:gd name="T2" fmla="*/ 0 w 187"/>
                <a:gd name="T3" fmla="*/ 182 h 182"/>
                <a:gd name="T4" fmla="*/ 157 w 187"/>
                <a:gd name="T5" fmla="*/ 164 h 182"/>
                <a:gd name="T6" fmla="*/ 187 w 187"/>
                <a:gd name="T7" fmla="*/ 0 h 182"/>
                <a:gd name="T8" fmla="*/ 1 w 187"/>
                <a:gd name="T9" fmla="*/ 9 h 182"/>
              </a:gdLst>
              <a:ahLst/>
              <a:cxnLst>
                <a:cxn ang="0">
                  <a:pos x="T0" y="T1"/>
                </a:cxn>
                <a:cxn ang="0">
                  <a:pos x="T2" y="T3"/>
                </a:cxn>
                <a:cxn ang="0">
                  <a:pos x="T4" y="T5"/>
                </a:cxn>
                <a:cxn ang="0">
                  <a:pos x="T6" y="T7"/>
                </a:cxn>
                <a:cxn ang="0">
                  <a:pos x="T8" y="T9"/>
                </a:cxn>
              </a:cxnLst>
              <a:rect l="0" t="0" r="r" b="b"/>
              <a:pathLst>
                <a:path w="187" h="182">
                  <a:moveTo>
                    <a:pt x="1" y="9"/>
                  </a:moveTo>
                  <a:lnTo>
                    <a:pt x="0" y="182"/>
                  </a:lnTo>
                  <a:lnTo>
                    <a:pt x="157" y="164"/>
                  </a:lnTo>
                  <a:lnTo>
                    <a:pt x="187" y="0"/>
                  </a:lnTo>
                  <a:lnTo>
                    <a:pt x="1" y="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240"/>
            <p:cNvSpPr>
              <a:spLocks/>
            </p:cNvSpPr>
            <p:nvPr/>
          </p:nvSpPr>
          <p:spPr bwMode="auto">
            <a:xfrm>
              <a:off x="2493963" y="2557463"/>
              <a:ext cx="87313" cy="85725"/>
            </a:xfrm>
            <a:custGeom>
              <a:avLst/>
              <a:gdLst>
                <a:gd name="T0" fmla="*/ 6 w 163"/>
                <a:gd name="T1" fmla="*/ 18 h 162"/>
                <a:gd name="T2" fmla="*/ 0 w 163"/>
                <a:gd name="T3" fmla="*/ 162 h 162"/>
                <a:gd name="T4" fmla="*/ 135 w 163"/>
                <a:gd name="T5" fmla="*/ 150 h 162"/>
                <a:gd name="T6" fmla="*/ 163 w 163"/>
                <a:gd name="T7" fmla="*/ 0 h 162"/>
                <a:gd name="T8" fmla="*/ 6 w 163"/>
                <a:gd name="T9" fmla="*/ 18 h 162"/>
              </a:gdLst>
              <a:ahLst/>
              <a:cxnLst>
                <a:cxn ang="0">
                  <a:pos x="T0" y="T1"/>
                </a:cxn>
                <a:cxn ang="0">
                  <a:pos x="T2" y="T3"/>
                </a:cxn>
                <a:cxn ang="0">
                  <a:pos x="T4" y="T5"/>
                </a:cxn>
                <a:cxn ang="0">
                  <a:pos x="T6" y="T7"/>
                </a:cxn>
                <a:cxn ang="0">
                  <a:pos x="T8" y="T9"/>
                </a:cxn>
              </a:cxnLst>
              <a:rect l="0" t="0" r="r" b="b"/>
              <a:pathLst>
                <a:path w="163" h="162">
                  <a:moveTo>
                    <a:pt x="6" y="18"/>
                  </a:moveTo>
                  <a:lnTo>
                    <a:pt x="0" y="162"/>
                  </a:lnTo>
                  <a:lnTo>
                    <a:pt x="135" y="150"/>
                  </a:lnTo>
                  <a:lnTo>
                    <a:pt x="163" y="0"/>
                  </a:lnTo>
                  <a:lnTo>
                    <a:pt x="6" y="1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241"/>
            <p:cNvSpPr>
              <a:spLocks/>
            </p:cNvSpPr>
            <p:nvPr/>
          </p:nvSpPr>
          <p:spPr bwMode="auto">
            <a:xfrm>
              <a:off x="2649538" y="2176463"/>
              <a:ext cx="117475" cy="139700"/>
            </a:xfrm>
            <a:custGeom>
              <a:avLst/>
              <a:gdLst>
                <a:gd name="T0" fmla="*/ 71 w 224"/>
                <a:gd name="T1" fmla="*/ 0 h 263"/>
                <a:gd name="T2" fmla="*/ 0 w 224"/>
                <a:gd name="T3" fmla="*/ 188 h 263"/>
                <a:gd name="T4" fmla="*/ 175 w 224"/>
                <a:gd name="T5" fmla="*/ 263 h 263"/>
                <a:gd name="T6" fmla="*/ 224 w 224"/>
                <a:gd name="T7" fmla="*/ 111 h 263"/>
                <a:gd name="T8" fmla="*/ 71 w 224"/>
                <a:gd name="T9" fmla="*/ 0 h 263"/>
              </a:gdLst>
              <a:ahLst/>
              <a:cxnLst>
                <a:cxn ang="0">
                  <a:pos x="T0" y="T1"/>
                </a:cxn>
                <a:cxn ang="0">
                  <a:pos x="T2" y="T3"/>
                </a:cxn>
                <a:cxn ang="0">
                  <a:pos x="T4" y="T5"/>
                </a:cxn>
                <a:cxn ang="0">
                  <a:pos x="T6" y="T7"/>
                </a:cxn>
                <a:cxn ang="0">
                  <a:pos x="T8" y="T9"/>
                </a:cxn>
              </a:cxnLst>
              <a:rect l="0" t="0" r="r" b="b"/>
              <a:pathLst>
                <a:path w="224" h="263">
                  <a:moveTo>
                    <a:pt x="71" y="0"/>
                  </a:moveTo>
                  <a:lnTo>
                    <a:pt x="0" y="188"/>
                  </a:lnTo>
                  <a:lnTo>
                    <a:pt x="175" y="263"/>
                  </a:lnTo>
                  <a:lnTo>
                    <a:pt x="224" y="111"/>
                  </a:lnTo>
                  <a:lnTo>
                    <a:pt x="7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242"/>
            <p:cNvSpPr>
              <a:spLocks/>
            </p:cNvSpPr>
            <p:nvPr/>
          </p:nvSpPr>
          <p:spPr bwMode="auto">
            <a:xfrm>
              <a:off x="2617788" y="2276475"/>
              <a:ext cx="123825" cy="117475"/>
            </a:xfrm>
            <a:custGeom>
              <a:avLst/>
              <a:gdLst>
                <a:gd name="T0" fmla="*/ 60 w 235"/>
                <a:gd name="T1" fmla="*/ 0 h 224"/>
                <a:gd name="T2" fmla="*/ 0 w 235"/>
                <a:gd name="T3" fmla="*/ 187 h 224"/>
                <a:gd name="T4" fmla="*/ 186 w 235"/>
                <a:gd name="T5" fmla="*/ 224 h 224"/>
                <a:gd name="T6" fmla="*/ 235 w 235"/>
                <a:gd name="T7" fmla="*/ 75 h 224"/>
                <a:gd name="T8" fmla="*/ 60 w 235"/>
                <a:gd name="T9" fmla="*/ 0 h 224"/>
              </a:gdLst>
              <a:ahLst/>
              <a:cxnLst>
                <a:cxn ang="0">
                  <a:pos x="T0" y="T1"/>
                </a:cxn>
                <a:cxn ang="0">
                  <a:pos x="T2" y="T3"/>
                </a:cxn>
                <a:cxn ang="0">
                  <a:pos x="T4" y="T5"/>
                </a:cxn>
                <a:cxn ang="0">
                  <a:pos x="T6" y="T7"/>
                </a:cxn>
                <a:cxn ang="0">
                  <a:pos x="T8" y="T9"/>
                </a:cxn>
              </a:cxnLst>
              <a:rect l="0" t="0" r="r" b="b"/>
              <a:pathLst>
                <a:path w="235" h="224">
                  <a:moveTo>
                    <a:pt x="60" y="0"/>
                  </a:moveTo>
                  <a:lnTo>
                    <a:pt x="0" y="187"/>
                  </a:lnTo>
                  <a:lnTo>
                    <a:pt x="186" y="224"/>
                  </a:lnTo>
                  <a:lnTo>
                    <a:pt x="235" y="75"/>
                  </a:lnTo>
                  <a:lnTo>
                    <a:pt x="6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243"/>
            <p:cNvSpPr>
              <a:spLocks/>
            </p:cNvSpPr>
            <p:nvPr/>
          </p:nvSpPr>
          <p:spPr bwMode="auto">
            <a:xfrm>
              <a:off x="2597151" y="2374900"/>
              <a:ext cx="119063" cy="100013"/>
            </a:xfrm>
            <a:custGeom>
              <a:avLst/>
              <a:gdLst>
                <a:gd name="T0" fmla="*/ 39 w 225"/>
                <a:gd name="T1" fmla="*/ 0 h 189"/>
                <a:gd name="T2" fmla="*/ 0 w 225"/>
                <a:gd name="T3" fmla="*/ 180 h 189"/>
                <a:gd name="T4" fmla="*/ 176 w 225"/>
                <a:gd name="T5" fmla="*/ 189 h 189"/>
                <a:gd name="T6" fmla="*/ 225 w 225"/>
                <a:gd name="T7" fmla="*/ 37 h 189"/>
                <a:gd name="T8" fmla="*/ 39 w 225"/>
                <a:gd name="T9" fmla="*/ 0 h 189"/>
              </a:gdLst>
              <a:ahLst/>
              <a:cxnLst>
                <a:cxn ang="0">
                  <a:pos x="T0" y="T1"/>
                </a:cxn>
                <a:cxn ang="0">
                  <a:pos x="T2" y="T3"/>
                </a:cxn>
                <a:cxn ang="0">
                  <a:pos x="T4" y="T5"/>
                </a:cxn>
                <a:cxn ang="0">
                  <a:pos x="T6" y="T7"/>
                </a:cxn>
                <a:cxn ang="0">
                  <a:pos x="T8" y="T9"/>
                </a:cxn>
              </a:cxnLst>
              <a:rect l="0" t="0" r="r" b="b"/>
              <a:pathLst>
                <a:path w="225" h="189">
                  <a:moveTo>
                    <a:pt x="39" y="0"/>
                  </a:moveTo>
                  <a:lnTo>
                    <a:pt x="0" y="180"/>
                  </a:lnTo>
                  <a:lnTo>
                    <a:pt x="176" y="189"/>
                  </a:lnTo>
                  <a:lnTo>
                    <a:pt x="225" y="37"/>
                  </a:lnTo>
                  <a:lnTo>
                    <a:pt x="3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244"/>
            <p:cNvSpPr>
              <a:spLocks/>
            </p:cNvSpPr>
            <p:nvPr/>
          </p:nvSpPr>
          <p:spPr bwMode="auto">
            <a:xfrm>
              <a:off x="2581276" y="2470150"/>
              <a:ext cx="107950" cy="87313"/>
            </a:xfrm>
            <a:custGeom>
              <a:avLst/>
              <a:gdLst>
                <a:gd name="T0" fmla="*/ 30 w 206"/>
                <a:gd name="T1" fmla="*/ 0 h 164"/>
                <a:gd name="T2" fmla="*/ 0 w 206"/>
                <a:gd name="T3" fmla="*/ 164 h 164"/>
                <a:gd name="T4" fmla="*/ 158 w 206"/>
                <a:gd name="T5" fmla="*/ 159 h 164"/>
                <a:gd name="T6" fmla="*/ 206 w 206"/>
                <a:gd name="T7" fmla="*/ 9 h 164"/>
                <a:gd name="T8" fmla="*/ 30 w 206"/>
                <a:gd name="T9" fmla="*/ 0 h 164"/>
              </a:gdLst>
              <a:ahLst/>
              <a:cxnLst>
                <a:cxn ang="0">
                  <a:pos x="T0" y="T1"/>
                </a:cxn>
                <a:cxn ang="0">
                  <a:pos x="T2" y="T3"/>
                </a:cxn>
                <a:cxn ang="0">
                  <a:pos x="T4" y="T5"/>
                </a:cxn>
                <a:cxn ang="0">
                  <a:pos x="T6" y="T7"/>
                </a:cxn>
                <a:cxn ang="0">
                  <a:pos x="T8" y="T9"/>
                </a:cxn>
              </a:cxnLst>
              <a:rect l="0" t="0" r="r" b="b"/>
              <a:pathLst>
                <a:path w="206" h="164">
                  <a:moveTo>
                    <a:pt x="30" y="0"/>
                  </a:moveTo>
                  <a:lnTo>
                    <a:pt x="0" y="164"/>
                  </a:lnTo>
                  <a:lnTo>
                    <a:pt x="158" y="159"/>
                  </a:lnTo>
                  <a:lnTo>
                    <a:pt x="206" y="9"/>
                  </a:lnTo>
                  <a:lnTo>
                    <a:pt x="3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245"/>
            <p:cNvSpPr>
              <a:spLocks/>
            </p:cNvSpPr>
            <p:nvPr/>
          </p:nvSpPr>
          <p:spPr bwMode="auto">
            <a:xfrm>
              <a:off x="2565401" y="2554288"/>
              <a:ext cx="98425" cy="82550"/>
            </a:xfrm>
            <a:custGeom>
              <a:avLst/>
              <a:gdLst>
                <a:gd name="T0" fmla="*/ 28 w 186"/>
                <a:gd name="T1" fmla="*/ 5 h 155"/>
                <a:gd name="T2" fmla="*/ 0 w 186"/>
                <a:gd name="T3" fmla="*/ 155 h 155"/>
                <a:gd name="T4" fmla="*/ 137 w 186"/>
                <a:gd name="T5" fmla="*/ 151 h 155"/>
                <a:gd name="T6" fmla="*/ 186 w 186"/>
                <a:gd name="T7" fmla="*/ 0 h 155"/>
                <a:gd name="T8" fmla="*/ 28 w 186"/>
                <a:gd name="T9" fmla="*/ 5 h 155"/>
              </a:gdLst>
              <a:ahLst/>
              <a:cxnLst>
                <a:cxn ang="0">
                  <a:pos x="T0" y="T1"/>
                </a:cxn>
                <a:cxn ang="0">
                  <a:pos x="T2" y="T3"/>
                </a:cxn>
                <a:cxn ang="0">
                  <a:pos x="T4" y="T5"/>
                </a:cxn>
                <a:cxn ang="0">
                  <a:pos x="T6" y="T7"/>
                </a:cxn>
                <a:cxn ang="0">
                  <a:pos x="T8" y="T9"/>
                </a:cxn>
              </a:cxnLst>
              <a:rect l="0" t="0" r="r" b="b"/>
              <a:pathLst>
                <a:path w="186" h="155">
                  <a:moveTo>
                    <a:pt x="28" y="5"/>
                  </a:moveTo>
                  <a:lnTo>
                    <a:pt x="0" y="155"/>
                  </a:lnTo>
                  <a:lnTo>
                    <a:pt x="137" y="151"/>
                  </a:lnTo>
                  <a:lnTo>
                    <a:pt x="186" y="0"/>
                  </a:lnTo>
                  <a:lnTo>
                    <a:pt x="28" y="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246"/>
            <p:cNvSpPr>
              <a:spLocks/>
            </p:cNvSpPr>
            <p:nvPr/>
          </p:nvSpPr>
          <p:spPr bwMode="auto">
            <a:xfrm>
              <a:off x="2549526" y="2633663"/>
              <a:ext cx="88900" cy="79375"/>
            </a:xfrm>
            <a:custGeom>
              <a:avLst/>
              <a:gdLst>
                <a:gd name="T0" fmla="*/ 168 w 168"/>
                <a:gd name="T1" fmla="*/ 0 h 150"/>
                <a:gd name="T2" fmla="*/ 31 w 168"/>
                <a:gd name="T3" fmla="*/ 4 h 150"/>
                <a:gd name="T4" fmla="*/ 0 w 168"/>
                <a:gd name="T5" fmla="*/ 150 h 150"/>
                <a:gd name="T6" fmla="*/ 119 w 168"/>
                <a:gd name="T7" fmla="*/ 150 h 150"/>
                <a:gd name="T8" fmla="*/ 168 w 168"/>
                <a:gd name="T9" fmla="*/ 0 h 150"/>
              </a:gdLst>
              <a:ahLst/>
              <a:cxnLst>
                <a:cxn ang="0">
                  <a:pos x="T0" y="T1"/>
                </a:cxn>
                <a:cxn ang="0">
                  <a:pos x="T2" y="T3"/>
                </a:cxn>
                <a:cxn ang="0">
                  <a:pos x="T4" y="T5"/>
                </a:cxn>
                <a:cxn ang="0">
                  <a:pos x="T6" y="T7"/>
                </a:cxn>
                <a:cxn ang="0">
                  <a:pos x="T8" y="T9"/>
                </a:cxn>
              </a:cxnLst>
              <a:rect l="0" t="0" r="r" b="b"/>
              <a:pathLst>
                <a:path w="168" h="150">
                  <a:moveTo>
                    <a:pt x="168" y="0"/>
                  </a:moveTo>
                  <a:lnTo>
                    <a:pt x="31" y="4"/>
                  </a:lnTo>
                  <a:lnTo>
                    <a:pt x="0" y="150"/>
                  </a:lnTo>
                  <a:lnTo>
                    <a:pt x="119" y="150"/>
                  </a:lnTo>
                  <a:lnTo>
                    <a:pt x="16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247"/>
            <p:cNvSpPr>
              <a:spLocks/>
            </p:cNvSpPr>
            <p:nvPr/>
          </p:nvSpPr>
          <p:spPr bwMode="auto">
            <a:xfrm>
              <a:off x="2487613" y="2636838"/>
              <a:ext cx="77788" cy="76200"/>
            </a:xfrm>
            <a:custGeom>
              <a:avLst/>
              <a:gdLst>
                <a:gd name="T0" fmla="*/ 149 w 149"/>
                <a:gd name="T1" fmla="*/ 0 h 146"/>
                <a:gd name="T2" fmla="*/ 14 w 149"/>
                <a:gd name="T3" fmla="*/ 12 h 146"/>
                <a:gd name="T4" fmla="*/ 0 w 149"/>
                <a:gd name="T5" fmla="*/ 146 h 146"/>
                <a:gd name="T6" fmla="*/ 118 w 149"/>
                <a:gd name="T7" fmla="*/ 146 h 146"/>
                <a:gd name="T8" fmla="*/ 149 w 149"/>
                <a:gd name="T9" fmla="*/ 0 h 146"/>
              </a:gdLst>
              <a:ahLst/>
              <a:cxnLst>
                <a:cxn ang="0">
                  <a:pos x="T0" y="T1"/>
                </a:cxn>
                <a:cxn ang="0">
                  <a:pos x="T2" y="T3"/>
                </a:cxn>
                <a:cxn ang="0">
                  <a:pos x="T4" y="T5"/>
                </a:cxn>
                <a:cxn ang="0">
                  <a:pos x="T6" y="T7"/>
                </a:cxn>
                <a:cxn ang="0">
                  <a:pos x="T8" y="T9"/>
                </a:cxn>
              </a:cxnLst>
              <a:rect l="0" t="0" r="r" b="b"/>
              <a:pathLst>
                <a:path w="149" h="146">
                  <a:moveTo>
                    <a:pt x="149" y="0"/>
                  </a:moveTo>
                  <a:lnTo>
                    <a:pt x="14" y="12"/>
                  </a:lnTo>
                  <a:lnTo>
                    <a:pt x="0" y="146"/>
                  </a:lnTo>
                  <a:lnTo>
                    <a:pt x="118" y="146"/>
                  </a:lnTo>
                  <a:lnTo>
                    <a:pt x="14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248"/>
            <p:cNvSpPr>
              <a:spLocks/>
            </p:cNvSpPr>
            <p:nvPr/>
          </p:nvSpPr>
          <p:spPr bwMode="auto">
            <a:xfrm>
              <a:off x="2424113" y="2643188"/>
              <a:ext cx="69850" cy="69850"/>
            </a:xfrm>
            <a:custGeom>
              <a:avLst/>
              <a:gdLst>
                <a:gd name="T0" fmla="*/ 134 w 134"/>
                <a:gd name="T1" fmla="*/ 0 h 134"/>
                <a:gd name="T2" fmla="*/ 9 w 134"/>
                <a:gd name="T3" fmla="*/ 23 h 134"/>
                <a:gd name="T4" fmla="*/ 0 w 134"/>
                <a:gd name="T5" fmla="*/ 134 h 134"/>
                <a:gd name="T6" fmla="*/ 120 w 134"/>
                <a:gd name="T7" fmla="*/ 134 h 134"/>
                <a:gd name="T8" fmla="*/ 134 w 134"/>
                <a:gd name="T9" fmla="*/ 0 h 134"/>
              </a:gdLst>
              <a:ahLst/>
              <a:cxnLst>
                <a:cxn ang="0">
                  <a:pos x="T0" y="T1"/>
                </a:cxn>
                <a:cxn ang="0">
                  <a:pos x="T2" y="T3"/>
                </a:cxn>
                <a:cxn ang="0">
                  <a:pos x="T4" y="T5"/>
                </a:cxn>
                <a:cxn ang="0">
                  <a:pos x="T6" y="T7"/>
                </a:cxn>
                <a:cxn ang="0">
                  <a:pos x="T8" y="T9"/>
                </a:cxn>
              </a:cxnLst>
              <a:rect l="0" t="0" r="r" b="b"/>
              <a:pathLst>
                <a:path w="134" h="134">
                  <a:moveTo>
                    <a:pt x="134" y="0"/>
                  </a:moveTo>
                  <a:lnTo>
                    <a:pt x="9" y="23"/>
                  </a:lnTo>
                  <a:lnTo>
                    <a:pt x="0" y="134"/>
                  </a:lnTo>
                  <a:lnTo>
                    <a:pt x="120" y="134"/>
                  </a:lnTo>
                  <a:lnTo>
                    <a:pt x="13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249"/>
            <p:cNvSpPr>
              <a:spLocks/>
            </p:cNvSpPr>
            <p:nvPr/>
          </p:nvSpPr>
          <p:spPr bwMode="auto">
            <a:xfrm>
              <a:off x="2360613" y="2654300"/>
              <a:ext cx="68263" cy="58738"/>
            </a:xfrm>
            <a:custGeom>
              <a:avLst/>
              <a:gdLst>
                <a:gd name="T0" fmla="*/ 127 w 127"/>
                <a:gd name="T1" fmla="*/ 0 h 111"/>
                <a:gd name="T2" fmla="*/ 33 w 127"/>
                <a:gd name="T3" fmla="*/ 29 h 111"/>
                <a:gd name="T4" fmla="*/ 0 w 127"/>
                <a:gd name="T5" fmla="*/ 111 h 111"/>
                <a:gd name="T6" fmla="*/ 118 w 127"/>
                <a:gd name="T7" fmla="*/ 111 h 111"/>
                <a:gd name="T8" fmla="*/ 127 w 127"/>
                <a:gd name="T9" fmla="*/ 0 h 111"/>
              </a:gdLst>
              <a:ahLst/>
              <a:cxnLst>
                <a:cxn ang="0">
                  <a:pos x="T0" y="T1"/>
                </a:cxn>
                <a:cxn ang="0">
                  <a:pos x="T2" y="T3"/>
                </a:cxn>
                <a:cxn ang="0">
                  <a:pos x="T4" y="T5"/>
                </a:cxn>
                <a:cxn ang="0">
                  <a:pos x="T6" y="T7"/>
                </a:cxn>
                <a:cxn ang="0">
                  <a:pos x="T8" y="T9"/>
                </a:cxn>
              </a:cxnLst>
              <a:rect l="0" t="0" r="r" b="b"/>
              <a:pathLst>
                <a:path w="127" h="111">
                  <a:moveTo>
                    <a:pt x="127" y="0"/>
                  </a:moveTo>
                  <a:lnTo>
                    <a:pt x="33" y="29"/>
                  </a:lnTo>
                  <a:lnTo>
                    <a:pt x="0" y="111"/>
                  </a:lnTo>
                  <a:lnTo>
                    <a:pt x="118" y="111"/>
                  </a:lnTo>
                  <a:lnTo>
                    <a:pt x="12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250"/>
            <p:cNvSpPr>
              <a:spLocks/>
            </p:cNvSpPr>
            <p:nvPr/>
          </p:nvSpPr>
          <p:spPr bwMode="auto">
            <a:xfrm>
              <a:off x="2298701" y="2641600"/>
              <a:ext cx="79375" cy="71438"/>
            </a:xfrm>
            <a:custGeom>
              <a:avLst/>
              <a:gdLst>
                <a:gd name="T0" fmla="*/ 151 w 151"/>
                <a:gd name="T1" fmla="*/ 54 h 136"/>
                <a:gd name="T2" fmla="*/ 90 w 151"/>
                <a:gd name="T3" fmla="*/ 0 h 136"/>
                <a:gd name="T4" fmla="*/ 0 w 151"/>
                <a:gd name="T5" fmla="*/ 136 h 136"/>
                <a:gd name="T6" fmla="*/ 118 w 151"/>
                <a:gd name="T7" fmla="*/ 136 h 136"/>
                <a:gd name="T8" fmla="*/ 151 w 151"/>
                <a:gd name="T9" fmla="*/ 54 h 136"/>
              </a:gdLst>
              <a:ahLst/>
              <a:cxnLst>
                <a:cxn ang="0">
                  <a:pos x="T0" y="T1"/>
                </a:cxn>
                <a:cxn ang="0">
                  <a:pos x="T2" y="T3"/>
                </a:cxn>
                <a:cxn ang="0">
                  <a:pos x="T4" y="T5"/>
                </a:cxn>
                <a:cxn ang="0">
                  <a:pos x="T6" y="T7"/>
                </a:cxn>
                <a:cxn ang="0">
                  <a:pos x="T8" y="T9"/>
                </a:cxn>
              </a:cxnLst>
              <a:rect l="0" t="0" r="r" b="b"/>
              <a:pathLst>
                <a:path w="151" h="136">
                  <a:moveTo>
                    <a:pt x="151" y="54"/>
                  </a:moveTo>
                  <a:lnTo>
                    <a:pt x="90" y="0"/>
                  </a:lnTo>
                  <a:lnTo>
                    <a:pt x="0" y="136"/>
                  </a:lnTo>
                  <a:lnTo>
                    <a:pt x="118" y="136"/>
                  </a:lnTo>
                  <a:lnTo>
                    <a:pt x="151" y="5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251"/>
            <p:cNvSpPr>
              <a:spLocks/>
            </p:cNvSpPr>
            <p:nvPr/>
          </p:nvSpPr>
          <p:spPr bwMode="auto">
            <a:xfrm>
              <a:off x="2235201" y="2590800"/>
              <a:ext cx="111125" cy="122238"/>
            </a:xfrm>
            <a:custGeom>
              <a:avLst/>
              <a:gdLst>
                <a:gd name="T0" fmla="*/ 210 w 210"/>
                <a:gd name="T1" fmla="*/ 95 h 231"/>
                <a:gd name="T2" fmla="*/ 111 w 210"/>
                <a:gd name="T3" fmla="*/ 0 h 231"/>
                <a:gd name="T4" fmla="*/ 0 w 210"/>
                <a:gd name="T5" fmla="*/ 231 h 231"/>
                <a:gd name="T6" fmla="*/ 120 w 210"/>
                <a:gd name="T7" fmla="*/ 231 h 231"/>
                <a:gd name="T8" fmla="*/ 210 w 210"/>
                <a:gd name="T9" fmla="*/ 95 h 231"/>
              </a:gdLst>
              <a:ahLst/>
              <a:cxnLst>
                <a:cxn ang="0">
                  <a:pos x="T0" y="T1"/>
                </a:cxn>
                <a:cxn ang="0">
                  <a:pos x="T2" y="T3"/>
                </a:cxn>
                <a:cxn ang="0">
                  <a:pos x="T4" y="T5"/>
                </a:cxn>
                <a:cxn ang="0">
                  <a:pos x="T6" y="T7"/>
                </a:cxn>
                <a:cxn ang="0">
                  <a:pos x="T8" y="T9"/>
                </a:cxn>
              </a:cxnLst>
              <a:rect l="0" t="0" r="r" b="b"/>
              <a:pathLst>
                <a:path w="210" h="231">
                  <a:moveTo>
                    <a:pt x="210" y="95"/>
                  </a:moveTo>
                  <a:lnTo>
                    <a:pt x="111" y="0"/>
                  </a:lnTo>
                  <a:lnTo>
                    <a:pt x="0" y="231"/>
                  </a:lnTo>
                  <a:lnTo>
                    <a:pt x="120" y="231"/>
                  </a:lnTo>
                  <a:lnTo>
                    <a:pt x="210" y="9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252"/>
            <p:cNvSpPr>
              <a:spLocks/>
            </p:cNvSpPr>
            <p:nvPr/>
          </p:nvSpPr>
          <p:spPr bwMode="auto">
            <a:xfrm>
              <a:off x="2173288" y="2506663"/>
              <a:ext cx="120650" cy="206375"/>
            </a:xfrm>
            <a:custGeom>
              <a:avLst/>
              <a:gdLst>
                <a:gd name="T0" fmla="*/ 229 w 229"/>
                <a:gd name="T1" fmla="*/ 160 h 391"/>
                <a:gd name="T2" fmla="*/ 56 w 229"/>
                <a:gd name="T3" fmla="*/ 0 h 391"/>
                <a:gd name="T4" fmla="*/ 0 w 229"/>
                <a:gd name="T5" fmla="*/ 391 h 391"/>
                <a:gd name="T6" fmla="*/ 118 w 229"/>
                <a:gd name="T7" fmla="*/ 391 h 391"/>
                <a:gd name="T8" fmla="*/ 229 w 229"/>
                <a:gd name="T9" fmla="*/ 160 h 391"/>
              </a:gdLst>
              <a:ahLst/>
              <a:cxnLst>
                <a:cxn ang="0">
                  <a:pos x="T0" y="T1"/>
                </a:cxn>
                <a:cxn ang="0">
                  <a:pos x="T2" y="T3"/>
                </a:cxn>
                <a:cxn ang="0">
                  <a:pos x="T4" y="T5"/>
                </a:cxn>
                <a:cxn ang="0">
                  <a:pos x="T6" y="T7"/>
                </a:cxn>
                <a:cxn ang="0">
                  <a:pos x="T8" y="T9"/>
                </a:cxn>
              </a:cxnLst>
              <a:rect l="0" t="0" r="r" b="b"/>
              <a:pathLst>
                <a:path w="229" h="391">
                  <a:moveTo>
                    <a:pt x="229" y="160"/>
                  </a:moveTo>
                  <a:lnTo>
                    <a:pt x="56" y="0"/>
                  </a:lnTo>
                  <a:lnTo>
                    <a:pt x="0" y="391"/>
                  </a:lnTo>
                  <a:lnTo>
                    <a:pt x="118" y="391"/>
                  </a:lnTo>
                  <a:lnTo>
                    <a:pt x="229" y="1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253"/>
            <p:cNvSpPr>
              <a:spLocks/>
            </p:cNvSpPr>
            <p:nvPr/>
          </p:nvSpPr>
          <p:spPr bwMode="auto">
            <a:xfrm>
              <a:off x="2057401" y="2506663"/>
              <a:ext cx="144463" cy="206375"/>
            </a:xfrm>
            <a:custGeom>
              <a:avLst/>
              <a:gdLst>
                <a:gd name="T0" fmla="*/ 274 w 274"/>
                <a:gd name="T1" fmla="*/ 0 h 391"/>
                <a:gd name="T2" fmla="*/ 0 w 274"/>
                <a:gd name="T3" fmla="*/ 90 h 391"/>
                <a:gd name="T4" fmla="*/ 98 w 274"/>
                <a:gd name="T5" fmla="*/ 391 h 391"/>
                <a:gd name="T6" fmla="*/ 218 w 274"/>
                <a:gd name="T7" fmla="*/ 391 h 391"/>
                <a:gd name="T8" fmla="*/ 274 w 274"/>
                <a:gd name="T9" fmla="*/ 0 h 391"/>
              </a:gdLst>
              <a:ahLst/>
              <a:cxnLst>
                <a:cxn ang="0">
                  <a:pos x="T0" y="T1"/>
                </a:cxn>
                <a:cxn ang="0">
                  <a:pos x="T2" y="T3"/>
                </a:cxn>
                <a:cxn ang="0">
                  <a:pos x="T4" y="T5"/>
                </a:cxn>
                <a:cxn ang="0">
                  <a:pos x="T6" y="T7"/>
                </a:cxn>
                <a:cxn ang="0">
                  <a:pos x="T8" y="T9"/>
                </a:cxn>
              </a:cxnLst>
              <a:rect l="0" t="0" r="r" b="b"/>
              <a:pathLst>
                <a:path w="274" h="391">
                  <a:moveTo>
                    <a:pt x="274" y="0"/>
                  </a:moveTo>
                  <a:lnTo>
                    <a:pt x="0" y="90"/>
                  </a:lnTo>
                  <a:lnTo>
                    <a:pt x="98" y="391"/>
                  </a:lnTo>
                  <a:lnTo>
                    <a:pt x="218" y="391"/>
                  </a:lnTo>
                  <a:lnTo>
                    <a:pt x="27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254"/>
            <p:cNvSpPr>
              <a:spLocks/>
            </p:cNvSpPr>
            <p:nvPr/>
          </p:nvSpPr>
          <p:spPr bwMode="auto">
            <a:xfrm>
              <a:off x="2189957" y="2494756"/>
              <a:ext cx="21600" cy="21600"/>
            </a:xfrm>
            <a:custGeom>
              <a:avLst/>
              <a:gdLst>
                <a:gd name="T0" fmla="*/ 58 w 58"/>
                <a:gd name="T1" fmla="*/ 28 h 57"/>
                <a:gd name="T2" fmla="*/ 56 w 58"/>
                <a:gd name="T3" fmla="*/ 40 h 57"/>
                <a:gd name="T4" fmla="*/ 40 w 58"/>
                <a:gd name="T5" fmla="*/ 56 h 57"/>
                <a:gd name="T6" fmla="*/ 29 w 58"/>
                <a:gd name="T7" fmla="*/ 57 h 57"/>
                <a:gd name="T8" fmla="*/ 17 w 58"/>
                <a:gd name="T9" fmla="*/ 56 h 57"/>
                <a:gd name="T10" fmla="*/ 2 w 58"/>
                <a:gd name="T11" fmla="*/ 40 h 57"/>
                <a:gd name="T12" fmla="*/ 0 w 58"/>
                <a:gd name="T13" fmla="*/ 28 h 57"/>
                <a:gd name="T14" fmla="*/ 2 w 58"/>
                <a:gd name="T15" fmla="*/ 17 h 57"/>
                <a:gd name="T16" fmla="*/ 17 w 58"/>
                <a:gd name="T17" fmla="*/ 1 h 57"/>
                <a:gd name="T18" fmla="*/ 29 w 58"/>
                <a:gd name="T19" fmla="*/ 0 h 57"/>
                <a:gd name="T20" fmla="*/ 40 w 58"/>
                <a:gd name="T21" fmla="*/ 1 h 57"/>
                <a:gd name="T22" fmla="*/ 56 w 58"/>
                <a:gd name="T23" fmla="*/ 17 h 57"/>
                <a:gd name="T24" fmla="*/ 58 w 58"/>
                <a:gd name="T2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7">
                  <a:moveTo>
                    <a:pt x="58" y="28"/>
                  </a:moveTo>
                  <a:lnTo>
                    <a:pt x="56" y="40"/>
                  </a:lnTo>
                  <a:lnTo>
                    <a:pt x="40" y="56"/>
                  </a:lnTo>
                  <a:lnTo>
                    <a:pt x="29" y="57"/>
                  </a:lnTo>
                  <a:lnTo>
                    <a:pt x="17" y="56"/>
                  </a:lnTo>
                  <a:lnTo>
                    <a:pt x="2" y="40"/>
                  </a:lnTo>
                  <a:lnTo>
                    <a:pt x="0" y="28"/>
                  </a:lnTo>
                  <a:lnTo>
                    <a:pt x="2" y="17"/>
                  </a:lnTo>
                  <a:lnTo>
                    <a:pt x="17" y="1"/>
                  </a:lnTo>
                  <a:lnTo>
                    <a:pt x="29" y="0"/>
                  </a:lnTo>
                  <a:lnTo>
                    <a:pt x="40" y="1"/>
                  </a:lnTo>
                  <a:lnTo>
                    <a:pt x="56" y="17"/>
                  </a:lnTo>
                  <a:lnTo>
                    <a:pt x="58" y="28"/>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255"/>
            <p:cNvSpPr>
              <a:spLocks/>
            </p:cNvSpPr>
            <p:nvPr/>
          </p:nvSpPr>
          <p:spPr bwMode="auto">
            <a:xfrm>
              <a:off x="2347913" y="2342356"/>
              <a:ext cx="21600" cy="21600"/>
            </a:xfrm>
            <a:custGeom>
              <a:avLst/>
              <a:gdLst>
                <a:gd name="T0" fmla="*/ 57 w 57"/>
                <a:gd name="T1" fmla="*/ 29 h 57"/>
                <a:gd name="T2" fmla="*/ 56 w 57"/>
                <a:gd name="T3" fmla="*/ 40 h 57"/>
                <a:gd name="T4" fmla="*/ 40 w 57"/>
                <a:gd name="T5" fmla="*/ 56 h 57"/>
                <a:gd name="T6" fmla="*/ 28 w 57"/>
                <a:gd name="T7" fmla="*/ 57 h 57"/>
                <a:gd name="T8" fmla="*/ 18 w 57"/>
                <a:gd name="T9" fmla="*/ 56 h 57"/>
                <a:gd name="T10" fmla="*/ 1 w 57"/>
                <a:gd name="T11" fmla="*/ 40 h 57"/>
                <a:gd name="T12" fmla="*/ 0 w 57"/>
                <a:gd name="T13" fmla="*/ 29 h 57"/>
                <a:gd name="T14" fmla="*/ 1 w 57"/>
                <a:gd name="T15" fmla="*/ 17 h 57"/>
                <a:gd name="T16" fmla="*/ 18 w 57"/>
                <a:gd name="T17" fmla="*/ 1 h 57"/>
                <a:gd name="T18" fmla="*/ 28 w 57"/>
                <a:gd name="T19" fmla="*/ 0 h 57"/>
                <a:gd name="T20" fmla="*/ 40 w 57"/>
                <a:gd name="T21" fmla="*/ 1 h 57"/>
                <a:gd name="T22" fmla="*/ 56 w 57"/>
                <a:gd name="T23" fmla="*/ 17 h 57"/>
                <a:gd name="T24" fmla="*/ 57 w 57"/>
                <a:gd name="T25"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7">
                  <a:moveTo>
                    <a:pt x="57" y="29"/>
                  </a:moveTo>
                  <a:lnTo>
                    <a:pt x="56" y="40"/>
                  </a:lnTo>
                  <a:lnTo>
                    <a:pt x="40" y="56"/>
                  </a:lnTo>
                  <a:lnTo>
                    <a:pt x="28" y="57"/>
                  </a:lnTo>
                  <a:lnTo>
                    <a:pt x="18" y="56"/>
                  </a:lnTo>
                  <a:lnTo>
                    <a:pt x="1" y="40"/>
                  </a:lnTo>
                  <a:lnTo>
                    <a:pt x="0" y="29"/>
                  </a:lnTo>
                  <a:lnTo>
                    <a:pt x="1" y="17"/>
                  </a:lnTo>
                  <a:lnTo>
                    <a:pt x="18" y="1"/>
                  </a:lnTo>
                  <a:lnTo>
                    <a:pt x="28" y="0"/>
                  </a:lnTo>
                  <a:lnTo>
                    <a:pt x="40" y="1"/>
                  </a:lnTo>
                  <a:lnTo>
                    <a:pt x="56" y="17"/>
                  </a:lnTo>
                  <a:lnTo>
                    <a:pt x="57"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256"/>
            <p:cNvSpPr>
              <a:spLocks/>
            </p:cNvSpPr>
            <p:nvPr/>
          </p:nvSpPr>
          <p:spPr bwMode="auto">
            <a:xfrm>
              <a:off x="2366169" y="2656681"/>
              <a:ext cx="21600" cy="21600"/>
            </a:xfrm>
            <a:custGeom>
              <a:avLst/>
              <a:gdLst>
                <a:gd name="T0" fmla="*/ 58 w 58"/>
                <a:gd name="T1" fmla="*/ 29 h 58"/>
                <a:gd name="T2" fmla="*/ 56 w 58"/>
                <a:gd name="T3" fmla="*/ 40 h 58"/>
                <a:gd name="T4" fmla="*/ 40 w 58"/>
                <a:gd name="T5" fmla="*/ 56 h 58"/>
                <a:gd name="T6" fmla="*/ 29 w 58"/>
                <a:gd name="T7" fmla="*/ 58 h 58"/>
                <a:gd name="T8" fmla="*/ 17 w 58"/>
                <a:gd name="T9" fmla="*/ 56 h 58"/>
                <a:gd name="T10" fmla="*/ 1 w 58"/>
                <a:gd name="T11" fmla="*/ 40 h 58"/>
                <a:gd name="T12" fmla="*/ 0 w 58"/>
                <a:gd name="T13" fmla="*/ 29 h 58"/>
                <a:gd name="T14" fmla="*/ 1 w 58"/>
                <a:gd name="T15" fmla="*/ 17 h 58"/>
                <a:gd name="T16" fmla="*/ 17 w 58"/>
                <a:gd name="T17" fmla="*/ 1 h 58"/>
                <a:gd name="T18" fmla="*/ 29 w 58"/>
                <a:gd name="T19" fmla="*/ 0 h 58"/>
                <a:gd name="T20" fmla="*/ 40 w 58"/>
                <a:gd name="T21" fmla="*/ 1 h 58"/>
                <a:gd name="T22" fmla="*/ 56 w 58"/>
                <a:gd name="T23" fmla="*/ 17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40"/>
                  </a:lnTo>
                  <a:lnTo>
                    <a:pt x="40" y="56"/>
                  </a:lnTo>
                  <a:lnTo>
                    <a:pt x="29" y="58"/>
                  </a:lnTo>
                  <a:lnTo>
                    <a:pt x="17" y="56"/>
                  </a:lnTo>
                  <a:lnTo>
                    <a:pt x="1" y="40"/>
                  </a:lnTo>
                  <a:lnTo>
                    <a:pt x="0" y="29"/>
                  </a:lnTo>
                  <a:lnTo>
                    <a:pt x="1" y="17"/>
                  </a:lnTo>
                  <a:lnTo>
                    <a:pt x="17" y="1"/>
                  </a:lnTo>
                  <a:lnTo>
                    <a:pt x="29" y="0"/>
                  </a:lnTo>
                  <a:lnTo>
                    <a:pt x="40" y="1"/>
                  </a:lnTo>
                  <a:lnTo>
                    <a:pt x="56" y="17"/>
                  </a:lnTo>
                  <a:lnTo>
                    <a:pt x="58" y="29"/>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35" name="グループ化 134"/>
          <p:cNvGrpSpPr/>
          <p:nvPr/>
        </p:nvGrpSpPr>
        <p:grpSpPr>
          <a:xfrm>
            <a:off x="6197377" y="895350"/>
            <a:ext cx="1583917" cy="1506579"/>
            <a:chOff x="1203003" y="3181151"/>
            <a:chExt cx="812800" cy="773113"/>
          </a:xfrm>
        </p:grpSpPr>
        <p:sp>
          <p:nvSpPr>
            <p:cNvPr id="136" name="Freeform 164"/>
            <p:cNvSpPr>
              <a:spLocks/>
            </p:cNvSpPr>
            <p:nvPr/>
          </p:nvSpPr>
          <p:spPr bwMode="auto">
            <a:xfrm>
              <a:off x="1733228" y="3393876"/>
              <a:ext cx="80963" cy="76200"/>
            </a:xfrm>
            <a:custGeom>
              <a:avLst/>
              <a:gdLst>
                <a:gd name="T0" fmla="*/ 154 w 154"/>
                <a:gd name="T1" fmla="*/ 43 h 144"/>
                <a:gd name="T2" fmla="*/ 92 w 154"/>
                <a:gd name="T3" fmla="*/ 0 h 144"/>
                <a:gd name="T4" fmla="*/ 0 w 154"/>
                <a:gd name="T5" fmla="*/ 108 h 144"/>
                <a:gd name="T6" fmla="*/ 75 w 154"/>
                <a:gd name="T7" fmla="*/ 144 h 144"/>
                <a:gd name="T8" fmla="*/ 154 w 154"/>
                <a:gd name="T9" fmla="*/ 43 h 144"/>
              </a:gdLst>
              <a:ahLst/>
              <a:cxnLst>
                <a:cxn ang="0">
                  <a:pos x="T0" y="T1"/>
                </a:cxn>
                <a:cxn ang="0">
                  <a:pos x="T2" y="T3"/>
                </a:cxn>
                <a:cxn ang="0">
                  <a:pos x="T4" y="T5"/>
                </a:cxn>
                <a:cxn ang="0">
                  <a:pos x="T6" y="T7"/>
                </a:cxn>
                <a:cxn ang="0">
                  <a:pos x="T8" y="T9"/>
                </a:cxn>
              </a:cxnLst>
              <a:rect l="0" t="0" r="r" b="b"/>
              <a:pathLst>
                <a:path w="154" h="144">
                  <a:moveTo>
                    <a:pt x="154" y="43"/>
                  </a:moveTo>
                  <a:lnTo>
                    <a:pt x="92" y="0"/>
                  </a:lnTo>
                  <a:lnTo>
                    <a:pt x="0" y="108"/>
                  </a:lnTo>
                  <a:lnTo>
                    <a:pt x="75" y="144"/>
                  </a:lnTo>
                  <a:lnTo>
                    <a:pt x="154" y="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165"/>
            <p:cNvSpPr>
              <a:spLocks/>
            </p:cNvSpPr>
            <p:nvPr/>
          </p:nvSpPr>
          <p:spPr bwMode="auto">
            <a:xfrm>
              <a:off x="1677666" y="3341489"/>
              <a:ext cx="73025" cy="77788"/>
            </a:xfrm>
            <a:custGeom>
              <a:avLst/>
              <a:gdLst>
                <a:gd name="T0" fmla="*/ 138 w 138"/>
                <a:gd name="T1" fmla="*/ 51 h 147"/>
                <a:gd name="T2" fmla="*/ 86 w 138"/>
                <a:gd name="T3" fmla="*/ 0 h 147"/>
                <a:gd name="T4" fmla="*/ 0 w 138"/>
                <a:gd name="T5" fmla="*/ 81 h 147"/>
                <a:gd name="T6" fmla="*/ 43 w 138"/>
                <a:gd name="T7" fmla="*/ 147 h 147"/>
                <a:gd name="T8" fmla="*/ 138 w 138"/>
                <a:gd name="T9" fmla="*/ 51 h 147"/>
              </a:gdLst>
              <a:ahLst/>
              <a:cxnLst>
                <a:cxn ang="0">
                  <a:pos x="T0" y="T1"/>
                </a:cxn>
                <a:cxn ang="0">
                  <a:pos x="T2" y="T3"/>
                </a:cxn>
                <a:cxn ang="0">
                  <a:pos x="T4" y="T5"/>
                </a:cxn>
                <a:cxn ang="0">
                  <a:pos x="T6" y="T7"/>
                </a:cxn>
                <a:cxn ang="0">
                  <a:pos x="T8" y="T9"/>
                </a:cxn>
              </a:cxnLst>
              <a:rect l="0" t="0" r="r" b="b"/>
              <a:pathLst>
                <a:path w="138" h="147">
                  <a:moveTo>
                    <a:pt x="138" y="51"/>
                  </a:moveTo>
                  <a:lnTo>
                    <a:pt x="86" y="0"/>
                  </a:lnTo>
                  <a:lnTo>
                    <a:pt x="0" y="81"/>
                  </a:lnTo>
                  <a:lnTo>
                    <a:pt x="43" y="147"/>
                  </a:lnTo>
                  <a:lnTo>
                    <a:pt x="138" y="5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166"/>
            <p:cNvSpPr>
              <a:spLocks/>
            </p:cNvSpPr>
            <p:nvPr/>
          </p:nvSpPr>
          <p:spPr bwMode="auto">
            <a:xfrm>
              <a:off x="1666553" y="3319264"/>
              <a:ext cx="55563" cy="65088"/>
            </a:xfrm>
            <a:custGeom>
              <a:avLst/>
              <a:gdLst>
                <a:gd name="T0" fmla="*/ 105 w 105"/>
                <a:gd name="T1" fmla="*/ 43 h 124"/>
                <a:gd name="T2" fmla="*/ 55 w 105"/>
                <a:gd name="T3" fmla="*/ 0 h 124"/>
                <a:gd name="T4" fmla="*/ 0 w 105"/>
                <a:gd name="T5" fmla="*/ 69 h 124"/>
                <a:gd name="T6" fmla="*/ 19 w 105"/>
                <a:gd name="T7" fmla="*/ 124 h 124"/>
                <a:gd name="T8" fmla="*/ 105 w 105"/>
                <a:gd name="T9" fmla="*/ 43 h 124"/>
              </a:gdLst>
              <a:ahLst/>
              <a:cxnLst>
                <a:cxn ang="0">
                  <a:pos x="T0" y="T1"/>
                </a:cxn>
                <a:cxn ang="0">
                  <a:pos x="T2" y="T3"/>
                </a:cxn>
                <a:cxn ang="0">
                  <a:pos x="T4" y="T5"/>
                </a:cxn>
                <a:cxn ang="0">
                  <a:pos x="T6" y="T7"/>
                </a:cxn>
                <a:cxn ang="0">
                  <a:pos x="T8" y="T9"/>
                </a:cxn>
              </a:cxnLst>
              <a:rect l="0" t="0" r="r" b="b"/>
              <a:pathLst>
                <a:path w="105" h="124">
                  <a:moveTo>
                    <a:pt x="105" y="43"/>
                  </a:moveTo>
                  <a:lnTo>
                    <a:pt x="55" y="0"/>
                  </a:lnTo>
                  <a:lnTo>
                    <a:pt x="0" y="69"/>
                  </a:lnTo>
                  <a:lnTo>
                    <a:pt x="19" y="124"/>
                  </a:lnTo>
                  <a:lnTo>
                    <a:pt x="105" y="4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167"/>
            <p:cNvSpPr>
              <a:spLocks/>
            </p:cNvSpPr>
            <p:nvPr/>
          </p:nvSpPr>
          <p:spPr bwMode="auto">
            <a:xfrm>
              <a:off x="1628453" y="3306564"/>
              <a:ext cx="68263" cy="57150"/>
            </a:xfrm>
            <a:custGeom>
              <a:avLst/>
              <a:gdLst>
                <a:gd name="T0" fmla="*/ 129 w 129"/>
                <a:gd name="T1" fmla="*/ 22 h 106"/>
                <a:gd name="T2" fmla="*/ 62 w 129"/>
                <a:gd name="T3" fmla="*/ 0 h 106"/>
                <a:gd name="T4" fmla="*/ 0 w 129"/>
                <a:gd name="T5" fmla="*/ 106 h 106"/>
                <a:gd name="T6" fmla="*/ 74 w 129"/>
                <a:gd name="T7" fmla="*/ 91 h 106"/>
                <a:gd name="T8" fmla="*/ 129 w 129"/>
                <a:gd name="T9" fmla="*/ 22 h 106"/>
              </a:gdLst>
              <a:ahLst/>
              <a:cxnLst>
                <a:cxn ang="0">
                  <a:pos x="T0" y="T1"/>
                </a:cxn>
                <a:cxn ang="0">
                  <a:pos x="T2" y="T3"/>
                </a:cxn>
                <a:cxn ang="0">
                  <a:pos x="T4" y="T5"/>
                </a:cxn>
                <a:cxn ang="0">
                  <a:pos x="T6" y="T7"/>
                </a:cxn>
                <a:cxn ang="0">
                  <a:pos x="T8" y="T9"/>
                </a:cxn>
              </a:cxnLst>
              <a:rect l="0" t="0" r="r" b="b"/>
              <a:pathLst>
                <a:path w="129" h="106">
                  <a:moveTo>
                    <a:pt x="129" y="22"/>
                  </a:moveTo>
                  <a:lnTo>
                    <a:pt x="62" y="0"/>
                  </a:lnTo>
                  <a:lnTo>
                    <a:pt x="0" y="106"/>
                  </a:lnTo>
                  <a:lnTo>
                    <a:pt x="74" y="91"/>
                  </a:lnTo>
                  <a:lnTo>
                    <a:pt x="129" y="2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168"/>
            <p:cNvSpPr>
              <a:spLocks/>
            </p:cNvSpPr>
            <p:nvPr/>
          </p:nvSpPr>
          <p:spPr bwMode="auto">
            <a:xfrm>
              <a:off x="1618928" y="3355776"/>
              <a:ext cx="58738" cy="63500"/>
            </a:xfrm>
            <a:custGeom>
              <a:avLst/>
              <a:gdLst>
                <a:gd name="T0" fmla="*/ 17 w 110"/>
                <a:gd name="T1" fmla="*/ 15 h 121"/>
                <a:gd name="T2" fmla="*/ 0 w 110"/>
                <a:gd name="T3" fmla="*/ 121 h 121"/>
                <a:gd name="T4" fmla="*/ 110 w 110"/>
                <a:gd name="T5" fmla="*/ 55 h 121"/>
                <a:gd name="T6" fmla="*/ 91 w 110"/>
                <a:gd name="T7" fmla="*/ 0 h 121"/>
                <a:gd name="T8" fmla="*/ 17 w 110"/>
                <a:gd name="T9" fmla="*/ 15 h 121"/>
              </a:gdLst>
              <a:ahLst/>
              <a:cxnLst>
                <a:cxn ang="0">
                  <a:pos x="T0" y="T1"/>
                </a:cxn>
                <a:cxn ang="0">
                  <a:pos x="T2" y="T3"/>
                </a:cxn>
                <a:cxn ang="0">
                  <a:pos x="T4" y="T5"/>
                </a:cxn>
                <a:cxn ang="0">
                  <a:pos x="T6" y="T7"/>
                </a:cxn>
                <a:cxn ang="0">
                  <a:pos x="T8" y="T9"/>
                </a:cxn>
              </a:cxnLst>
              <a:rect l="0" t="0" r="r" b="b"/>
              <a:pathLst>
                <a:path w="110" h="121">
                  <a:moveTo>
                    <a:pt x="17" y="15"/>
                  </a:moveTo>
                  <a:lnTo>
                    <a:pt x="0" y="121"/>
                  </a:lnTo>
                  <a:lnTo>
                    <a:pt x="110" y="55"/>
                  </a:lnTo>
                  <a:lnTo>
                    <a:pt x="91" y="0"/>
                  </a:lnTo>
                  <a:lnTo>
                    <a:pt x="17" y="1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169"/>
            <p:cNvSpPr>
              <a:spLocks/>
            </p:cNvSpPr>
            <p:nvPr/>
          </p:nvSpPr>
          <p:spPr bwMode="auto">
            <a:xfrm>
              <a:off x="1618928" y="3384351"/>
              <a:ext cx="80963" cy="90488"/>
            </a:xfrm>
            <a:custGeom>
              <a:avLst/>
              <a:gdLst>
                <a:gd name="T0" fmla="*/ 0 w 153"/>
                <a:gd name="T1" fmla="*/ 66 h 171"/>
                <a:gd name="T2" fmla="*/ 35 w 153"/>
                <a:gd name="T3" fmla="*/ 171 h 171"/>
                <a:gd name="T4" fmla="*/ 153 w 153"/>
                <a:gd name="T5" fmla="*/ 66 h 171"/>
                <a:gd name="T6" fmla="*/ 110 w 153"/>
                <a:gd name="T7" fmla="*/ 0 h 171"/>
                <a:gd name="T8" fmla="*/ 0 w 153"/>
                <a:gd name="T9" fmla="*/ 66 h 171"/>
              </a:gdLst>
              <a:ahLst/>
              <a:cxnLst>
                <a:cxn ang="0">
                  <a:pos x="T0" y="T1"/>
                </a:cxn>
                <a:cxn ang="0">
                  <a:pos x="T2" y="T3"/>
                </a:cxn>
                <a:cxn ang="0">
                  <a:pos x="T4" y="T5"/>
                </a:cxn>
                <a:cxn ang="0">
                  <a:pos x="T6" y="T7"/>
                </a:cxn>
                <a:cxn ang="0">
                  <a:pos x="T8" y="T9"/>
                </a:cxn>
              </a:cxnLst>
              <a:rect l="0" t="0" r="r" b="b"/>
              <a:pathLst>
                <a:path w="153" h="171">
                  <a:moveTo>
                    <a:pt x="0" y="66"/>
                  </a:moveTo>
                  <a:lnTo>
                    <a:pt x="35" y="171"/>
                  </a:lnTo>
                  <a:lnTo>
                    <a:pt x="153" y="66"/>
                  </a:lnTo>
                  <a:lnTo>
                    <a:pt x="110" y="0"/>
                  </a:lnTo>
                  <a:lnTo>
                    <a:pt x="0" y="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170"/>
            <p:cNvSpPr>
              <a:spLocks/>
            </p:cNvSpPr>
            <p:nvPr/>
          </p:nvSpPr>
          <p:spPr bwMode="auto">
            <a:xfrm>
              <a:off x="1677666" y="3451026"/>
              <a:ext cx="95250" cy="85725"/>
            </a:xfrm>
            <a:custGeom>
              <a:avLst/>
              <a:gdLst>
                <a:gd name="T0" fmla="*/ 0 w 178"/>
                <a:gd name="T1" fmla="*/ 130 h 162"/>
                <a:gd name="T2" fmla="*/ 110 w 178"/>
                <a:gd name="T3" fmla="*/ 162 h 162"/>
                <a:gd name="T4" fmla="*/ 178 w 178"/>
                <a:gd name="T5" fmla="*/ 36 h 162"/>
                <a:gd name="T6" fmla="*/ 103 w 178"/>
                <a:gd name="T7" fmla="*/ 0 h 162"/>
                <a:gd name="T8" fmla="*/ 0 w 178"/>
                <a:gd name="T9" fmla="*/ 130 h 162"/>
              </a:gdLst>
              <a:ahLst/>
              <a:cxnLst>
                <a:cxn ang="0">
                  <a:pos x="T0" y="T1"/>
                </a:cxn>
                <a:cxn ang="0">
                  <a:pos x="T2" y="T3"/>
                </a:cxn>
                <a:cxn ang="0">
                  <a:pos x="T4" y="T5"/>
                </a:cxn>
                <a:cxn ang="0">
                  <a:pos x="T6" y="T7"/>
                </a:cxn>
                <a:cxn ang="0">
                  <a:pos x="T8" y="T9"/>
                </a:cxn>
              </a:cxnLst>
              <a:rect l="0" t="0" r="r" b="b"/>
              <a:pathLst>
                <a:path w="178" h="162">
                  <a:moveTo>
                    <a:pt x="0" y="130"/>
                  </a:moveTo>
                  <a:lnTo>
                    <a:pt x="110" y="162"/>
                  </a:lnTo>
                  <a:lnTo>
                    <a:pt x="178" y="36"/>
                  </a:lnTo>
                  <a:lnTo>
                    <a:pt x="103" y="0"/>
                  </a:lnTo>
                  <a:lnTo>
                    <a:pt x="0" y="1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171"/>
            <p:cNvSpPr>
              <a:spLocks/>
            </p:cNvSpPr>
            <p:nvPr/>
          </p:nvSpPr>
          <p:spPr bwMode="auto">
            <a:xfrm>
              <a:off x="1482403" y="3281164"/>
              <a:ext cx="133350" cy="88900"/>
            </a:xfrm>
            <a:custGeom>
              <a:avLst/>
              <a:gdLst>
                <a:gd name="T0" fmla="*/ 250 w 250"/>
                <a:gd name="T1" fmla="*/ 30 h 170"/>
                <a:gd name="T2" fmla="*/ 149 w 250"/>
                <a:gd name="T3" fmla="*/ 0 h 170"/>
                <a:gd name="T4" fmla="*/ 0 w 250"/>
                <a:gd name="T5" fmla="*/ 164 h 170"/>
                <a:gd name="T6" fmla="*/ 155 w 250"/>
                <a:gd name="T7" fmla="*/ 170 h 170"/>
                <a:gd name="T8" fmla="*/ 250 w 250"/>
                <a:gd name="T9" fmla="*/ 30 h 170"/>
              </a:gdLst>
              <a:ahLst/>
              <a:cxnLst>
                <a:cxn ang="0">
                  <a:pos x="T0" y="T1"/>
                </a:cxn>
                <a:cxn ang="0">
                  <a:pos x="T2" y="T3"/>
                </a:cxn>
                <a:cxn ang="0">
                  <a:pos x="T4" y="T5"/>
                </a:cxn>
                <a:cxn ang="0">
                  <a:pos x="T6" y="T7"/>
                </a:cxn>
                <a:cxn ang="0">
                  <a:pos x="T8" y="T9"/>
                </a:cxn>
              </a:cxnLst>
              <a:rect l="0" t="0" r="r" b="b"/>
              <a:pathLst>
                <a:path w="250" h="170">
                  <a:moveTo>
                    <a:pt x="250" y="30"/>
                  </a:moveTo>
                  <a:lnTo>
                    <a:pt x="149" y="0"/>
                  </a:lnTo>
                  <a:lnTo>
                    <a:pt x="0" y="164"/>
                  </a:lnTo>
                  <a:lnTo>
                    <a:pt x="155" y="170"/>
                  </a:lnTo>
                  <a:lnTo>
                    <a:pt x="250" y="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172"/>
            <p:cNvSpPr>
              <a:spLocks/>
            </p:cNvSpPr>
            <p:nvPr/>
          </p:nvSpPr>
          <p:spPr bwMode="auto">
            <a:xfrm>
              <a:off x="1399853" y="3366889"/>
              <a:ext cx="165100" cy="123825"/>
            </a:xfrm>
            <a:custGeom>
              <a:avLst/>
              <a:gdLst>
                <a:gd name="T0" fmla="*/ 313 w 313"/>
                <a:gd name="T1" fmla="*/ 6 h 232"/>
                <a:gd name="T2" fmla="*/ 158 w 313"/>
                <a:gd name="T3" fmla="*/ 0 h 232"/>
                <a:gd name="T4" fmla="*/ 0 w 313"/>
                <a:gd name="T5" fmla="*/ 232 h 232"/>
                <a:gd name="T6" fmla="*/ 255 w 313"/>
                <a:gd name="T7" fmla="*/ 167 h 232"/>
                <a:gd name="T8" fmla="*/ 313 w 313"/>
                <a:gd name="T9" fmla="*/ 6 h 232"/>
              </a:gdLst>
              <a:ahLst/>
              <a:cxnLst>
                <a:cxn ang="0">
                  <a:pos x="T0" y="T1"/>
                </a:cxn>
                <a:cxn ang="0">
                  <a:pos x="T2" y="T3"/>
                </a:cxn>
                <a:cxn ang="0">
                  <a:pos x="T4" y="T5"/>
                </a:cxn>
                <a:cxn ang="0">
                  <a:pos x="T6" y="T7"/>
                </a:cxn>
                <a:cxn ang="0">
                  <a:pos x="T8" y="T9"/>
                </a:cxn>
              </a:cxnLst>
              <a:rect l="0" t="0" r="r" b="b"/>
              <a:pathLst>
                <a:path w="313" h="232">
                  <a:moveTo>
                    <a:pt x="313" y="6"/>
                  </a:moveTo>
                  <a:lnTo>
                    <a:pt x="158" y="0"/>
                  </a:lnTo>
                  <a:lnTo>
                    <a:pt x="0" y="232"/>
                  </a:lnTo>
                  <a:lnTo>
                    <a:pt x="255" y="167"/>
                  </a:lnTo>
                  <a:lnTo>
                    <a:pt x="313" y="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173"/>
            <p:cNvSpPr>
              <a:spLocks/>
            </p:cNvSpPr>
            <p:nvPr/>
          </p:nvSpPr>
          <p:spPr bwMode="auto">
            <a:xfrm>
              <a:off x="1399853" y="3455789"/>
              <a:ext cx="152400" cy="171450"/>
            </a:xfrm>
            <a:custGeom>
              <a:avLst/>
              <a:gdLst>
                <a:gd name="T0" fmla="*/ 255 w 290"/>
                <a:gd name="T1" fmla="*/ 0 h 325"/>
                <a:gd name="T2" fmla="*/ 0 w 290"/>
                <a:gd name="T3" fmla="*/ 65 h 325"/>
                <a:gd name="T4" fmla="*/ 63 w 290"/>
                <a:gd name="T5" fmla="*/ 325 h 325"/>
                <a:gd name="T6" fmla="*/ 290 w 290"/>
                <a:gd name="T7" fmla="*/ 165 h 325"/>
                <a:gd name="T8" fmla="*/ 255 w 290"/>
                <a:gd name="T9" fmla="*/ 0 h 325"/>
              </a:gdLst>
              <a:ahLst/>
              <a:cxnLst>
                <a:cxn ang="0">
                  <a:pos x="T0" y="T1"/>
                </a:cxn>
                <a:cxn ang="0">
                  <a:pos x="T2" y="T3"/>
                </a:cxn>
                <a:cxn ang="0">
                  <a:pos x="T4" y="T5"/>
                </a:cxn>
                <a:cxn ang="0">
                  <a:pos x="T6" y="T7"/>
                </a:cxn>
                <a:cxn ang="0">
                  <a:pos x="T8" y="T9"/>
                </a:cxn>
              </a:cxnLst>
              <a:rect l="0" t="0" r="r" b="b"/>
              <a:pathLst>
                <a:path w="290" h="325">
                  <a:moveTo>
                    <a:pt x="255" y="0"/>
                  </a:moveTo>
                  <a:lnTo>
                    <a:pt x="0" y="65"/>
                  </a:lnTo>
                  <a:lnTo>
                    <a:pt x="63" y="325"/>
                  </a:lnTo>
                  <a:lnTo>
                    <a:pt x="290" y="165"/>
                  </a:lnTo>
                  <a:lnTo>
                    <a:pt x="25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174"/>
            <p:cNvSpPr>
              <a:spLocks/>
            </p:cNvSpPr>
            <p:nvPr/>
          </p:nvSpPr>
          <p:spPr bwMode="auto">
            <a:xfrm>
              <a:off x="1499866" y="3614539"/>
              <a:ext cx="196850" cy="158750"/>
            </a:xfrm>
            <a:custGeom>
              <a:avLst/>
              <a:gdLst>
                <a:gd name="T0" fmla="*/ 203 w 374"/>
                <a:gd name="T1" fmla="*/ 0 h 301"/>
                <a:gd name="T2" fmla="*/ 0 w 374"/>
                <a:gd name="T3" fmla="*/ 278 h 301"/>
                <a:gd name="T4" fmla="*/ 288 w 374"/>
                <a:gd name="T5" fmla="*/ 301 h 301"/>
                <a:gd name="T6" fmla="*/ 374 w 374"/>
                <a:gd name="T7" fmla="*/ 34 h 301"/>
                <a:gd name="T8" fmla="*/ 203 w 374"/>
                <a:gd name="T9" fmla="*/ 0 h 301"/>
              </a:gdLst>
              <a:ahLst/>
              <a:cxnLst>
                <a:cxn ang="0">
                  <a:pos x="T0" y="T1"/>
                </a:cxn>
                <a:cxn ang="0">
                  <a:pos x="T2" y="T3"/>
                </a:cxn>
                <a:cxn ang="0">
                  <a:pos x="T4" y="T5"/>
                </a:cxn>
                <a:cxn ang="0">
                  <a:pos x="T6" y="T7"/>
                </a:cxn>
                <a:cxn ang="0">
                  <a:pos x="T8" y="T9"/>
                </a:cxn>
              </a:cxnLst>
              <a:rect l="0" t="0" r="r" b="b"/>
              <a:pathLst>
                <a:path w="374" h="301">
                  <a:moveTo>
                    <a:pt x="203" y="0"/>
                  </a:moveTo>
                  <a:lnTo>
                    <a:pt x="0" y="278"/>
                  </a:lnTo>
                  <a:lnTo>
                    <a:pt x="288" y="301"/>
                  </a:lnTo>
                  <a:lnTo>
                    <a:pt x="374" y="34"/>
                  </a:lnTo>
                  <a:lnTo>
                    <a:pt x="20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175"/>
            <p:cNvSpPr>
              <a:spLocks/>
            </p:cNvSpPr>
            <p:nvPr/>
          </p:nvSpPr>
          <p:spPr bwMode="auto">
            <a:xfrm>
              <a:off x="1793553" y="3525639"/>
              <a:ext cx="114300" cy="217488"/>
            </a:xfrm>
            <a:custGeom>
              <a:avLst/>
              <a:gdLst>
                <a:gd name="T0" fmla="*/ 0 w 215"/>
                <a:gd name="T1" fmla="*/ 152 h 412"/>
                <a:gd name="T2" fmla="*/ 13 w 215"/>
                <a:gd name="T3" fmla="*/ 412 h 412"/>
                <a:gd name="T4" fmla="*/ 215 w 215"/>
                <a:gd name="T5" fmla="*/ 121 h 412"/>
                <a:gd name="T6" fmla="*/ 161 w 215"/>
                <a:gd name="T7" fmla="*/ 0 h 412"/>
                <a:gd name="T8" fmla="*/ 0 w 215"/>
                <a:gd name="T9" fmla="*/ 152 h 412"/>
              </a:gdLst>
              <a:ahLst/>
              <a:cxnLst>
                <a:cxn ang="0">
                  <a:pos x="T0" y="T1"/>
                </a:cxn>
                <a:cxn ang="0">
                  <a:pos x="T2" y="T3"/>
                </a:cxn>
                <a:cxn ang="0">
                  <a:pos x="T4" y="T5"/>
                </a:cxn>
                <a:cxn ang="0">
                  <a:pos x="T6" y="T7"/>
                </a:cxn>
                <a:cxn ang="0">
                  <a:pos x="T8" y="T9"/>
                </a:cxn>
              </a:cxnLst>
              <a:rect l="0" t="0" r="r" b="b"/>
              <a:pathLst>
                <a:path w="215" h="412">
                  <a:moveTo>
                    <a:pt x="0" y="152"/>
                  </a:moveTo>
                  <a:lnTo>
                    <a:pt x="13" y="412"/>
                  </a:lnTo>
                  <a:lnTo>
                    <a:pt x="215" y="121"/>
                  </a:lnTo>
                  <a:lnTo>
                    <a:pt x="161" y="0"/>
                  </a:lnTo>
                  <a:lnTo>
                    <a:pt x="0" y="15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176"/>
            <p:cNvSpPr>
              <a:spLocks/>
            </p:cNvSpPr>
            <p:nvPr/>
          </p:nvSpPr>
          <p:spPr bwMode="auto">
            <a:xfrm>
              <a:off x="1564953" y="3297039"/>
              <a:ext cx="95250" cy="73025"/>
            </a:xfrm>
            <a:custGeom>
              <a:avLst/>
              <a:gdLst>
                <a:gd name="T0" fmla="*/ 181 w 181"/>
                <a:gd name="T1" fmla="*/ 20 h 140"/>
                <a:gd name="T2" fmla="*/ 95 w 181"/>
                <a:gd name="T3" fmla="*/ 0 h 140"/>
                <a:gd name="T4" fmla="*/ 0 w 181"/>
                <a:gd name="T5" fmla="*/ 140 h 140"/>
                <a:gd name="T6" fmla="*/ 119 w 181"/>
                <a:gd name="T7" fmla="*/ 126 h 140"/>
                <a:gd name="T8" fmla="*/ 181 w 181"/>
                <a:gd name="T9" fmla="*/ 20 h 140"/>
              </a:gdLst>
              <a:ahLst/>
              <a:cxnLst>
                <a:cxn ang="0">
                  <a:pos x="T0" y="T1"/>
                </a:cxn>
                <a:cxn ang="0">
                  <a:pos x="T2" y="T3"/>
                </a:cxn>
                <a:cxn ang="0">
                  <a:pos x="T4" y="T5"/>
                </a:cxn>
                <a:cxn ang="0">
                  <a:pos x="T6" y="T7"/>
                </a:cxn>
                <a:cxn ang="0">
                  <a:pos x="T8" y="T9"/>
                </a:cxn>
              </a:cxnLst>
              <a:rect l="0" t="0" r="r" b="b"/>
              <a:pathLst>
                <a:path w="181" h="140">
                  <a:moveTo>
                    <a:pt x="181" y="20"/>
                  </a:moveTo>
                  <a:lnTo>
                    <a:pt x="95" y="0"/>
                  </a:lnTo>
                  <a:lnTo>
                    <a:pt x="0" y="140"/>
                  </a:lnTo>
                  <a:lnTo>
                    <a:pt x="119" y="126"/>
                  </a:lnTo>
                  <a:lnTo>
                    <a:pt x="181" y="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177"/>
            <p:cNvSpPr>
              <a:spLocks/>
            </p:cNvSpPr>
            <p:nvPr/>
          </p:nvSpPr>
          <p:spPr bwMode="auto">
            <a:xfrm>
              <a:off x="1534791" y="3363714"/>
              <a:ext cx="93663" cy="92075"/>
            </a:xfrm>
            <a:custGeom>
              <a:avLst/>
              <a:gdLst>
                <a:gd name="T0" fmla="*/ 177 w 177"/>
                <a:gd name="T1" fmla="*/ 0 h 175"/>
                <a:gd name="T2" fmla="*/ 58 w 177"/>
                <a:gd name="T3" fmla="*/ 14 h 175"/>
                <a:gd name="T4" fmla="*/ 0 w 177"/>
                <a:gd name="T5" fmla="*/ 175 h 175"/>
                <a:gd name="T6" fmla="*/ 160 w 177"/>
                <a:gd name="T7" fmla="*/ 106 h 175"/>
                <a:gd name="T8" fmla="*/ 177 w 177"/>
                <a:gd name="T9" fmla="*/ 0 h 175"/>
              </a:gdLst>
              <a:ahLst/>
              <a:cxnLst>
                <a:cxn ang="0">
                  <a:pos x="T0" y="T1"/>
                </a:cxn>
                <a:cxn ang="0">
                  <a:pos x="T2" y="T3"/>
                </a:cxn>
                <a:cxn ang="0">
                  <a:pos x="T4" y="T5"/>
                </a:cxn>
                <a:cxn ang="0">
                  <a:pos x="T6" y="T7"/>
                </a:cxn>
                <a:cxn ang="0">
                  <a:pos x="T8" y="T9"/>
                </a:cxn>
              </a:cxnLst>
              <a:rect l="0" t="0" r="r" b="b"/>
              <a:pathLst>
                <a:path w="177" h="175">
                  <a:moveTo>
                    <a:pt x="177" y="0"/>
                  </a:moveTo>
                  <a:lnTo>
                    <a:pt x="58" y="14"/>
                  </a:lnTo>
                  <a:lnTo>
                    <a:pt x="0" y="175"/>
                  </a:lnTo>
                  <a:lnTo>
                    <a:pt x="160" y="106"/>
                  </a:lnTo>
                  <a:lnTo>
                    <a:pt x="17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178"/>
            <p:cNvSpPr>
              <a:spLocks/>
            </p:cNvSpPr>
            <p:nvPr/>
          </p:nvSpPr>
          <p:spPr bwMode="auto">
            <a:xfrm>
              <a:off x="1534791" y="3419276"/>
              <a:ext cx="103188" cy="123825"/>
            </a:xfrm>
            <a:custGeom>
              <a:avLst/>
              <a:gdLst>
                <a:gd name="T0" fmla="*/ 160 w 195"/>
                <a:gd name="T1" fmla="*/ 0 h 234"/>
                <a:gd name="T2" fmla="*/ 0 w 195"/>
                <a:gd name="T3" fmla="*/ 69 h 234"/>
                <a:gd name="T4" fmla="*/ 35 w 195"/>
                <a:gd name="T5" fmla="*/ 234 h 234"/>
                <a:gd name="T6" fmla="*/ 195 w 195"/>
                <a:gd name="T7" fmla="*/ 105 h 234"/>
                <a:gd name="T8" fmla="*/ 160 w 195"/>
                <a:gd name="T9" fmla="*/ 0 h 234"/>
              </a:gdLst>
              <a:ahLst/>
              <a:cxnLst>
                <a:cxn ang="0">
                  <a:pos x="T0" y="T1"/>
                </a:cxn>
                <a:cxn ang="0">
                  <a:pos x="T2" y="T3"/>
                </a:cxn>
                <a:cxn ang="0">
                  <a:pos x="T4" y="T5"/>
                </a:cxn>
                <a:cxn ang="0">
                  <a:pos x="T6" y="T7"/>
                </a:cxn>
                <a:cxn ang="0">
                  <a:pos x="T8" y="T9"/>
                </a:cxn>
              </a:cxnLst>
              <a:rect l="0" t="0" r="r" b="b"/>
              <a:pathLst>
                <a:path w="195" h="234">
                  <a:moveTo>
                    <a:pt x="160" y="0"/>
                  </a:moveTo>
                  <a:lnTo>
                    <a:pt x="0" y="69"/>
                  </a:lnTo>
                  <a:lnTo>
                    <a:pt x="35" y="234"/>
                  </a:lnTo>
                  <a:lnTo>
                    <a:pt x="195" y="105"/>
                  </a:lnTo>
                  <a:lnTo>
                    <a:pt x="16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179"/>
            <p:cNvSpPr>
              <a:spLocks/>
            </p:cNvSpPr>
            <p:nvPr/>
          </p:nvSpPr>
          <p:spPr bwMode="auto">
            <a:xfrm>
              <a:off x="1606228" y="3519289"/>
              <a:ext cx="130175" cy="112713"/>
            </a:xfrm>
            <a:custGeom>
              <a:avLst/>
              <a:gdLst>
                <a:gd name="T0" fmla="*/ 135 w 245"/>
                <a:gd name="T1" fmla="*/ 0 h 213"/>
                <a:gd name="T2" fmla="*/ 0 w 245"/>
                <a:gd name="T3" fmla="*/ 179 h 213"/>
                <a:gd name="T4" fmla="*/ 171 w 245"/>
                <a:gd name="T5" fmla="*/ 213 h 213"/>
                <a:gd name="T6" fmla="*/ 245 w 245"/>
                <a:gd name="T7" fmla="*/ 32 h 213"/>
                <a:gd name="T8" fmla="*/ 135 w 245"/>
                <a:gd name="T9" fmla="*/ 0 h 213"/>
              </a:gdLst>
              <a:ahLst/>
              <a:cxnLst>
                <a:cxn ang="0">
                  <a:pos x="T0" y="T1"/>
                </a:cxn>
                <a:cxn ang="0">
                  <a:pos x="T2" y="T3"/>
                </a:cxn>
                <a:cxn ang="0">
                  <a:pos x="T4" y="T5"/>
                </a:cxn>
                <a:cxn ang="0">
                  <a:pos x="T6" y="T7"/>
                </a:cxn>
                <a:cxn ang="0">
                  <a:pos x="T8" y="T9"/>
                </a:cxn>
              </a:cxnLst>
              <a:rect l="0" t="0" r="r" b="b"/>
              <a:pathLst>
                <a:path w="245" h="213">
                  <a:moveTo>
                    <a:pt x="135" y="0"/>
                  </a:moveTo>
                  <a:lnTo>
                    <a:pt x="0" y="179"/>
                  </a:lnTo>
                  <a:lnTo>
                    <a:pt x="171" y="213"/>
                  </a:lnTo>
                  <a:lnTo>
                    <a:pt x="245" y="32"/>
                  </a:lnTo>
                  <a:lnTo>
                    <a:pt x="13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180"/>
            <p:cNvSpPr>
              <a:spLocks/>
            </p:cNvSpPr>
            <p:nvPr/>
          </p:nvSpPr>
          <p:spPr bwMode="auto">
            <a:xfrm>
              <a:off x="1793553" y="3473251"/>
              <a:ext cx="85725" cy="133350"/>
            </a:xfrm>
            <a:custGeom>
              <a:avLst/>
              <a:gdLst>
                <a:gd name="T0" fmla="*/ 10 w 161"/>
                <a:gd name="T1" fmla="*/ 93 h 250"/>
                <a:gd name="T2" fmla="*/ 0 w 161"/>
                <a:gd name="T3" fmla="*/ 250 h 250"/>
                <a:gd name="T4" fmla="*/ 161 w 161"/>
                <a:gd name="T5" fmla="*/ 98 h 250"/>
                <a:gd name="T6" fmla="*/ 127 w 161"/>
                <a:gd name="T7" fmla="*/ 0 h 250"/>
                <a:gd name="T8" fmla="*/ 10 w 161"/>
                <a:gd name="T9" fmla="*/ 93 h 250"/>
              </a:gdLst>
              <a:ahLst/>
              <a:cxnLst>
                <a:cxn ang="0">
                  <a:pos x="T0" y="T1"/>
                </a:cxn>
                <a:cxn ang="0">
                  <a:pos x="T2" y="T3"/>
                </a:cxn>
                <a:cxn ang="0">
                  <a:pos x="T4" y="T5"/>
                </a:cxn>
                <a:cxn ang="0">
                  <a:pos x="T6" y="T7"/>
                </a:cxn>
                <a:cxn ang="0">
                  <a:pos x="T8" y="T9"/>
                </a:cxn>
              </a:cxnLst>
              <a:rect l="0" t="0" r="r" b="b"/>
              <a:pathLst>
                <a:path w="161" h="250">
                  <a:moveTo>
                    <a:pt x="10" y="93"/>
                  </a:moveTo>
                  <a:lnTo>
                    <a:pt x="0" y="250"/>
                  </a:lnTo>
                  <a:lnTo>
                    <a:pt x="161" y="98"/>
                  </a:lnTo>
                  <a:lnTo>
                    <a:pt x="127" y="0"/>
                  </a:lnTo>
                  <a:lnTo>
                    <a:pt x="10" y="9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181"/>
            <p:cNvSpPr>
              <a:spLocks/>
            </p:cNvSpPr>
            <p:nvPr/>
          </p:nvSpPr>
          <p:spPr bwMode="auto">
            <a:xfrm>
              <a:off x="1433191" y="3543101"/>
              <a:ext cx="173038" cy="217488"/>
            </a:xfrm>
            <a:custGeom>
              <a:avLst/>
              <a:gdLst>
                <a:gd name="T0" fmla="*/ 0 w 329"/>
                <a:gd name="T1" fmla="*/ 160 h 412"/>
                <a:gd name="T2" fmla="*/ 126 w 329"/>
                <a:gd name="T3" fmla="*/ 412 h 412"/>
                <a:gd name="T4" fmla="*/ 329 w 329"/>
                <a:gd name="T5" fmla="*/ 134 h 412"/>
                <a:gd name="T6" fmla="*/ 227 w 329"/>
                <a:gd name="T7" fmla="*/ 0 h 412"/>
                <a:gd name="T8" fmla="*/ 0 w 329"/>
                <a:gd name="T9" fmla="*/ 160 h 412"/>
              </a:gdLst>
              <a:ahLst/>
              <a:cxnLst>
                <a:cxn ang="0">
                  <a:pos x="T0" y="T1"/>
                </a:cxn>
                <a:cxn ang="0">
                  <a:pos x="T2" y="T3"/>
                </a:cxn>
                <a:cxn ang="0">
                  <a:pos x="T4" y="T5"/>
                </a:cxn>
                <a:cxn ang="0">
                  <a:pos x="T6" y="T7"/>
                </a:cxn>
                <a:cxn ang="0">
                  <a:pos x="T8" y="T9"/>
                </a:cxn>
              </a:cxnLst>
              <a:rect l="0" t="0" r="r" b="b"/>
              <a:pathLst>
                <a:path w="329" h="412">
                  <a:moveTo>
                    <a:pt x="0" y="160"/>
                  </a:moveTo>
                  <a:lnTo>
                    <a:pt x="126" y="412"/>
                  </a:lnTo>
                  <a:lnTo>
                    <a:pt x="329" y="134"/>
                  </a:lnTo>
                  <a:lnTo>
                    <a:pt x="227" y="0"/>
                  </a:lnTo>
                  <a:lnTo>
                    <a:pt x="0" y="1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182"/>
            <p:cNvSpPr>
              <a:spLocks/>
            </p:cNvSpPr>
            <p:nvPr/>
          </p:nvSpPr>
          <p:spPr bwMode="auto">
            <a:xfrm>
              <a:off x="1552253" y="3474839"/>
              <a:ext cx="125413" cy="139700"/>
            </a:xfrm>
            <a:custGeom>
              <a:avLst/>
              <a:gdLst>
                <a:gd name="T0" fmla="*/ 0 w 237"/>
                <a:gd name="T1" fmla="*/ 129 h 263"/>
                <a:gd name="T2" fmla="*/ 102 w 237"/>
                <a:gd name="T3" fmla="*/ 263 h 263"/>
                <a:gd name="T4" fmla="*/ 237 w 237"/>
                <a:gd name="T5" fmla="*/ 84 h 263"/>
                <a:gd name="T6" fmla="*/ 160 w 237"/>
                <a:gd name="T7" fmla="*/ 0 h 263"/>
                <a:gd name="T8" fmla="*/ 0 w 237"/>
                <a:gd name="T9" fmla="*/ 129 h 263"/>
              </a:gdLst>
              <a:ahLst/>
              <a:cxnLst>
                <a:cxn ang="0">
                  <a:pos x="T0" y="T1"/>
                </a:cxn>
                <a:cxn ang="0">
                  <a:pos x="T2" y="T3"/>
                </a:cxn>
                <a:cxn ang="0">
                  <a:pos x="T4" y="T5"/>
                </a:cxn>
                <a:cxn ang="0">
                  <a:pos x="T6" y="T7"/>
                </a:cxn>
                <a:cxn ang="0">
                  <a:pos x="T8" y="T9"/>
                </a:cxn>
              </a:cxnLst>
              <a:rect l="0" t="0" r="r" b="b"/>
              <a:pathLst>
                <a:path w="237" h="263">
                  <a:moveTo>
                    <a:pt x="0" y="129"/>
                  </a:moveTo>
                  <a:lnTo>
                    <a:pt x="102" y="263"/>
                  </a:lnTo>
                  <a:lnTo>
                    <a:pt x="237" y="84"/>
                  </a:lnTo>
                  <a:lnTo>
                    <a:pt x="160" y="0"/>
                  </a:lnTo>
                  <a:lnTo>
                    <a:pt x="0" y="12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183"/>
            <p:cNvSpPr>
              <a:spLocks/>
            </p:cNvSpPr>
            <p:nvPr/>
          </p:nvSpPr>
          <p:spPr bwMode="auto">
            <a:xfrm>
              <a:off x="1637978" y="3419276"/>
              <a:ext cx="95250" cy="100013"/>
            </a:xfrm>
            <a:custGeom>
              <a:avLst/>
              <a:gdLst>
                <a:gd name="T0" fmla="*/ 0 w 180"/>
                <a:gd name="T1" fmla="*/ 105 h 189"/>
                <a:gd name="T2" fmla="*/ 77 w 180"/>
                <a:gd name="T3" fmla="*/ 189 h 189"/>
                <a:gd name="T4" fmla="*/ 180 w 180"/>
                <a:gd name="T5" fmla="*/ 59 h 189"/>
                <a:gd name="T6" fmla="*/ 118 w 180"/>
                <a:gd name="T7" fmla="*/ 0 h 189"/>
                <a:gd name="T8" fmla="*/ 0 w 180"/>
                <a:gd name="T9" fmla="*/ 105 h 189"/>
              </a:gdLst>
              <a:ahLst/>
              <a:cxnLst>
                <a:cxn ang="0">
                  <a:pos x="T0" y="T1"/>
                </a:cxn>
                <a:cxn ang="0">
                  <a:pos x="T2" y="T3"/>
                </a:cxn>
                <a:cxn ang="0">
                  <a:pos x="T4" y="T5"/>
                </a:cxn>
                <a:cxn ang="0">
                  <a:pos x="T6" y="T7"/>
                </a:cxn>
                <a:cxn ang="0">
                  <a:pos x="T8" y="T9"/>
                </a:cxn>
              </a:cxnLst>
              <a:rect l="0" t="0" r="r" b="b"/>
              <a:pathLst>
                <a:path w="180" h="189">
                  <a:moveTo>
                    <a:pt x="0" y="105"/>
                  </a:moveTo>
                  <a:lnTo>
                    <a:pt x="77" y="189"/>
                  </a:lnTo>
                  <a:lnTo>
                    <a:pt x="180" y="59"/>
                  </a:lnTo>
                  <a:lnTo>
                    <a:pt x="118" y="0"/>
                  </a:lnTo>
                  <a:lnTo>
                    <a:pt x="0" y="1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184"/>
            <p:cNvSpPr>
              <a:spLocks/>
            </p:cNvSpPr>
            <p:nvPr/>
          </p:nvSpPr>
          <p:spPr bwMode="auto">
            <a:xfrm>
              <a:off x="1699891" y="3368476"/>
              <a:ext cx="80963" cy="82550"/>
            </a:xfrm>
            <a:custGeom>
              <a:avLst/>
              <a:gdLst>
                <a:gd name="T0" fmla="*/ 0 w 154"/>
                <a:gd name="T1" fmla="*/ 96 h 155"/>
                <a:gd name="T2" fmla="*/ 62 w 154"/>
                <a:gd name="T3" fmla="*/ 155 h 155"/>
                <a:gd name="T4" fmla="*/ 154 w 154"/>
                <a:gd name="T5" fmla="*/ 47 h 155"/>
                <a:gd name="T6" fmla="*/ 95 w 154"/>
                <a:gd name="T7" fmla="*/ 0 h 155"/>
                <a:gd name="T8" fmla="*/ 0 w 154"/>
                <a:gd name="T9" fmla="*/ 96 h 155"/>
              </a:gdLst>
              <a:ahLst/>
              <a:cxnLst>
                <a:cxn ang="0">
                  <a:pos x="T0" y="T1"/>
                </a:cxn>
                <a:cxn ang="0">
                  <a:pos x="T2" y="T3"/>
                </a:cxn>
                <a:cxn ang="0">
                  <a:pos x="T4" y="T5"/>
                </a:cxn>
                <a:cxn ang="0">
                  <a:pos x="T6" y="T7"/>
                </a:cxn>
                <a:cxn ang="0">
                  <a:pos x="T8" y="T9"/>
                </a:cxn>
              </a:cxnLst>
              <a:rect l="0" t="0" r="r" b="b"/>
              <a:pathLst>
                <a:path w="154" h="155">
                  <a:moveTo>
                    <a:pt x="0" y="96"/>
                  </a:moveTo>
                  <a:lnTo>
                    <a:pt x="62" y="155"/>
                  </a:lnTo>
                  <a:lnTo>
                    <a:pt x="154" y="47"/>
                  </a:lnTo>
                  <a:lnTo>
                    <a:pt x="95" y="0"/>
                  </a:lnTo>
                  <a:lnTo>
                    <a:pt x="0" y="9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185"/>
            <p:cNvSpPr>
              <a:spLocks/>
            </p:cNvSpPr>
            <p:nvPr/>
          </p:nvSpPr>
          <p:spPr bwMode="auto">
            <a:xfrm>
              <a:off x="1652266" y="3606601"/>
              <a:ext cx="147638" cy="166688"/>
            </a:xfrm>
            <a:custGeom>
              <a:avLst/>
              <a:gdLst>
                <a:gd name="T0" fmla="*/ 0 w 281"/>
                <a:gd name="T1" fmla="*/ 316 h 316"/>
                <a:gd name="T2" fmla="*/ 281 w 281"/>
                <a:gd name="T3" fmla="*/ 260 h 316"/>
                <a:gd name="T4" fmla="*/ 268 w 281"/>
                <a:gd name="T5" fmla="*/ 0 h 316"/>
                <a:gd name="T6" fmla="*/ 86 w 281"/>
                <a:gd name="T7" fmla="*/ 49 h 316"/>
                <a:gd name="T8" fmla="*/ 0 w 281"/>
                <a:gd name="T9" fmla="*/ 316 h 316"/>
              </a:gdLst>
              <a:ahLst/>
              <a:cxnLst>
                <a:cxn ang="0">
                  <a:pos x="T0" y="T1"/>
                </a:cxn>
                <a:cxn ang="0">
                  <a:pos x="T2" y="T3"/>
                </a:cxn>
                <a:cxn ang="0">
                  <a:pos x="T4" y="T5"/>
                </a:cxn>
                <a:cxn ang="0">
                  <a:pos x="T6" y="T7"/>
                </a:cxn>
                <a:cxn ang="0">
                  <a:pos x="T8" y="T9"/>
                </a:cxn>
              </a:cxnLst>
              <a:rect l="0" t="0" r="r" b="b"/>
              <a:pathLst>
                <a:path w="281" h="316">
                  <a:moveTo>
                    <a:pt x="0" y="316"/>
                  </a:moveTo>
                  <a:lnTo>
                    <a:pt x="281" y="260"/>
                  </a:lnTo>
                  <a:lnTo>
                    <a:pt x="268" y="0"/>
                  </a:lnTo>
                  <a:lnTo>
                    <a:pt x="86" y="49"/>
                  </a:lnTo>
                  <a:lnTo>
                    <a:pt x="0" y="31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186"/>
            <p:cNvSpPr>
              <a:spLocks/>
            </p:cNvSpPr>
            <p:nvPr/>
          </p:nvSpPr>
          <p:spPr bwMode="auto">
            <a:xfrm>
              <a:off x="1696716" y="3522464"/>
              <a:ext cx="101600" cy="109538"/>
            </a:xfrm>
            <a:custGeom>
              <a:avLst/>
              <a:gdLst>
                <a:gd name="T0" fmla="*/ 0 w 192"/>
                <a:gd name="T1" fmla="*/ 206 h 206"/>
                <a:gd name="T2" fmla="*/ 182 w 192"/>
                <a:gd name="T3" fmla="*/ 157 h 206"/>
                <a:gd name="T4" fmla="*/ 192 w 192"/>
                <a:gd name="T5" fmla="*/ 0 h 206"/>
                <a:gd name="T6" fmla="*/ 74 w 192"/>
                <a:gd name="T7" fmla="*/ 25 h 206"/>
                <a:gd name="T8" fmla="*/ 0 w 192"/>
                <a:gd name="T9" fmla="*/ 206 h 206"/>
              </a:gdLst>
              <a:ahLst/>
              <a:cxnLst>
                <a:cxn ang="0">
                  <a:pos x="T0" y="T1"/>
                </a:cxn>
                <a:cxn ang="0">
                  <a:pos x="T2" y="T3"/>
                </a:cxn>
                <a:cxn ang="0">
                  <a:pos x="T4" y="T5"/>
                </a:cxn>
                <a:cxn ang="0">
                  <a:pos x="T6" y="T7"/>
                </a:cxn>
                <a:cxn ang="0">
                  <a:pos x="T8" y="T9"/>
                </a:cxn>
              </a:cxnLst>
              <a:rect l="0" t="0" r="r" b="b"/>
              <a:pathLst>
                <a:path w="192" h="206">
                  <a:moveTo>
                    <a:pt x="0" y="206"/>
                  </a:moveTo>
                  <a:lnTo>
                    <a:pt x="182" y="157"/>
                  </a:lnTo>
                  <a:lnTo>
                    <a:pt x="192" y="0"/>
                  </a:lnTo>
                  <a:lnTo>
                    <a:pt x="74" y="25"/>
                  </a:lnTo>
                  <a:lnTo>
                    <a:pt x="0" y="20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187"/>
            <p:cNvSpPr>
              <a:spLocks/>
            </p:cNvSpPr>
            <p:nvPr/>
          </p:nvSpPr>
          <p:spPr bwMode="auto">
            <a:xfrm>
              <a:off x="1736403" y="3470076"/>
              <a:ext cx="68263" cy="66675"/>
            </a:xfrm>
            <a:custGeom>
              <a:avLst/>
              <a:gdLst>
                <a:gd name="T0" fmla="*/ 0 w 128"/>
                <a:gd name="T1" fmla="*/ 126 h 126"/>
                <a:gd name="T2" fmla="*/ 118 w 128"/>
                <a:gd name="T3" fmla="*/ 101 h 126"/>
                <a:gd name="T4" fmla="*/ 128 w 128"/>
                <a:gd name="T5" fmla="*/ 15 h 126"/>
                <a:gd name="T6" fmla="*/ 68 w 128"/>
                <a:gd name="T7" fmla="*/ 0 h 126"/>
                <a:gd name="T8" fmla="*/ 0 w 128"/>
                <a:gd name="T9" fmla="*/ 126 h 126"/>
              </a:gdLst>
              <a:ahLst/>
              <a:cxnLst>
                <a:cxn ang="0">
                  <a:pos x="T0" y="T1"/>
                </a:cxn>
                <a:cxn ang="0">
                  <a:pos x="T2" y="T3"/>
                </a:cxn>
                <a:cxn ang="0">
                  <a:pos x="T4" y="T5"/>
                </a:cxn>
                <a:cxn ang="0">
                  <a:pos x="T6" y="T7"/>
                </a:cxn>
                <a:cxn ang="0">
                  <a:pos x="T8" y="T9"/>
                </a:cxn>
              </a:cxnLst>
              <a:rect l="0" t="0" r="r" b="b"/>
              <a:pathLst>
                <a:path w="128" h="126">
                  <a:moveTo>
                    <a:pt x="0" y="126"/>
                  </a:moveTo>
                  <a:lnTo>
                    <a:pt x="118" y="101"/>
                  </a:lnTo>
                  <a:lnTo>
                    <a:pt x="128" y="15"/>
                  </a:lnTo>
                  <a:lnTo>
                    <a:pt x="68" y="0"/>
                  </a:lnTo>
                  <a:lnTo>
                    <a:pt x="0" y="126"/>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0" name="Freeform 188"/>
            <p:cNvSpPr>
              <a:spLocks/>
            </p:cNvSpPr>
            <p:nvPr/>
          </p:nvSpPr>
          <p:spPr bwMode="auto">
            <a:xfrm>
              <a:off x="1772091" y="3412348"/>
              <a:ext cx="95311" cy="109907"/>
            </a:xfrm>
            <a:custGeom>
              <a:avLst/>
              <a:gdLst>
                <a:gd name="T0" fmla="*/ 0 w 132"/>
                <a:gd name="T1" fmla="*/ 101 h 116"/>
                <a:gd name="T2" fmla="*/ 60 w 132"/>
                <a:gd name="T3" fmla="*/ 116 h 116"/>
                <a:gd name="T4" fmla="*/ 132 w 132"/>
                <a:gd name="T5" fmla="*/ 42 h 116"/>
                <a:gd name="T6" fmla="*/ 79 w 132"/>
                <a:gd name="T7" fmla="*/ 0 h 116"/>
                <a:gd name="T8" fmla="*/ 0 w 132"/>
                <a:gd name="T9" fmla="*/ 101 h 116"/>
                <a:gd name="connsiteX0" fmla="*/ 0 w 12727"/>
                <a:gd name="connsiteY0" fmla="*/ 8707 h 10000"/>
                <a:gd name="connsiteX1" fmla="*/ 4545 w 12727"/>
                <a:gd name="connsiteY1" fmla="*/ 10000 h 10000"/>
                <a:gd name="connsiteX2" fmla="*/ 12727 w 12727"/>
                <a:gd name="connsiteY2" fmla="*/ 8621 h 10000"/>
                <a:gd name="connsiteX3" fmla="*/ 5985 w 12727"/>
                <a:gd name="connsiteY3" fmla="*/ 0 h 10000"/>
                <a:gd name="connsiteX4" fmla="*/ 0 w 12727"/>
                <a:gd name="connsiteY4" fmla="*/ 8707 h 10000"/>
                <a:gd name="connsiteX0" fmla="*/ 0 w 12727"/>
                <a:gd name="connsiteY0" fmla="*/ 8707 h 16154"/>
                <a:gd name="connsiteX1" fmla="*/ 3863 w 12727"/>
                <a:gd name="connsiteY1" fmla="*/ 16154 h 16154"/>
                <a:gd name="connsiteX2" fmla="*/ 12727 w 12727"/>
                <a:gd name="connsiteY2" fmla="*/ 8621 h 16154"/>
                <a:gd name="connsiteX3" fmla="*/ 5985 w 12727"/>
                <a:gd name="connsiteY3" fmla="*/ 0 h 16154"/>
                <a:gd name="connsiteX4" fmla="*/ 0 w 12727"/>
                <a:gd name="connsiteY4" fmla="*/ 8707 h 16154"/>
                <a:gd name="connsiteX0" fmla="*/ 0 w 12727"/>
                <a:gd name="connsiteY0" fmla="*/ 8707 h 17252"/>
                <a:gd name="connsiteX1" fmla="*/ 5453 w 12727"/>
                <a:gd name="connsiteY1" fmla="*/ 17252 h 17252"/>
                <a:gd name="connsiteX2" fmla="*/ 12727 w 12727"/>
                <a:gd name="connsiteY2" fmla="*/ 8621 h 17252"/>
                <a:gd name="connsiteX3" fmla="*/ 5985 w 12727"/>
                <a:gd name="connsiteY3" fmla="*/ 0 h 17252"/>
                <a:gd name="connsiteX4" fmla="*/ 0 w 12727"/>
                <a:gd name="connsiteY4" fmla="*/ 8707 h 17252"/>
                <a:gd name="connsiteX0" fmla="*/ 0 w 12727"/>
                <a:gd name="connsiteY0" fmla="*/ 8707 h 18350"/>
                <a:gd name="connsiteX1" fmla="*/ 4181 w 12727"/>
                <a:gd name="connsiteY1" fmla="*/ 18350 h 18350"/>
                <a:gd name="connsiteX2" fmla="*/ 12727 w 12727"/>
                <a:gd name="connsiteY2" fmla="*/ 8621 h 18350"/>
                <a:gd name="connsiteX3" fmla="*/ 5985 w 12727"/>
                <a:gd name="connsiteY3" fmla="*/ 0 h 18350"/>
                <a:gd name="connsiteX4" fmla="*/ 0 w 12727"/>
                <a:gd name="connsiteY4" fmla="*/ 8707 h 18350"/>
                <a:gd name="connsiteX0" fmla="*/ 0 w 12727"/>
                <a:gd name="connsiteY0" fmla="*/ 8707 h 10511"/>
                <a:gd name="connsiteX1" fmla="*/ 5771 w 12727"/>
                <a:gd name="connsiteY1" fmla="*/ 10511 h 10511"/>
                <a:gd name="connsiteX2" fmla="*/ 12727 w 12727"/>
                <a:gd name="connsiteY2" fmla="*/ 8621 h 10511"/>
                <a:gd name="connsiteX3" fmla="*/ 5985 w 12727"/>
                <a:gd name="connsiteY3" fmla="*/ 0 h 10511"/>
                <a:gd name="connsiteX4" fmla="*/ 0 w 12727"/>
                <a:gd name="connsiteY4" fmla="*/ 8707 h 10511"/>
                <a:gd name="connsiteX0" fmla="*/ 0 w 12727"/>
                <a:gd name="connsiteY0" fmla="*/ 8707 h 17230"/>
                <a:gd name="connsiteX1" fmla="*/ 3863 w 12727"/>
                <a:gd name="connsiteY1" fmla="*/ 17230 h 17230"/>
                <a:gd name="connsiteX2" fmla="*/ 12727 w 12727"/>
                <a:gd name="connsiteY2" fmla="*/ 8621 h 17230"/>
                <a:gd name="connsiteX3" fmla="*/ 5985 w 12727"/>
                <a:gd name="connsiteY3" fmla="*/ 0 h 17230"/>
                <a:gd name="connsiteX4" fmla="*/ 0 w 12727"/>
                <a:gd name="connsiteY4" fmla="*/ 8707 h 1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 h="17230">
                  <a:moveTo>
                    <a:pt x="0" y="8707"/>
                  </a:moveTo>
                  <a:lnTo>
                    <a:pt x="3863" y="17230"/>
                  </a:lnTo>
                  <a:lnTo>
                    <a:pt x="12727" y="8621"/>
                  </a:lnTo>
                  <a:lnTo>
                    <a:pt x="5985" y="0"/>
                  </a:lnTo>
                  <a:lnTo>
                    <a:pt x="0" y="870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1" name="Freeform 189"/>
            <p:cNvSpPr>
              <a:spLocks/>
            </p:cNvSpPr>
            <p:nvPr/>
          </p:nvSpPr>
          <p:spPr bwMode="auto">
            <a:xfrm>
              <a:off x="1799903" y="3589139"/>
              <a:ext cx="165100" cy="206375"/>
            </a:xfrm>
            <a:custGeom>
              <a:avLst/>
              <a:gdLst>
                <a:gd name="T0" fmla="*/ 202 w 310"/>
                <a:gd name="T1" fmla="*/ 0 h 389"/>
                <a:gd name="T2" fmla="*/ 0 w 310"/>
                <a:gd name="T3" fmla="*/ 291 h 389"/>
                <a:gd name="T4" fmla="*/ 213 w 310"/>
                <a:gd name="T5" fmla="*/ 389 h 389"/>
                <a:gd name="T6" fmla="*/ 310 w 310"/>
                <a:gd name="T7" fmla="*/ 87 h 389"/>
                <a:gd name="T8" fmla="*/ 202 w 310"/>
                <a:gd name="T9" fmla="*/ 0 h 389"/>
              </a:gdLst>
              <a:ahLst/>
              <a:cxnLst>
                <a:cxn ang="0">
                  <a:pos x="T0" y="T1"/>
                </a:cxn>
                <a:cxn ang="0">
                  <a:pos x="T2" y="T3"/>
                </a:cxn>
                <a:cxn ang="0">
                  <a:pos x="T4" y="T5"/>
                </a:cxn>
                <a:cxn ang="0">
                  <a:pos x="T6" y="T7"/>
                </a:cxn>
                <a:cxn ang="0">
                  <a:pos x="T8" y="T9"/>
                </a:cxn>
              </a:cxnLst>
              <a:rect l="0" t="0" r="r" b="b"/>
              <a:pathLst>
                <a:path w="310" h="389">
                  <a:moveTo>
                    <a:pt x="202" y="0"/>
                  </a:moveTo>
                  <a:lnTo>
                    <a:pt x="0" y="291"/>
                  </a:lnTo>
                  <a:lnTo>
                    <a:pt x="213" y="389"/>
                  </a:lnTo>
                  <a:lnTo>
                    <a:pt x="310" y="87"/>
                  </a:lnTo>
                  <a:lnTo>
                    <a:pt x="20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2" name="Freeform 190"/>
            <p:cNvSpPr>
              <a:spLocks/>
            </p:cNvSpPr>
            <p:nvPr/>
          </p:nvSpPr>
          <p:spPr bwMode="auto">
            <a:xfrm>
              <a:off x="1736403" y="3743126"/>
              <a:ext cx="176213" cy="211138"/>
            </a:xfrm>
            <a:custGeom>
              <a:avLst/>
              <a:gdLst>
                <a:gd name="T0" fmla="*/ 335 w 335"/>
                <a:gd name="T1" fmla="*/ 98 h 399"/>
                <a:gd name="T2" fmla="*/ 122 w 335"/>
                <a:gd name="T3" fmla="*/ 0 h 399"/>
                <a:gd name="T4" fmla="*/ 0 w 335"/>
                <a:gd name="T5" fmla="*/ 399 h 399"/>
                <a:gd name="T6" fmla="*/ 237 w 335"/>
                <a:gd name="T7" fmla="*/ 399 h 399"/>
                <a:gd name="T8" fmla="*/ 335 w 335"/>
                <a:gd name="T9" fmla="*/ 98 h 399"/>
              </a:gdLst>
              <a:ahLst/>
              <a:cxnLst>
                <a:cxn ang="0">
                  <a:pos x="T0" y="T1"/>
                </a:cxn>
                <a:cxn ang="0">
                  <a:pos x="T2" y="T3"/>
                </a:cxn>
                <a:cxn ang="0">
                  <a:pos x="T4" y="T5"/>
                </a:cxn>
                <a:cxn ang="0">
                  <a:pos x="T6" y="T7"/>
                </a:cxn>
                <a:cxn ang="0">
                  <a:pos x="T8" y="T9"/>
                </a:cxn>
              </a:cxnLst>
              <a:rect l="0" t="0" r="r" b="b"/>
              <a:pathLst>
                <a:path w="335" h="399">
                  <a:moveTo>
                    <a:pt x="335" y="98"/>
                  </a:moveTo>
                  <a:lnTo>
                    <a:pt x="122" y="0"/>
                  </a:lnTo>
                  <a:lnTo>
                    <a:pt x="0" y="399"/>
                  </a:lnTo>
                  <a:lnTo>
                    <a:pt x="237" y="399"/>
                  </a:lnTo>
                  <a:lnTo>
                    <a:pt x="335" y="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3" name="Freeform 191"/>
            <p:cNvSpPr>
              <a:spLocks/>
            </p:cNvSpPr>
            <p:nvPr/>
          </p:nvSpPr>
          <p:spPr bwMode="auto">
            <a:xfrm>
              <a:off x="1609403" y="3743126"/>
              <a:ext cx="190500" cy="211138"/>
            </a:xfrm>
            <a:custGeom>
              <a:avLst/>
              <a:gdLst>
                <a:gd name="T0" fmla="*/ 360 w 360"/>
                <a:gd name="T1" fmla="*/ 0 h 399"/>
                <a:gd name="T2" fmla="*/ 79 w 360"/>
                <a:gd name="T3" fmla="*/ 56 h 399"/>
                <a:gd name="T4" fmla="*/ 0 w 360"/>
                <a:gd name="T5" fmla="*/ 399 h 399"/>
                <a:gd name="T6" fmla="*/ 238 w 360"/>
                <a:gd name="T7" fmla="*/ 399 h 399"/>
                <a:gd name="T8" fmla="*/ 360 w 360"/>
                <a:gd name="T9" fmla="*/ 0 h 399"/>
              </a:gdLst>
              <a:ahLst/>
              <a:cxnLst>
                <a:cxn ang="0">
                  <a:pos x="T0" y="T1"/>
                </a:cxn>
                <a:cxn ang="0">
                  <a:pos x="T2" y="T3"/>
                </a:cxn>
                <a:cxn ang="0">
                  <a:pos x="T4" y="T5"/>
                </a:cxn>
                <a:cxn ang="0">
                  <a:pos x="T6" y="T7"/>
                </a:cxn>
                <a:cxn ang="0">
                  <a:pos x="T8" y="T9"/>
                </a:cxn>
              </a:cxnLst>
              <a:rect l="0" t="0" r="r" b="b"/>
              <a:pathLst>
                <a:path w="360" h="399">
                  <a:moveTo>
                    <a:pt x="360" y="0"/>
                  </a:moveTo>
                  <a:lnTo>
                    <a:pt x="79" y="56"/>
                  </a:lnTo>
                  <a:lnTo>
                    <a:pt x="0" y="399"/>
                  </a:lnTo>
                  <a:lnTo>
                    <a:pt x="238" y="399"/>
                  </a:lnTo>
                  <a:lnTo>
                    <a:pt x="36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4" name="Freeform 192"/>
            <p:cNvSpPr>
              <a:spLocks/>
            </p:cNvSpPr>
            <p:nvPr/>
          </p:nvSpPr>
          <p:spPr bwMode="auto">
            <a:xfrm>
              <a:off x="1483991" y="3760589"/>
              <a:ext cx="168275" cy="193675"/>
            </a:xfrm>
            <a:custGeom>
              <a:avLst/>
              <a:gdLst>
                <a:gd name="T0" fmla="*/ 317 w 317"/>
                <a:gd name="T1" fmla="*/ 23 h 366"/>
                <a:gd name="T2" fmla="*/ 29 w 317"/>
                <a:gd name="T3" fmla="*/ 0 h 366"/>
                <a:gd name="T4" fmla="*/ 0 w 317"/>
                <a:gd name="T5" fmla="*/ 366 h 366"/>
                <a:gd name="T6" fmla="*/ 238 w 317"/>
                <a:gd name="T7" fmla="*/ 366 h 366"/>
                <a:gd name="T8" fmla="*/ 317 w 317"/>
                <a:gd name="T9" fmla="*/ 23 h 366"/>
              </a:gdLst>
              <a:ahLst/>
              <a:cxnLst>
                <a:cxn ang="0">
                  <a:pos x="T0" y="T1"/>
                </a:cxn>
                <a:cxn ang="0">
                  <a:pos x="T2" y="T3"/>
                </a:cxn>
                <a:cxn ang="0">
                  <a:pos x="T4" y="T5"/>
                </a:cxn>
                <a:cxn ang="0">
                  <a:pos x="T6" y="T7"/>
                </a:cxn>
                <a:cxn ang="0">
                  <a:pos x="T8" y="T9"/>
                </a:cxn>
              </a:cxnLst>
              <a:rect l="0" t="0" r="r" b="b"/>
              <a:pathLst>
                <a:path w="317" h="366">
                  <a:moveTo>
                    <a:pt x="317" y="23"/>
                  </a:moveTo>
                  <a:lnTo>
                    <a:pt x="29" y="0"/>
                  </a:lnTo>
                  <a:lnTo>
                    <a:pt x="0" y="366"/>
                  </a:lnTo>
                  <a:lnTo>
                    <a:pt x="238" y="366"/>
                  </a:lnTo>
                  <a:lnTo>
                    <a:pt x="317" y="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5" name="Freeform 193"/>
            <p:cNvSpPr>
              <a:spLocks/>
            </p:cNvSpPr>
            <p:nvPr/>
          </p:nvSpPr>
          <p:spPr bwMode="auto">
            <a:xfrm>
              <a:off x="1318891" y="3760589"/>
              <a:ext cx="180975" cy="193675"/>
            </a:xfrm>
            <a:custGeom>
              <a:avLst/>
              <a:gdLst>
                <a:gd name="T0" fmla="*/ 311 w 340"/>
                <a:gd name="T1" fmla="*/ 366 h 366"/>
                <a:gd name="T2" fmla="*/ 340 w 340"/>
                <a:gd name="T3" fmla="*/ 0 h 366"/>
                <a:gd name="T4" fmla="*/ 0 w 340"/>
                <a:gd name="T5" fmla="*/ 140 h 366"/>
                <a:gd name="T6" fmla="*/ 73 w 340"/>
                <a:gd name="T7" fmla="*/ 366 h 366"/>
                <a:gd name="T8" fmla="*/ 311 w 340"/>
                <a:gd name="T9" fmla="*/ 366 h 366"/>
              </a:gdLst>
              <a:ahLst/>
              <a:cxnLst>
                <a:cxn ang="0">
                  <a:pos x="T0" y="T1"/>
                </a:cxn>
                <a:cxn ang="0">
                  <a:pos x="T2" y="T3"/>
                </a:cxn>
                <a:cxn ang="0">
                  <a:pos x="T4" y="T5"/>
                </a:cxn>
                <a:cxn ang="0">
                  <a:pos x="T6" y="T7"/>
                </a:cxn>
                <a:cxn ang="0">
                  <a:pos x="T8" y="T9"/>
                </a:cxn>
              </a:cxnLst>
              <a:rect l="0" t="0" r="r" b="b"/>
              <a:pathLst>
                <a:path w="340" h="366">
                  <a:moveTo>
                    <a:pt x="311" y="366"/>
                  </a:moveTo>
                  <a:lnTo>
                    <a:pt x="340" y="0"/>
                  </a:lnTo>
                  <a:lnTo>
                    <a:pt x="0" y="140"/>
                  </a:lnTo>
                  <a:lnTo>
                    <a:pt x="73" y="366"/>
                  </a:lnTo>
                  <a:lnTo>
                    <a:pt x="311" y="3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194"/>
            <p:cNvSpPr>
              <a:spLocks/>
            </p:cNvSpPr>
            <p:nvPr/>
          </p:nvSpPr>
          <p:spPr bwMode="auto">
            <a:xfrm>
              <a:off x="1280791" y="3627239"/>
              <a:ext cx="219075" cy="207963"/>
            </a:xfrm>
            <a:custGeom>
              <a:avLst/>
              <a:gdLst>
                <a:gd name="T0" fmla="*/ 412 w 412"/>
                <a:gd name="T1" fmla="*/ 252 h 392"/>
                <a:gd name="T2" fmla="*/ 286 w 412"/>
                <a:gd name="T3" fmla="*/ 0 h 392"/>
                <a:gd name="T4" fmla="*/ 0 w 412"/>
                <a:gd name="T5" fmla="*/ 167 h 392"/>
                <a:gd name="T6" fmla="*/ 72 w 412"/>
                <a:gd name="T7" fmla="*/ 392 h 392"/>
                <a:gd name="T8" fmla="*/ 412 w 412"/>
                <a:gd name="T9" fmla="*/ 252 h 392"/>
              </a:gdLst>
              <a:ahLst/>
              <a:cxnLst>
                <a:cxn ang="0">
                  <a:pos x="T0" y="T1"/>
                </a:cxn>
                <a:cxn ang="0">
                  <a:pos x="T2" y="T3"/>
                </a:cxn>
                <a:cxn ang="0">
                  <a:pos x="T4" y="T5"/>
                </a:cxn>
                <a:cxn ang="0">
                  <a:pos x="T6" y="T7"/>
                </a:cxn>
                <a:cxn ang="0">
                  <a:pos x="T8" y="T9"/>
                </a:cxn>
              </a:cxnLst>
              <a:rect l="0" t="0" r="r" b="b"/>
              <a:pathLst>
                <a:path w="412" h="392">
                  <a:moveTo>
                    <a:pt x="412" y="252"/>
                  </a:moveTo>
                  <a:lnTo>
                    <a:pt x="286" y="0"/>
                  </a:lnTo>
                  <a:lnTo>
                    <a:pt x="0" y="167"/>
                  </a:lnTo>
                  <a:lnTo>
                    <a:pt x="72" y="392"/>
                  </a:lnTo>
                  <a:lnTo>
                    <a:pt x="412" y="25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195"/>
            <p:cNvSpPr>
              <a:spLocks/>
            </p:cNvSpPr>
            <p:nvPr/>
          </p:nvSpPr>
          <p:spPr bwMode="auto">
            <a:xfrm>
              <a:off x="1242691" y="3490714"/>
              <a:ext cx="190500" cy="225425"/>
            </a:xfrm>
            <a:custGeom>
              <a:avLst/>
              <a:gdLst>
                <a:gd name="T0" fmla="*/ 360 w 360"/>
                <a:gd name="T1" fmla="*/ 260 h 427"/>
                <a:gd name="T2" fmla="*/ 297 w 360"/>
                <a:gd name="T3" fmla="*/ 0 h 427"/>
                <a:gd name="T4" fmla="*/ 0 w 360"/>
                <a:gd name="T5" fmla="*/ 201 h 427"/>
                <a:gd name="T6" fmla="*/ 74 w 360"/>
                <a:gd name="T7" fmla="*/ 427 h 427"/>
                <a:gd name="T8" fmla="*/ 360 w 360"/>
                <a:gd name="T9" fmla="*/ 260 h 427"/>
              </a:gdLst>
              <a:ahLst/>
              <a:cxnLst>
                <a:cxn ang="0">
                  <a:pos x="T0" y="T1"/>
                </a:cxn>
                <a:cxn ang="0">
                  <a:pos x="T2" y="T3"/>
                </a:cxn>
                <a:cxn ang="0">
                  <a:pos x="T4" y="T5"/>
                </a:cxn>
                <a:cxn ang="0">
                  <a:pos x="T6" y="T7"/>
                </a:cxn>
                <a:cxn ang="0">
                  <a:pos x="T8" y="T9"/>
                </a:cxn>
              </a:cxnLst>
              <a:rect l="0" t="0" r="r" b="b"/>
              <a:pathLst>
                <a:path w="360" h="427">
                  <a:moveTo>
                    <a:pt x="360" y="260"/>
                  </a:moveTo>
                  <a:lnTo>
                    <a:pt x="297" y="0"/>
                  </a:lnTo>
                  <a:lnTo>
                    <a:pt x="0" y="201"/>
                  </a:lnTo>
                  <a:lnTo>
                    <a:pt x="74" y="427"/>
                  </a:lnTo>
                  <a:lnTo>
                    <a:pt x="360" y="2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196"/>
            <p:cNvSpPr>
              <a:spLocks/>
            </p:cNvSpPr>
            <p:nvPr/>
          </p:nvSpPr>
          <p:spPr bwMode="auto">
            <a:xfrm>
              <a:off x="1203003" y="3401814"/>
              <a:ext cx="196850" cy="195263"/>
            </a:xfrm>
            <a:custGeom>
              <a:avLst/>
              <a:gdLst>
                <a:gd name="T0" fmla="*/ 73 w 370"/>
                <a:gd name="T1" fmla="*/ 367 h 367"/>
                <a:gd name="T2" fmla="*/ 370 w 370"/>
                <a:gd name="T3" fmla="*/ 166 h 367"/>
                <a:gd name="T4" fmla="*/ 191 w 370"/>
                <a:gd name="T5" fmla="*/ 0 h 367"/>
                <a:gd name="T6" fmla="*/ 0 w 370"/>
                <a:gd name="T7" fmla="*/ 140 h 367"/>
                <a:gd name="T8" fmla="*/ 73 w 370"/>
                <a:gd name="T9" fmla="*/ 367 h 367"/>
              </a:gdLst>
              <a:ahLst/>
              <a:cxnLst>
                <a:cxn ang="0">
                  <a:pos x="T0" y="T1"/>
                </a:cxn>
                <a:cxn ang="0">
                  <a:pos x="T2" y="T3"/>
                </a:cxn>
                <a:cxn ang="0">
                  <a:pos x="T4" y="T5"/>
                </a:cxn>
                <a:cxn ang="0">
                  <a:pos x="T6" y="T7"/>
                </a:cxn>
                <a:cxn ang="0">
                  <a:pos x="T8" y="T9"/>
                </a:cxn>
              </a:cxnLst>
              <a:rect l="0" t="0" r="r" b="b"/>
              <a:pathLst>
                <a:path w="370" h="367">
                  <a:moveTo>
                    <a:pt x="73" y="367"/>
                  </a:moveTo>
                  <a:lnTo>
                    <a:pt x="370" y="166"/>
                  </a:lnTo>
                  <a:lnTo>
                    <a:pt x="191" y="0"/>
                  </a:lnTo>
                  <a:lnTo>
                    <a:pt x="0" y="140"/>
                  </a:lnTo>
                  <a:lnTo>
                    <a:pt x="73" y="36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197"/>
            <p:cNvSpPr>
              <a:spLocks/>
            </p:cNvSpPr>
            <p:nvPr/>
          </p:nvSpPr>
          <p:spPr bwMode="auto">
            <a:xfrm>
              <a:off x="1304603" y="3328789"/>
              <a:ext cx="177800" cy="161925"/>
            </a:xfrm>
            <a:custGeom>
              <a:avLst/>
              <a:gdLst>
                <a:gd name="T0" fmla="*/ 179 w 337"/>
                <a:gd name="T1" fmla="*/ 305 h 305"/>
                <a:gd name="T2" fmla="*/ 337 w 337"/>
                <a:gd name="T3" fmla="*/ 73 h 305"/>
                <a:gd name="T4" fmla="*/ 192 w 337"/>
                <a:gd name="T5" fmla="*/ 0 h 305"/>
                <a:gd name="T6" fmla="*/ 0 w 337"/>
                <a:gd name="T7" fmla="*/ 139 h 305"/>
                <a:gd name="T8" fmla="*/ 179 w 337"/>
                <a:gd name="T9" fmla="*/ 305 h 305"/>
              </a:gdLst>
              <a:ahLst/>
              <a:cxnLst>
                <a:cxn ang="0">
                  <a:pos x="T0" y="T1"/>
                </a:cxn>
                <a:cxn ang="0">
                  <a:pos x="T2" y="T3"/>
                </a:cxn>
                <a:cxn ang="0">
                  <a:pos x="T4" y="T5"/>
                </a:cxn>
                <a:cxn ang="0">
                  <a:pos x="T6" y="T7"/>
                </a:cxn>
                <a:cxn ang="0">
                  <a:pos x="T8" y="T9"/>
                </a:cxn>
              </a:cxnLst>
              <a:rect l="0" t="0" r="r" b="b"/>
              <a:pathLst>
                <a:path w="337" h="305">
                  <a:moveTo>
                    <a:pt x="179" y="305"/>
                  </a:moveTo>
                  <a:lnTo>
                    <a:pt x="337" y="73"/>
                  </a:lnTo>
                  <a:lnTo>
                    <a:pt x="192" y="0"/>
                  </a:lnTo>
                  <a:lnTo>
                    <a:pt x="0" y="139"/>
                  </a:lnTo>
                  <a:lnTo>
                    <a:pt x="179" y="3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198"/>
            <p:cNvSpPr>
              <a:spLocks/>
            </p:cNvSpPr>
            <p:nvPr/>
          </p:nvSpPr>
          <p:spPr bwMode="auto">
            <a:xfrm>
              <a:off x="1406203" y="3255764"/>
              <a:ext cx="155575" cy="111125"/>
            </a:xfrm>
            <a:custGeom>
              <a:avLst/>
              <a:gdLst>
                <a:gd name="T0" fmla="*/ 145 w 294"/>
                <a:gd name="T1" fmla="*/ 212 h 212"/>
                <a:gd name="T2" fmla="*/ 294 w 294"/>
                <a:gd name="T3" fmla="*/ 48 h 212"/>
                <a:gd name="T4" fmla="*/ 193 w 294"/>
                <a:gd name="T5" fmla="*/ 0 h 212"/>
                <a:gd name="T6" fmla="*/ 0 w 294"/>
                <a:gd name="T7" fmla="*/ 139 h 212"/>
                <a:gd name="T8" fmla="*/ 145 w 294"/>
                <a:gd name="T9" fmla="*/ 212 h 212"/>
              </a:gdLst>
              <a:ahLst/>
              <a:cxnLst>
                <a:cxn ang="0">
                  <a:pos x="T0" y="T1"/>
                </a:cxn>
                <a:cxn ang="0">
                  <a:pos x="T2" y="T3"/>
                </a:cxn>
                <a:cxn ang="0">
                  <a:pos x="T4" y="T5"/>
                </a:cxn>
                <a:cxn ang="0">
                  <a:pos x="T6" y="T7"/>
                </a:cxn>
                <a:cxn ang="0">
                  <a:pos x="T8" y="T9"/>
                </a:cxn>
              </a:cxnLst>
              <a:rect l="0" t="0" r="r" b="b"/>
              <a:pathLst>
                <a:path w="294" h="212">
                  <a:moveTo>
                    <a:pt x="145" y="212"/>
                  </a:moveTo>
                  <a:lnTo>
                    <a:pt x="294" y="48"/>
                  </a:lnTo>
                  <a:lnTo>
                    <a:pt x="193" y="0"/>
                  </a:lnTo>
                  <a:lnTo>
                    <a:pt x="0" y="139"/>
                  </a:lnTo>
                  <a:lnTo>
                    <a:pt x="145" y="21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199"/>
            <p:cNvSpPr>
              <a:spLocks/>
            </p:cNvSpPr>
            <p:nvPr/>
          </p:nvSpPr>
          <p:spPr bwMode="auto">
            <a:xfrm>
              <a:off x="1507803" y="3181151"/>
              <a:ext cx="133350" cy="100013"/>
            </a:xfrm>
            <a:custGeom>
              <a:avLst/>
              <a:gdLst>
                <a:gd name="T0" fmla="*/ 0 w 251"/>
                <a:gd name="T1" fmla="*/ 139 h 187"/>
                <a:gd name="T2" fmla="*/ 101 w 251"/>
                <a:gd name="T3" fmla="*/ 187 h 187"/>
                <a:gd name="T4" fmla="*/ 251 w 251"/>
                <a:gd name="T5" fmla="*/ 41 h 187"/>
                <a:gd name="T6" fmla="*/ 192 w 251"/>
                <a:gd name="T7" fmla="*/ 0 h 187"/>
                <a:gd name="T8" fmla="*/ 0 w 251"/>
                <a:gd name="T9" fmla="*/ 139 h 187"/>
              </a:gdLst>
              <a:ahLst/>
              <a:cxnLst>
                <a:cxn ang="0">
                  <a:pos x="T0" y="T1"/>
                </a:cxn>
                <a:cxn ang="0">
                  <a:pos x="T2" y="T3"/>
                </a:cxn>
                <a:cxn ang="0">
                  <a:pos x="T4" y="T5"/>
                </a:cxn>
                <a:cxn ang="0">
                  <a:pos x="T6" y="T7"/>
                </a:cxn>
                <a:cxn ang="0">
                  <a:pos x="T8" y="T9"/>
                </a:cxn>
              </a:cxnLst>
              <a:rect l="0" t="0" r="r" b="b"/>
              <a:pathLst>
                <a:path w="251" h="187">
                  <a:moveTo>
                    <a:pt x="0" y="139"/>
                  </a:moveTo>
                  <a:lnTo>
                    <a:pt x="101" y="187"/>
                  </a:lnTo>
                  <a:lnTo>
                    <a:pt x="251" y="41"/>
                  </a:lnTo>
                  <a:lnTo>
                    <a:pt x="192" y="0"/>
                  </a:lnTo>
                  <a:lnTo>
                    <a:pt x="0" y="1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200"/>
            <p:cNvSpPr>
              <a:spLocks/>
            </p:cNvSpPr>
            <p:nvPr/>
          </p:nvSpPr>
          <p:spPr bwMode="auto">
            <a:xfrm>
              <a:off x="1561778" y="3203376"/>
              <a:ext cx="111125" cy="93663"/>
            </a:xfrm>
            <a:custGeom>
              <a:avLst/>
              <a:gdLst>
                <a:gd name="T0" fmla="*/ 0 w 209"/>
                <a:gd name="T1" fmla="*/ 146 h 176"/>
                <a:gd name="T2" fmla="*/ 101 w 209"/>
                <a:gd name="T3" fmla="*/ 176 h 176"/>
                <a:gd name="T4" fmla="*/ 209 w 209"/>
                <a:gd name="T5" fmla="*/ 44 h 176"/>
                <a:gd name="T6" fmla="*/ 150 w 209"/>
                <a:gd name="T7" fmla="*/ 0 h 176"/>
                <a:gd name="T8" fmla="*/ 0 w 209"/>
                <a:gd name="T9" fmla="*/ 146 h 176"/>
              </a:gdLst>
              <a:ahLst/>
              <a:cxnLst>
                <a:cxn ang="0">
                  <a:pos x="T0" y="T1"/>
                </a:cxn>
                <a:cxn ang="0">
                  <a:pos x="T2" y="T3"/>
                </a:cxn>
                <a:cxn ang="0">
                  <a:pos x="T4" y="T5"/>
                </a:cxn>
                <a:cxn ang="0">
                  <a:pos x="T6" y="T7"/>
                </a:cxn>
                <a:cxn ang="0">
                  <a:pos x="T8" y="T9"/>
                </a:cxn>
              </a:cxnLst>
              <a:rect l="0" t="0" r="r" b="b"/>
              <a:pathLst>
                <a:path w="209" h="176">
                  <a:moveTo>
                    <a:pt x="0" y="146"/>
                  </a:moveTo>
                  <a:lnTo>
                    <a:pt x="101" y="176"/>
                  </a:lnTo>
                  <a:lnTo>
                    <a:pt x="209" y="44"/>
                  </a:lnTo>
                  <a:lnTo>
                    <a:pt x="150" y="0"/>
                  </a:lnTo>
                  <a:lnTo>
                    <a:pt x="0" y="14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201"/>
            <p:cNvSpPr>
              <a:spLocks/>
            </p:cNvSpPr>
            <p:nvPr/>
          </p:nvSpPr>
          <p:spPr bwMode="auto">
            <a:xfrm>
              <a:off x="1615753" y="3227189"/>
              <a:ext cx="87313" cy="79375"/>
            </a:xfrm>
            <a:custGeom>
              <a:avLst/>
              <a:gdLst>
                <a:gd name="T0" fmla="*/ 0 w 167"/>
                <a:gd name="T1" fmla="*/ 132 h 152"/>
                <a:gd name="T2" fmla="*/ 86 w 167"/>
                <a:gd name="T3" fmla="*/ 152 h 152"/>
                <a:gd name="T4" fmla="*/ 167 w 167"/>
                <a:gd name="T5" fmla="*/ 43 h 152"/>
                <a:gd name="T6" fmla="*/ 108 w 167"/>
                <a:gd name="T7" fmla="*/ 0 h 152"/>
                <a:gd name="T8" fmla="*/ 0 w 167"/>
                <a:gd name="T9" fmla="*/ 132 h 152"/>
              </a:gdLst>
              <a:ahLst/>
              <a:cxnLst>
                <a:cxn ang="0">
                  <a:pos x="T0" y="T1"/>
                </a:cxn>
                <a:cxn ang="0">
                  <a:pos x="T2" y="T3"/>
                </a:cxn>
                <a:cxn ang="0">
                  <a:pos x="T4" y="T5"/>
                </a:cxn>
                <a:cxn ang="0">
                  <a:pos x="T6" y="T7"/>
                </a:cxn>
                <a:cxn ang="0">
                  <a:pos x="T8" y="T9"/>
                </a:cxn>
              </a:cxnLst>
              <a:rect l="0" t="0" r="r" b="b"/>
              <a:pathLst>
                <a:path w="167" h="152">
                  <a:moveTo>
                    <a:pt x="0" y="132"/>
                  </a:moveTo>
                  <a:lnTo>
                    <a:pt x="86" y="152"/>
                  </a:lnTo>
                  <a:lnTo>
                    <a:pt x="167" y="43"/>
                  </a:lnTo>
                  <a:lnTo>
                    <a:pt x="108" y="0"/>
                  </a:lnTo>
                  <a:lnTo>
                    <a:pt x="0" y="13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202"/>
            <p:cNvSpPr>
              <a:spLocks/>
            </p:cNvSpPr>
            <p:nvPr/>
          </p:nvSpPr>
          <p:spPr bwMode="auto">
            <a:xfrm>
              <a:off x="1660203" y="3249414"/>
              <a:ext cx="74613" cy="69850"/>
            </a:xfrm>
            <a:custGeom>
              <a:avLst/>
              <a:gdLst>
                <a:gd name="T0" fmla="*/ 0 w 140"/>
                <a:gd name="T1" fmla="*/ 109 h 131"/>
                <a:gd name="T2" fmla="*/ 67 w 140"/>
                <a:gd name="T3" fmla="*/ 131 h 131"/>
                <a:gd name="T4" fmla="*/ 140 w 140"/>
                <a:gd name="T5" fmla="*/ 43 h 131"/>
                <a:gd name="T6" fmla="*/ 81 w 140"/>
                <a:gd name="T7" fmla="*/ 0 h 131"/>
                <a:gd name="T8" fmla="*/ 0 w 140"/>
                <a:gd name="T9" fmla="*/ 109 h 131"/>
              </a:gdLst>
              <a:ahLst/>
              <a:cxnLst>
                <a:cxn ang="0">
                  <a:pos x="T0" y="T1"/>
                </a:cxn>
                <a:cxn ang="0">
                  <a:pos x="T2" y="T3"/>
                </a:cxn>
                <a:cxn ang="0">
                  <a:pos x="T4" y="T5"/>
                </a:cxn>
                <a:cxn ang="0">
                  <a:pos x="T6" y="T7"/>
                </a:cxn>
                <a:cxn ang="0">
                  <a:pos x="T8" y="T9"/>
                </a:cxn>
              </a:cxnLst>
              <a:rect l="0" t="0" r="r" b="b"/>
              <a:pathLst>
                <a:path w="140" h="131">
                  <a:moveTo>
                    <a:pt x="0" y="109"/>
                  </a:moveTo>
                  <a:lnTo>
                    <a:pt x="67" y="131"/>
                  </a:lnTo>
                  <a:lnTo>
                    <a:pt x="140" y="43"/>
                  </a:lnTo>
                  <a:lnTo>
                    <a:pt x="81" y="0"/>
                  </a:lnTo>
                  <a:lnTo>
                    <a:pt x="0" y="10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203"/>
            <p:cNvSpPr>
              <a:spLocks/>
            </p:cNvSpPr>
            <p:nvPr/>
          </p:nvSpPr>
          <p:spPr bwMode="auto">
            <a:xfrm>
              <a:off x="1696716" y="3271639"/>
              <a:ext cx="69850" cy="69850"/>
            </a:xfrm>
            <a:custGeom>
              <a:avLst/>
              <a:gdLst>
                <a:gd name="T0" fmla="*/ 0 w 132"/>
                <a:gd name="T1" fmla="*/ 88 h 131"/>
                <a:gd name="T2" fmla="*/ 50 w 132"/>
                <a:gd name="T3" fmla="*/ 131 h 131"/>
                <a:gd name="T4" fmla="*/ 132 w 132"/>
                <a:gd name="T5" fmla="*/ 43 h 131"/>
                <a:gd name="T6" fmla="*/ 73 w 132"/>
                <a:gd name="T7" fmla="*/ 0 h 131"/>
                <a:gd name="T8" fmla="*/ 0 w 132"/>
                <a:gd name="T9" fmla="*/ 88 h 131"/>
              </a:gdLst>
              <a:ahLst/>
              <a:cxnLst>
                <a:cxn ang="0">
                  <a:pos x="T0" y="T1"/>
                </a:cxn>
                <a:cxn ang="0">
                  <a:pos x="T2" y="T3"/>
                </a:cxn>
                <a:cxn ang="0">
                  <a:pos x="T4" y="T5"/>
                </a:cxn>
                <a:cxn ang="0">
                  <a:pos x="T6" y="T7"/>
                </a:cxn>
                <a:cxn ang="0">
                  <a:pos x="T8" y="T9"/>
                </a:cxn>
              </a:cxnLst>
              <a:rect l="0" t="0" r="r" b="b"/>
              <a:pathLst>
                <a:path w="132" h="131">
                  <a:moveTo>
                    <a:pt x="0" y="88"/>
                  </a:moveTo>
                  <a:lnTo>
                    <a:pt x="50" y="131"/>
                  </a:lnTo>
                  <a:lnTo>
                    <a:pt x="132" y="43"/>
                  </a:lnTo>
                  <a:lnTo>
                    <a:pt x="73" y="0"/>
                  </a:lnTo>
                  <a:lnTo>
                    <a:pt x="0" y="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6" name="Freeform 204"/>
            <p:cNvSpPr>
              <a:spLocks/>
            </p:cNvSpPr>
            <p:nvPr/>
          </p:nvSpPr>
          <p:spPr bwMode="auto">
            <a:xfrm>
              <a:off x="1722116" y="3295451"/>
              <a:ext cx="74613" cy="73025"/>
            </a:xfrm>
            <a:custGeom>
              <a:avLst/>
              <a:gdLst>
                <a:gd name="T0" fmla="*/ 0 w 141"/>
                <a:gd name="T1" fmla="*/ 88 h 139"/>
                <a:gd name="T2" fmla="*/ 52 w 141"/>
                <a:gd name="T3" fmla="*/ 139 h 139"/>
                <a:gd name="T4" fmla="*/ 141 w 141"/>
                <a:gd name="T5" fmla="*/ 44 h 139"/>
                <a:gd name="T6" fmla="*/ 82 w 141"/>
                <a:gd name="T7" fmla="*/ 0 h 139"/>
                <a:gd name="T8" fmla="*/ 0 w 141"/>
                <a:gd name="T9" fmla="*/ 88 h 139"/>
              </a:gdLst>
              <a:ahLst/>
              <a:cxnLst>
                <a:cxn ang="0">
                  <a:pos x="T0" y="T1"/>
                </a:cxn>
                <a:cxn ang="0">
                  <a:pos x="T2" y="T3"/>
                </a:cxn>
                <a:cxn ang="0">
                  <a:pos x="T4" y="T5"/>
                </a:cxn>
                <a:cxn ang="0">
                  <a:pos x="T6" y="T7"/>
                </a:cxn>
                <a:cxn ang="0">
                  <a:pos x="T8" y="T9"/>
                </a:cxn>
              </a:cxnLst>
              <a:rect l="0" t="0" r="r" b="b"/>
              <a:pathLst>
                <a:path w="141" h="139">
                  <a:moveTo>
                    <a:pt x="0" y="88"/>
                  </a:moveTo>
                  <a:lnTo>
                    <a:pt x="52" y="139"/>
                  </a:lnTo>
                  <a:lnTo>
                    <a:pt x="141" y="44"/>
                  </a:lnTo>
                  <a:lnTo>
                    <a:pt x="82" y="0"/>
                  </a:lnTo>
                  <a:lnTo>
                    <a:pt x="0" y="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205"/>
            <p:cNvSpPr>
              <a:spLocks/>
            </p:cNvSpPr>
            <p:nvPr/>
          </p:nvSpPr>
          <p:spPr bwMode="auto">
            <a:xfrm>
              <a:off x="1750691" y="3317676"/>
              <a:ext cx="77788" cy="76200"/>
            </a:xfrm>
            <a:custGeom>
              <a:avLst/>
              <a:gdLst>
                <a:gd name="T0" fmla="*/ 0 w 148"/>
                <a:gd name="T1" fmla="*/ 95 h 142"/>
                <a:gd name="T2" fmla="*/ 59 w 148"/>
                <a:gd name="T3" fmla="*/ 142 h 142"/>
                <a:gd name="T4" fmla="*/ 148 w 148"/>
                <a:gd name="T5" fmla="*/ 41 h 142"/>
                <a:gd name="T6" fmla="*/ 89 w 148"/>
                <a:gd name="T7" fmla="*/ 0 h 142"/>
                <a:gd name="T8" fmla="*/ 0 w 148"/>
                <a:gd name="T9" fmla="*/ 95 h 142"/>
              </a:gdLst>
              <a:ahLst/>
              <a:cxnLst>
                <a:cxn ang="0">
                  <a:pos x="T0" y="T1"/>
                </a:cxn>
                <a:cxn ang="0">
                  <a:pos x="T2" y="T3"/>
                </a:cxn>
                <a:cxn ang="0">
                  <a:pos x="T4" y="T5"/>
                </a:cxn>
                <a:cxn ang="0">
                  <a:pos x="T6" y="T7"/>
                </a:cxn>
                <a:cxn ang="0">
                  <a:pos x="T8" y="T9"/>
                </a:cxn>
              </a:cxnLst>
              <a:rect l="0" t="0" r="r" b="b"/>
              <a:pathLst>
                <a:path w="148" h="142">
                  <a:moveTo>
                    <a:pt x="0" y="95"/>
                  </a:moveTo>
                  <a:lnTo>
                    <a:pt x="59" y="142"/>
                  </a:lnTo>
                  <a:lnTo>
                    <a:pt x="148" y="41"/>
                  </a:lnTo>
                  <a:lnTo>
                    <a:pt x="89" y="0"/>
                  </a:lnTo>
                  <a:lnTo>
                    <a:pt x="0" y="9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206"/>
            <p:cNvSpPr>
              <a:spLocks/>
            </p:cNvSpPr>
            <p:nvPr/>
          </p:nvSpPr>
          <p:spPr bwMode="auto">
            <a:xfrm>
              <a:off x="1780853" y="3339901"/>
              <a:ext cx="79375" cy="76200"/>
            </a:xfrm>
            <a:custGeom>
              <a:avLst/>
              <a:gdLst>
                <a:gd name="T0" fmla="*/ 0 w 148"/>
                <a:gd name="T1" fmla="*/ 101 h 144"/>
                <a:gd name="T2" fmla="*/ 62 w 148"/>
                <a:gd name="T3" fmla="*/ 144 h 144"/>
                <a:gd name="T4" fmla="*/ 148 w 148"/>
                <a:gd name="T5" fmla="*/ 44 h 144"/>
                <a:gd name="T6" fmla="*/ 89 w 148"/>
                <a:gd name="T7" fmla="*/ 0 h 144"/>
                <a:gd name="T8" fmla="*/ 0 w 148"/>
                <a:gd name="T9" fmla="*/ 101 h 144"/>
              </a:gdLst>
              <a:ahLst/>
              <a:cxnLst>
                <a:cxn ang="0">
                  <a:pos x="T0" y="T1"/>
                </a:cxn>
                <a:cxn ang="0">
                  <a:pos x="T2" y="T3"/>
                </a:cxn>
                <a:cxn ang="0">
                  <a:pos x="T4" y="T5"/>
                </a:cxn>
                <a:cxn ang="0">
                  <a:pos x="T6" y="T7"/>
                </a:cxn>
                <a:cxn ang="0">
                  <a:pos x="T8" y="T9"/>
                </a:cxn>
              </a:cxnLst>
              <a:rect l="0" t="0" r="r" b="b"/>
              <a:pathLst>
                <a:path w="148" h="144">
                  <a:moveTo>
                    <a:pt x="0" y="101"/>
                  </a:moveTo>
                  <a:lnTo>
                    <a:pt x="62" y="144"/>
                  </a:lnTo>
                  <a:lnTo>
                    <a:pt x="148" y="44"/>
                  </a:lnTo>
                  <a:lnTo>
                    <a:pt x="89" y="0"/>
                  </a:lnTo>
                  <a:lnTo>
                    <a:pt x="0" y="10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9" name="Freeform 207"/>
            <p:cNvSpPr>
              <a:spLocks/>
            </p:cNvSpPr>
            <p:nvPr/>
          </p:nvSpPr>
          <p:spPr bwMode="auto">
            <a:xfrm>
              <a:off x="1816572" y="3361333"/>
              <a:ext cx="106360" cy="115091"/>
            </a:xfrm>
            <a:custGeom>
              <a:avLst/>
              <a:gdLst>
                <a:gd name="T0" fmla="*/ 0 w 146"/>
                <a:gd name="T1" fmla="*/ 100 h 142"/>
                <a:gd name="T2" fmla="*/ 53 w 146"/>
                <a:gd name="T3" fmla="*/ 142 h 142"/>
                <a:gd name="T4" fmla="*/ 146 w 146"/>
                <a:gd name="T5" fmla="*/ 43 h 142"/>
                <a:gd name="T6" fmla="*/ 86 w 146"/>
                <a:gd name="T7" fmla="*/ 0 h 142"/>
                <a:gd name="T8" fmla="*/ 0 w 146"/>
                <a:gd name="T9" fmla="*/ 100 h 142"/>
                <a:gd name="connsiteX0" fmla="*/ 0 w 13673"/>
                <a:gd name="connsiteY0" fmla="*/ 7042 h 10000"/>
                <a:gd name="connsiteX1" fmla="*/ 3630 w 13673"/>
                <a:gd name="connsiteY1" fmla="*/ 10000 h 10000"/>
                <a:gd name="connsiteX2" fmla="*/ 13673 w 13673"/>
                <a:gd name="connsiteY2" fmla="*/ 6220 h 10000"/>
                <a:gd name="connsiteX3" fmla="*/ 5890 w 13673"/>
                <a:gd name="connsiteY3" fmla="*/ 0 h 10000"/>
                <a:gd name="connsiteX4" fmla="*/ 0 w 13673"/>
                <a:gd name="connsiteY4" fmla="*/ 7042 h 10000"/>
                <a:gd name="connsiteX0" fmla="*/ 0 w 13673"/>
                <a:gd name="connsiteY0" fmla="*/ 7042 h 15425"/>
                <a:gd name="connsiteX1" fmla="*/ 6385 w 13673"/>
                <a:gd name="connsiteY1" fmla="*/ 15425 h 15425"/>
                <a:gd name="connsiteX2" fmla="*/ 13673 w 13673"/>
                <a:gd name="connsiteY2" fmla="*/ 6220 h 15425"/>
                <a:gd name="connsiteX3" fmla="*/ 5890 w 13673"/>
                <a:gd name="connsiteY3" fmla="*/ 0 h 15425"/>
                <a:gd name="connsiteX4" fmla="*/ 0 w 13673"/>
                <a:gd name="connsiteY4" fmla="*/ 7042 h 1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 h="15425">
                  <a:moveTo>
                    <a:pt x="0" y="7042"/>
                  </a:moveTo>
                  <a:lnTo>
                    <a:pt x="6385" y="15425"/>
                  </a:lnTo>
                  <a:lnTo>
                    <a:pt x="13673" y="6220"/>
                  </a:lnTo>
                  <a:lnTo>
                    <a:pt x="5890" y="0"/>
                  </a:lnTo>
                  <a:lnTo>
                    <a:pt x="0" y="704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209"/>
            <p:cNvSpPr>
              <a:spLocks/>
            </p:cNvSpPr>
            <p:nvPr/>
          </p:nvSpPr>
          <p:spPr bwMode="auto">
            <a:xfrm>
              <a:off x="1860228" y="3408164"/>
              <a:ext cx="93663" cy="117475"/>
            </a:xfrm>
            <a:custGeom>
              <a:avLst/>
              <a:gdLst>
                <a:gd name="T0" fmla="*/ 0 w 176"/>
                <a:gd name="T1" fmla="*/ 123 h 221"/>
                <a:gd name="T2" fmla="*/ 34 w 176"/>
                <a:gd name="T3" fmla="*/ 221 h 221"/>
                <a:gd name="T4" fmla="*/ 176 w 176"/>
                <a:gd name="T5" fmla="*/ 43 h 221"/>
                <a:gd name="T6" fmla="*/ 117 w 176"/>
                <a:gd name="T7" fmla="*/ 0 h 221"/>
                <a:gd name="T8" fmla="*/ 0 w 176"/>
                <a:gd name="T9" fmla="*/ 123 h 221"/>
              </a:gdLst>
              <a:ahLst/>
              <a:cxnLst>
                <a:cxn ang="0">
                  <a:pos x="T0" y="T1"/>
                </a:cxn>
                <a:cxn ang="0">
                  <a:pos x="T2" y="T3"/>
                </a:cxn>
                <a:cxn ang="0">
                  <a:pos x="T4" y="T5"/>
                </a:cxn>
                <a:cxn ang="0">
                  <a:pos x="T6" y="T7"/>
                </a:cxn>
                <a:cxn ang="0">
                  <a:pos x="T8" y="T9"/>
                </a:cxn>
              </a:cxnLst>
              <a:rect l="0" t="0" r="r" b="b"/>
              <a:pathLst>
                <a:path w="176" h="221">
                  <a:moveTo>
                    <a:pt x="0" y="123"/>
                  </a:moveTo>
                  <a:lnTo>
                    <a:pt x="34" y="221"/>
                  </a:lnTo>
                  <a:lnTo>
                    <a:pt x="176" y="43"/>
                  </a:lnTo>
                  <a:lnTo>
                    <a:pt x="117" y="0"/>
                  </a:lnTo>
                  <a:lnTo>
                    <a:pt x="0" y="1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210"/>
            <p:cNvSpPr>
              <a:spLocks/>
            </p:cNvSpPr>
            <p:nvPr/>
          </p:nvSpPr>
          <p:spPr bwMode="auto">
            <a:xfrm>
              <a:off x="1879278" y="3431976"/>
              <a:ext cx="106363" cy="157163"/>
            </a:xfrm>
            <a:custGeom>
              <a:avLst/>
              <a:gdLst>
                <a:gd name="T0" fmla="*/ 0 w 201"/>
                <a:gd name="T1" fmla="*/ 178 h 299"/>
                <a:gd name="T2" fmla="*/ 54 w 201"/>
                <a:gd name="T3" fmla="*/ 299 h 299"/>
                <a:gd name="T4" fmla="*/ 201 w 201"/>
                <a:gd name="T5" fmla="*/ 42 h 299"/>
                <a:gd name="T6" fmla="*/ 142 w 201"/>
                <a:gd name="T7" fmla="*/ 0 h 299"/>
                <a:gd name="T8" fmla="*/ 0 w 201"/>
                <a:gd name="T9" fmla="*/ 178 h 299"/>
              </a:gdLst>
              <a:ahLst/>
              <a:cxnLst>
                <a:cxn ang="0">
                  <a:pos x="T0" y="T1"/>
                </a:cxn>
                <a:cxn ang="0">
                  <a:pos x="T2" y="T3"/>
                </a:cxn>
                <a:cxn ang="0">
                  <a:pos x="T4" y="T5"/>
                </a:cxn>
                <a:cxn ang="0">
                  <a:pos x="T6" y="T7"/>
                </a:cxn>
                <a:cxn ang="0">
                  <a:pos x="T8" y="T9"/>
                </a:cxn>
              </a:cxnLst>
              <a:rect l="0" t="0" r="r" b="b"/>
              <a:pathLst>
                <a:path w="201" h="299">
                  <a:moveTo>
                    <a:pt x="0" y="178"/>
                  </a:moveTo>
                  <a:lnTo>
                    <a:pt x="54" y="299"/>
                  </a:lnTo>
                  <a:lnTo>
                    <a:pt x="201" y="42"/>
                  </a:lnTo>
                  <a:lnTo>
                    <a:pt x="142" y="0"/>
                  </a:lnTo>
                  <a:lnTo>
                    <a:pt x="0" y="17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211"/>
            <p:cNvSpPr>
              <a:spLocks/>
            </p:cNvSpPr>
            <p:nvPr/>
          </p:nvSpPr>
          <p:spPr bwMode="auto">
            <a:xfrm>
              <a:off x="1907853" y="3454201"/>
              <a:ext cx="107950" cy="180975"/>
            </a:xfrm>
            <a:custGeom>
              <a:avLst/>
              <a:gdLst>
                <a:gd name="T0" fmla="*/ 0 w 206"/>
                <a:gd name="T1" fmla="*/ 257 h 344"/>
                <a:gd name="T2" fmla="*/ 108 w 206"/>
                <a:gd name="T3" fmla="*/ 344 h 344"/>
                <a:gd name="T4" fmla="*/ 206 w 206"/>
                <a:gd name="T5" fmla="*/ 43 h 344"/>
                <a:gd name="T6" fmla="*/ 147 w 206"/>
                <a:gd name="T7" fmla="*/ 0 h 344"/>
                <a:gd name="T8" fmla="*/ 0 w 206"/>
                <a:gd name="T9" fmla="*/ 257 h 344"/>
              </a:gdLst>
              <a:ahLst/>
              <a:cxnLst>
                <a:cxn ang="0">
                  <a:pos x="T0" y="T1"/>
                </a:cxn>
                <a:cxn ang="0">
                  <a:pos x="T2" y="T3"/>
                </a:cxn>
                <a:cxn ang="0">
                  <a:pos x="T4" y="T5"/>
                </a:cxn>
                <a:cxn ang="0">
                  <a:pos x="T6" y="T7"/>
                </a:cxn>
                <a:cxn ang="0">
                  <a:pos x="T8" y="T9"/>
                </a:cxn>
              </a:cxnLst>
              <a:rect l="0" t="0" r="r" b="b"/>
              <a:pathLst>
                <a:path w="206" h="344">
                  <a:moveTo>
                    <a:pt x="0" y="257"/>
                  </a:moveTo>
                  <a:lnTo>
                    <a:pt x="108" y="344"/>
                  </a:lnTo>
                  <a:lnTo>
                    <a:pt x="206" y="43"/>
                  </a:lnTo>
                  <a:lnTo>
                    <a:pt x="147" y="0"/>
                  </a:lnTo>
                  <a:lnTo>
                    <a:pt x="0" y="2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212"/>
            <p:cNvSpPr>
              <a:spLocks/>
            </p:cNvSpPr>
            <p:nvPr/>
          </p:nvSpPr>
          <p:spPr bwMode="auto">
            <a:xfrm>
              <a:off x="1388740" y="3479601"/>
              <a:ext cx="21600" cy="21600"/>
            </a:xfrm>
            <a:custGeom>
              <a:avLst/>
              <a:gdLst>
                <a:gd name="T0" fmla="*/ 58 w 58"/>
                <a:gd name="T1" fmla="*/ 29 h 58"/>
                <a:gd name="T2" fmla="*/ 56 w 58"/>
                <a:gd name="T3" fmla="*/ 39 h 58"/>
                <a:gd name="T4" fmla="*/ 40 w 58"/>
                <a:gd name="T5" fmla="*/ 55 h 58"/>
                <a:gd name="T6" fmla="*/ 29 w 58"/>
                <a:gd name="T7" fmla="*/ 58 h 58"/>
                <a:gd name="T8" fmla="*/ 17 w 58"/>
                <a:gd name="T9" fmla="*/ 55 h 58"/>
                <a:gd name="T10" fmla="*/ 2 w 58"/>
                <a:gd name="T11" fmla="*/ 39 h 58"/>
                <a:gd name="T12" fmla="*/ 0 w 58"/>
                <a:gd name="T13" fmla="*/ 29 h 58"/>
                <a:gd name="T14" fmla="*/ 2 w 58"/>
                <a:gd name="T15" fmla="*/ 18 h 58"/>
                <a:gd name="T16" fmla="*/ 17 w 58"/>
                <a:gd name="T17" fmla="*/ 2 h 58"/>
                <a:gd name="T18" fmla="*/ 29 w 58"/>
                <a:gd name="T19" fmla="*/ 0 h 58"/>
                <a:gd name="T20" fmla="*/ 40 w 58"/>
                <a:gd name="T21" fmla="*/ 2 h 58"/>
                <a:gd name="T22" fmla="*/ 56 w 58"/>
                <a:gd name="T23" fmla="*/ 18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39"/>
                  </a:lnTo>
                  <a:lnTo>
                    <a:pt x="40" y="55"/>
                  </a:lnTo>
                  <a:lnTo>
                    <a:pt x="29" y="58"/>
                  </a:lnTo>
                  <a:lnTo>
                    <a:pt x="17" y="55"/>
                  </a:lnTo>
                  <a:lnTo>
                    <a:pt x="2" y="39"/>
                  </a:lnTo>
                  <a:lnTo>
                    <a:pt x="0" y="29"/>
                  </a:lnTo>
                  <a:lnTo>
                    <a:pt x="2" y="18"/>
                  </a:lnTo>
                  <a:lnTo>
                    <a:pt x="17" y="2"/>
                  </a:lnTo>
                  <a:lnTo>
                    <a:pt x="29" y="0"/>
                  </a:lnTo>
                  <a:lnTo>
                    <a:pt x="40" y="2"/>
                  </a:lnTo>
                  <a:lnTo>
                    <a:pt x="56" y="18"/>
                  </a:lnTo>
                  <a:lnTo>
                    <a:pt x="58"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213"/>
            <p:cNvSpPr>
              <a:spLocks/>
            </p:cNvSpPr>
            <p:nvPr/>
          </p:nvSpPr>
          <p:spPr bwMode="auto">
            <a:xfrm>
              <a:off x="1488753" y="3748682"/>
              <a:ext cx="21600" cy="21600"/>
            </a:xfrm>
            <a:custGeom>
              <a:avLst/>
              <a:gdLst>
                <a:gd name="T0" fmla="*/ 58 w 58"/>
                <a:gd name="T1" fmla="*/ 29 h 58"/>
                <a:gd name="T2" fmla="*/ 56 w 58"/>
                <a:gd name="T3" fmla="*/ 39 h 58"/>
                <a:gd name="T4" fmla="*/ 40 w 58"/>
                <a:gd name="T5" fmla="*/ 56 h 58"/>
                <a:gd name="T6" fmla="*/ 29 w 58"/>
                <a:gd name="T7" fmla="*/ 58 h 58"/>
                <a:gd name="T8" fmla="*/ 17 w 58"/>
                <a:gd name="T9" fmla="*/ 56 h 58"/>
                <a:gd name="T10" fmla="*/ 1 w 58"/>
                <a:gd name="T11" fmla="*/ 39 h 58"/>
                <a:gd name="T12" fmla="*/ 0 w 58"/>
                <a:gd name="T13" fmla="*/ 29 h 58"/>
                <a:gd name="T14" fmla="*/ 1 w 58"/>
                <a:gd name="T15" fmla="*/ 17 h 58"/>
                <a:gd name="T16" fmla="*/ 17 w 58"/>
                <a:gd name="T17" fmla="*/ 1 h 58"/>
                <a:gd name="T18" fmla="*/ 29 w 58"/>
                <a:gd name="T19" fmla="*/ 0 h 58"/>
                <a:gd name="T20" fmla="*/ 40 w 58"/>
                <a:gd name="T21" fmla="*/ 1 h 58"/>
                <a:gd name="T22" fmla="*/ 56 w 58"/>
                <a:gd name="T23" fmla="*/ 17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39"/>
                  </a:lnTo>
                  <a:lnTo>
                    <a:pt x="40" y="56"/>
                  </a:lnTo>
                  <a:lnTo>
                    <a:pt x="29" y="58"/>
                  </a:lnTo>
                  <a:lnTo>
                    <a:pt x="17" y="56"/>
                  </a:lnTo>
                  <a:lnTo>
                    <a:pt x="1" y="39"/>
                  </a:lnTo>
                  <a:lnTo>
                    <a:pt x="0" y="29"/>
                  </a:lnTo>
                  <a:lnTo>
                    <a:pt x="1" y="17"/>
                  </a:lnTo>
                  <a:lnTo>
                    <a:pt x="17" y="1"/>
                  </a:lnTo>
                  <a:lnTo>
                    <a:pt x="29" y="0"/>
                  </a:lnTo>
                  <a:lnTo>
                    <a:pt x="40" y="1"/>
                  </a:lnTo>
                  <a:lnTo>
                    <a:pt x="56" y="17"/>
                  </a:lnTo>
                  <a:lnTo>
                    <a:pt x="58"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214"/>
            <p:cNvSpPr>
              <a:spLocks/>
            </p:cNvSpPr>
            <p:nvPr/>
          </p:nvSpPr>
          <p:spPr bwMode="auto">
            <a:xfrm>
              <a:off x="1790378" y="3728839"/>
              <a:ext cx="21600" cy="21600"/>
            </a:xfrm>
            <a:custGeom>
              <a:avLst/>
              <a:gdLst>
                <a:gd name="T0" fmla="*/ 58 w 58"/>
                <a:gd name="T1" fmla="*/ 29 h 58"/>
                <a:gd name="T2" fmla="*/ 56 w 58"/>
                <a:gd name="T3" fmla="*/ 40 h 58"/>
                <a:gd name="T4" fmla="*/ 39 w 58"/>
                <a:gd name="T5" fmla="*/ 56 h 58"/>
                <a:gd name="T6" fmla="*/ 29 w 58"/>
                <a:gd name="T7" fmla="*/ 58 h 58"/>
                <a:gd name="T8" fmla="*/ 17 w 58"/>
                <a:gd name="T9" fmla="*/ 56 h 58"/>
                <a:gd name="T10" fmla="*/ 2 w 58"/>
                <a:gd name="T11" fmla="*/ 40 h 58"/>
                <a:gd name="T12" fmla="*/ 0 w 58"/>
                <a:gd name="T13" fmla="*/ 29 h 58"/>
                <a:gd name="T14" fmla="*/ 2 w 58"/>
                <a:gd name="T15" fmla="*/ 19 h 58"/>
                <a:gd name="T16" fmla="*/ 17 w 58"/>
                <a:gd name="T17" fmla="*/ 3 h 58"/>
                <a:gd name="T18" fmla="*/ 29 w 58"/>
                <a:gd name="T19" fmla="*/ 0 h 58"/>
                <a:gd name="T20" fmla="*/ 39 w 58"/>
                <a:gd name="T21" fmla="*/ 3 h 58"/>
                <a:gd name="T22" fmla="*/ 56 w 58"/>
                <a:gd name="T23" fmla="*/ 19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40"/>
                  </a:lnTo>
                  <a:lnTo>
                    <a:pt x="39" y="56"/>
                  </a:lnTo>
                  <a:lnTo>
                    <a:pt x="29" y="58"/>
                  </a:lnTo>
                  <a:lnTo>
                    <a:pt x="17" y="56"/>
                  </a:lnTo>
                  <a:lnTo>
                    <a:pt x="2" y="40"/>
                  </a:lnTo>
                  <a:lnTo>
                    <a:pt x="0" y="29"/>
                  </a:lnTo>
                  <a:lnTo>
                    <a:pt x="2" y="19"/>
                  </a:lnTo>
                  <a:lnTo>
                    <a:pt x="17" y="3"/>
                  </a:lnTo>
                  <a:lnTo>
                    <a:pt x="29" y="0"/>
                  </a:lnTo>
                  <a:lnTo>
                    <a:pt x="39" y="3"/>
                  </a:lnTo>
                  <a:lnTo>
                    <a:pt x="56" y="19"/>
                  </a:lnTo>
                  <a:lnTo>
                    <a:pt x="58"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216"/>
            <p:cNvSpPr>
              <a:spLocks/>
            </p:cNvSpPr>
            <p:nvPr/>
          </p:nvSpPr>
          <p:spPr bwMode="auto">
            <a:xfrm>
              <a:off x="1657028" y="3342282"/>
              <a:ext cx="21600" cy="21600"/>
            </a:xfrm>
            <a:custGeom>
              <a:avLst/>
              <a:gdLst>
                <a:gd name="T0" fmla="*/ 58 w 58"/>
                <a:gd name="T1" fmla="*/ 29 h 58"/>
                <a:gd name="T2" fmla="*/ 56 w 58"/>
                <a:gd name="T3" fmla="*/ 41 h 58"/>
                <a:gd name="T4" fmla="*/ 40 w 58"/>
                <a:gd name="T5" fmla="*/ 57 h 58"/>
                <a:gd name="T6" fmla="*/ 29 w 58"/>
                <a:gd name="T7" fmla="*/ 58 h 58"/>
                <a:gd name="T8" fmla="*/ 17 w 58"/>
                <a:gd name="T9" fmla="*/ 57 h 58"/>
                <a:gd name="T10" fmla="*/ 1 w 58"/>
                <a:gd name="T11" fmla="*/ 41 h 58"/>
                <a:gd name="T12" fmla="*/ 0 w 58"/>
                <a:gd name="T13" fmla="*/ 29 h 58"/>
                <a:gd name="T14" fmla="*/ 1 w 58"/>
                <a:gd name="T15" fmla="*/ 18 h 58"/>
                <a:gd name="T16" fmla="*/ 17 w 58"/>
                <a:gd name="T17" fmla="*/ 2 h 58"/>
                <a:gd name="T18" fmla="*/ 29 w 58"/>
                <a:gd name="T19" fmla="*/ 0 h 58"/>
                <a:gd name="T20" fmla="*/ 40 w 58"/>
                <a:gd name="T21" fmla="*/ 2 h 58"/>
                <a:gd name="T22" fmla="*/ 56 w 58"/>
                <a:gd name="T23" fmla="*/ 18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6" y="41"/>
                  </a:lnTo>
                  <a:lnTo>
                    <a:pt x="40" y="57"/>
                  </a:lnTo>
                  <a:lnTo>
                    <a:pt x="29" y="58"/>
                  </a:lnTo>
                  <a:lnTo>
                    <a:pt x="17" y="57"/>
                  </a:lnTo>
                  <a:lnTo>
                    <a:pt x="1" y="41"/>
                  </a:lnTo>
                  <a:lnTo>
                    <a:pt x="0" y="29"/>
                  </a:lnTo>
                  <a:lnTo>
                    <a:pt x="1" y="18"/>
                  </a:lnTo>
                  <a:lnTo>
                    <a:pt x="17" y="2"/>
                  </a:lnTo>
                  <a:lnTo>
                    <a:pt x="29" y="0"/>
                  </a:lnTo>
                  <a:lnTo>
                    <a:pt x="40" y="2"/>
                  </a:lnTo>
                  <a:lnTo>
                    <a:pt x="56" y="18"/>
                  </a:lnTo>
                  <a:lnTo>
                    <a:pt x="58" y="29"/>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87" name="グループ化 186"/>
          <p:cNvGrpSpPr/>
          <p:nvPr/>
        </p:nvGrpSpPr>
        <p:grpSpPr>
          <a:xfrm>
            <a:off x="2461859" y="1431676"/>
            <a:ext cx="1507046" cy="1221460"/>
            <a:chOff x="1044868" y="2348880"/>
            <a:chExt cx="773353" cy="626802"/>
          </a:xfrm>
        </p:grpSpPr>
        <p:sp>
          <p:nvSpPr>
            <p:cNvPr id="188" name="テキスト ボックス 187"/>
            <p:cNvSpPr txBox="1"/>
            <p:nvPr/>
          </p:nvSpPr>
          <p:spPr>
            <a:xfrm>
              <a:off x="1300306" y="2817744"/>
              <a:ext cx="228013" cy="157938"/>
            </a:xfrm>
            <a:prstGeom prst="rect">
              <a:avLst/>
            </a:prstGeom>
            <a:noFill/>
          </p:spPr>
          <p:txBody>
            <a:bodyPr wrap="square" rtlCol="0">
              <a:spAutoFit/>
            </a:bodyPr>
            <a:lstStyle/>
            <a:p>
              <a:pPr algn="ctr"/>
              <a:r>
                <a:rPr kumimoji="1" lang="en-US" altLang="ja-JP" sz="1400" dirty="0" smtClean="0"/>
                <a:t>6</a:t>
              </a:r>
              <a:endParaRPr kumimoji="1" lang="ja-JP" altLang="en-US" sz="1400" dirty="0"/>
            </a:p>
          </p:txBody>
        </p:sp>
        <p:sp>
          <p:nvSpPr>
            <p:cNvPr id="189" name="テキスト ボックス 188"/>
            <p:cNvSpPr txBox="1"/>
            <p:nvPr/>
          </p:nvSpPr>
          <p:spPr>
            <a:xfrm>
              <a:off x="1514736" y="2348880"/>
              <a:ext cx="303485" cy="157938"/>
            </a:xfrm>
            <a:prstGeom prst="rect">
              <a:avLst/>
            </a:prstGeom>
            <a:noFill/>
          </p:spPr>
          <p:txBody>
            <a:bodyPr wrap="square" rtlCol="0">
              <a:spAutoFit/>
            </a:bodyPr>
            <a:lstStyle/>
            <a:p>
              <a:pPr algn="ctr"/>
              <a:r>
                <a:rPr lang="en-US" altLang="ja-JP" sz="1400" dirty="0" smtClean="0"/>
                <a:t>15</a:t>
              </a:r>
              <a:endParaRPr kumimoji="1" lang="ja-JP" altLang="en-US" sz="1400" dirty="0"/>
            </a:p>
          </p:txBody>
        </p:sp>
        <p:sp>
          <p:nvSpPr>
            <p:cNvPr id="190" name="テキスト ボックス 189"/>
            <p:cNvSpPr txBox="1"/>
            <p:nvPr/>
          </p:nvSpPr>
          <p:spPr>
            <a:xfrm>
              <a:off x="1044868" y="2348880"/>
              <a:ext cx="275895" cy="157938"/>
            </a:xfrm>
            <a:prstGeom prst="rect">
              <a:avLst/>
            </a:prstGeom>
            <a:noFill/>
          </p:spPr>
          <p:txBody>
            <a:bodyPr wrap="square" rtlCol="0">
              <a:spAutoFit/>
            </a:bodyPr>
            <a:lstStyle/>
            <a:p>
              <a:pPr algn="ctr"/>
              <a:r>
                <a:rPr lang="en-US" altLang="ja-JP" sz="1400" dirty="0"/>
                <a:t>5</a:t>
              </a:r>
              <a:endParaRPr kumimoji="1" lang="ja-JP" altLang="en-US" sz="1400" dirty="0"/>
            </a:p>
          </p:txBody>
        </p:sp>
      </p:grpSp>
      <p:grpSp>
        <p:nvGrpSpPr>
          <p:cNvPr id="191" name="グループ化 190"/>
          <p:cNvGrpSpPr/>
          <p:nvPr/>
        </p:nvGrpSpPr>
        <p:grpSpPr>
          <a:xfrm>
            <a:off x="4109293" y="973246"/>
            <a:ext cx="1870928" cy="1679890"/>
            <a:chOff x="2085843" y="2148825"/>
            <a:chExt cx="960082" cy="862049"/>
          </a:xfrm>
        </p:grpSpPr>
        <p:sp>
          <p:nvSpPr>
            <p:cNvPr id="192" name="テキスト ボックス 191"/>
            <p:cNvSpPr txBox="1"/>
            <p:nvPr/>
          </p:nvSpPr>
          <p:spPr>
            <a:xfrm>
              <a:off x="2448347" y="2852936"/>
              <a:ext cx="228013" cy="157938"/>
            </a:xfrm>
            <a:prstGeom prst="rect">
              <a:avLst/>
            </a:prstGeom>
            <a:noFill/>
          </p:spPr>
          <p:txBody>
            <a:bodyPr wrap="square" rtlCol="0">
              <a:spAutoFit/>
            </a:bodyPr>
            <a:lstStyle/>
            <a:p>
              <a:pPr algn="ctr"/>
              <a:r>
                <a:rPr lang="en-US" altLang="ja-JP" sz="1400" dirty="0"/>
                <a:t>8</a:t>
              </a:r>
              <a:endParaRPr kumimoji="1" lang="ja-JP" altLang="en-US" sz="1400" dirty="0"/>
            </a:p>
          </p:txBody>
        </p:sp>
        <p:sp>
          <p:nvSpPr>
            <p:cNvPr id="193" name="テキスト ボックス 192"/>
            <p:cNvSpPr txBox="1"/>
            <p:nvPr/>
          </p:nvSpPr>
          <p:spPr>
            <a:xfrm>
              <a:off x="2817912" y="2580873"/>
              <a:ext cx="228013" cy="157938"/>
            </a:xfrm>
            <a:prstGeom prst="rect">
              <a:avLst/>
            </a:prstGeom>
            <a:noFill/>
          </p:spPr>
          <p:txBody>
            <a:bodyPr wrap="square" rtlCol="0">
              <a:spAutoFit/>
            </a:bodyPr>
            <a:lstStyle/>
            <a:p>
              <a:pPr algn="ctr"/>
              <a:r>
                <a:rPr lang="en-US" altLang="ja-JP" sz="1400" dirty="0"/>
                <a:t>6</a:t>
              </a:r>
              <a:endParaRPr kumimoji="1" lang="ja-JP" altLang="en-US" sz="1400" dirty="0"/>
            </a:p>
          </p:txBody>
        </p:sp>
        <p:sp>
          <p:nvSpPr>
            <p:cNvPr id="194" name="テキスト ボックス 193"/>
            <p:cNvSpPr txBox="1"/>
            <p:nvPr/>
          </p:nvSpPr>
          <p:spPr>
            <a:xfrm>
              <a:off x="2702165" y="2148825"/>
              <a:ext cx="228013" cy="157938"/>
            </a:xfrm>
            <a:prstGeom prst="rect">
              <a:avLst/>
            </a:prstGeom>
            <a:noFill/>
          </p:spPr>
          <p:txBody>
            <a:bodyPr wrap="square" rtlCol="0">
              <a:spAutoFit/>
            </a:bodyPr>
            <a:lstStyle/>
            <a:p>
              <a:pPr algn="ctr"/>
              <a:r>
                <a:rPr lang="en-US" altLang="ja-JP" sz="1400" dirty="0"/>
                <a:t>5</a:t>
              </a:r>
              <a:endParaRPr kumimoji="1" lang="ja-JP" altLang="en-US" sz="1400" dirty="0"/>
            </a:p>
          </p:txBody>
        </p:sp>
        <p:sp>
          <p:nvSpPr>
            <p:cNvPr id="195" name="テキスト ボックス 194"/>
            <p:cNvSpPr txBox="1"/>
            <p:nvPr/>
          </p:nvSpPr>
          <p:spPr>
            <a:xfrm>
              <a:off x="2186120" y="2148825"/>
              <a:ext cx="228013" cy="157938"/>
            </a:xfrm>
            <a:prstGeom prst="rect">
              <a:avLst/>
            </a:prstGeom>
            <a:noFill/>
          </p:spPr>
          <p:txBody>
            <a:bodyPr wrap="square" rtlCol="0">
              <a:spAutoFit/>
            </a:bodyPr>
            <a:lstStyle/>
            <a:p>
              <a:pPr algn="ctr"/>
              <a:r>
                <a:rPr lang="en-US" altLang="ja-JP" sz="1400" dirty="0"/>
                <a:t>4</a:t>
              </a:r>
              <a:endParaRPr kumimoji="1" lang="ja-JP" altLang="en-US" sz="1400" dirty="0"/>
            </a:p>
          </p:txBody>
        </p:sp>
        <p:sp>
          <p:nvSpPr>
            <p:cNvPr id="196" name="テキスト ボックス 195"/>
            <p:cNvSpPr txBox="1"/>
            <p:nvPr/>
          </p:nvSpPr>
          <p:spPr>
            <a:xfrm>
              <a:off x="2085843" y="2580873"/>
              <a:ext cx="228013" cy="157938"/>
            </a:xfrm>
            <a:prstGeom prst="rect">
              <a:avLst/>
            </a:prstGeom>
            <a:noFill/>
          </p:spPr>
          <p:txBody>
            <a:bodyPr wrap="square" rtlCol="0">
              <a:spAutoFit/>
            </a:bodyPr>
            <a:lstStyle/>
            <a:p>
              <a:pPr algn="ctr"/>
              <a:r>
                <a:rPr lang="en-US" altLang="ja-JP" sz="1400" dirty="0"/>
                <a:t>3</a:t>
              </a:r>
              <a:endParaRPr kumimoji="1" lang="ja-JP" altLang="en-US" sz="1400" dirty="0"/>
            </a:p>
          </p:txBody>
        </p:sp>
      </p:grpSp>
      <p:grpSp>
        <p:nvGrpSpPr>
          <p:cNvPr id="197" name="グループ化 196"/>
          <p:cNvGrpSpPr/>
          <p:nvPr/>
        </p:nvGrpSpPr>
        <p:grpSpPr>
          <a:xfrm>
            <a:off x="2461859" y="3367507"/>
            <a:ext cx="1507046" cy="1221460"/>
            <a:chOff x="1044868" y="2348880"/>
            <a:chExt cx="773353" cy="626802"/>
          </a:xfrm>
        </p:grpSpPr>
        <p:sp>
          <p:nvSpPr>
            <p:cNvPr id="198" name="テキスト ボックス 197"/>
            <p:cNvSpPr txBox="1"/>
            <p:nvPr/>
          </p:nvSpPr>
          <p:spPr>
            <a:xfrm>
              <a:off x="1300306" y="2817744"/>
              <a:ext cx="228013" cy="157938"/>
            </a:xfrm>
            <a:prstGeom prst="rect">
              <a:avLst/>
            </a:prstGeom>
            <a:noFill/>
          </p:spPr>
          <p:txBody>
            <a:bodyPr wrap="square" rtlCol="0">
              <a:spAutoFit/>
            </a:bodyPr>
            <a:lstStyle/>
            <a:p>
              <a:pPr algn="ctr"/>
              <a:r>
                <a:rPr kumimoji="1" lang="en-US" altLang="ja-JP" sz="1400" dirty="0" smtClean="0"/>
                <a:t>6</a:t>
              </a:r>
              <a:endParaRPr kumimoji="1" lang="ja-JP" altLang="en-US" sz="1400" dirty="0"/>
            </a:p>
          </p:txBody>
        </p:sp>
        <p:sp>
          <p:nvSpPr>
            <p:cNvPr id="199" name="テキスト ボックス 198"/>
            <p:cNvSpPr txBox="1"/>
            <p:nvPr/>
          </p:nvSpPr>
          <p:spPr>
            <a:xfrm>
              <a:off x="1514736" y="2348880"/>
              <a:ext cx="303485" cy="157938"/>
            </a:xfrm>
            <a:prstGeom prst="rect">
              <a:avLst/>
            </a:prstGeom>
            <a:noFill/>
          </p:spPr>
          <p:txBody>
            <a:bodyPr wrap="square" rtlCol="0">
              <a:spAutoFit/>
            </a:bodyPr>
            <a:lstStyle/>
            <a:p>
              <a:pPr algn="ctr"/>
              <a:r>
                <a:rPr lang="en-US" altLang="ja-JP" sz="1400" dirty="0" smtClean="0"/>
                <a:t>15</a:t>
              </a:r>
              <a:endParaRPr kumimoji="1" lang="ja-JP" altLang="en-US" sz="1400" dirty="0"/>
            </a:p>
          </p:txBody>
        </p:sp>
        <p:sp>
          <p:nvSpPr>
            <p:cNvPr id="200" name="テキスト ボックス 199"/>
            <p:cNvSpPr txBox="1"/>
            <p:nvPr/>
          </p:nvSpPr>
          <p:spPr>
            <a:xfrm>
              <a:off x="1044868" y="2348880"/>
              <a:ext cx="275895" cy="157938"/>
            </a:xfrm>
            <a:prstGeom prst="rect">
              <a:avLst/>
            </a:prstGeom>
            <a:noFill/>
          </p:spPr>
          <p:txBody>
            <a:bodyPr wrap="square" rtlCol="0">
              <a:spAutoFit/>
            </a:bodyPr>
            <a:lstStyle/>
            <a:p>
              <a:pPr algn="ctr"/>
              <a:r>
                <a:rPr lang="en-US" altLang="ja-JP" sz="1400" dirty="0"/>
                <a:t>5</a:t>
              </a:r>
              <a:endParaRPr kumimoji="1" lang="ja-JP" altLang="en-US" sz="1400" dirty="0"/>
            </a:p>
          </p:txBody>
        </p:sp>
      </p:grpSp>
      <p:grpSp>
        <p:nvGrpSpPr>
          <p:cNvPr id="201" name="グループ化 200"/>
          <p:cNvGrpSpPr/>
          <p:nvPr/>
        </p:nvGrpSpPr>
        <p:grpSpPr>
          <a:xfrm>
            <a:off x="2388496" y="1031468"/>
            <a:ext cx="1583919" cy="1370461"/>
            <a:chOff x="3939802" y="2184400"/>
            <a:chExt cx="812801" cy="703263"/>
          </a:xfrm>
        </p:grpSpPr>
        <p:sp>
          <p:nvSpPr>
            <p:cNvPr id="202" name="Freeform 10"/>
            <p:cNvSpPr>
              <a:spLocks/>
            </p:cNvSpPr>
            <p:nvPr/>
          </p:nvSpPr>
          <p:spPr bwMode="auto">
            <a:xfrm>
              <a:off x="4508127" y="2574925"/>
              <a:ext cx="55563" cy="69850"/>
            </a:xfrm>
            <a:custGeom>
              <a:avLst/>
              <a:gdLst>
                <a:gd name="T0" fmla="*/ 52 w 105"/>
                <a:gd name="T1" fmla="*/ 130 h 130"/>
                <a:gd name="T2" fmla="*/ 105 w 105"/>
                <a:gd name="T3" fmla="*/ 85 h 130"/>
                <a:gd name="T4" fmla="*/ 53 w 105"/>
                <a:gd name="T5" fmla="*/ 0 h 130"/>
                <a:gd name="T6" fmla="*/ 0 w 105"/>
                <a:gd name="T7" fmla="*/ 44 h 130"/>
                <a:gd name="T8" fmla="*/ 52 w 105"/>
                <a:gd name="T9" fmla="*/ 130 h 130"/>
              </a:gdLst>
              <a:ahLst/>
              <a:cxnLst>
                <a:cxn ang="0">
                  <a:pos x="T0" y="T1"/>
                </a:cxn>
                <a:cxn ang="0">
                  <a:pos x="T2" y="T3"/>
                </a:cxn>
                <a:cxn ang="0">
                  <a:pos x="T4" y="T5"/>
                </a:cxn>
                <a:cxn ang="0">
                  <a:pos x="T6" y="T7"/>
                </a:cxn>
                <a:cxn ang="0">
                  <a:pos x="T8" y="T9"/>
                </a:cxn>
              </a:cxnLst>
              <a:rect l="0" t="0" r="r" b="b"/>
              <a:pathLst>
                <a:path w="105" h="130">
                  <a:moveTo>
                    <a:pt x="52" y="130"/>
                  </a:moveTo>
                  <a:lnTo>
                    <a:pt x="105" y="85"/>
                  </a:lnTo>
                  <a:lnTo>
                    <a:pt x="53" y="0"/>
                  </a:lnTo>
                  <a:lnTo>
                    <a:pt x="0" y="44"/>
                  </a:lnTo>
                  <a:lnTo>
                    <a:pt x="52" y="1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11"/>
            <p:cNvSpPr>
              <a:spLocks/>
            </p:cNvSpPr>
            <p:nvPr/>
          </p:nvSpPr>
          <p:spPr bwMode="auto">
            <a:xfrm>
              <a:off x="4458915" y="2463800"/>
              <a:ext cx="44450" cy="63500"/>
            </a:xfrm>
            <a:custGeom>
              <a:avLst/>
              <a:gdLst>
                <a:gd name="T0" fmla="*/ 18 w 85"/>
                <a:gd name="T1" fmla="*/ 121 h 121"/>
                <a:gd name="T2" fmla="*/ 85 w 85"/>
                <a:gd name="T3" fmla="*/ 102 h 121"/>
                <a:gd name="T4" fmla="*/ 75 w 85"/>
                <a:gd name="T5" fmla="*/ 41 h 121"/>
                <a:gd name="T6" fmla="*/ 0 w 85"/>
                <a:gd name="T7" fmla="*/ 0 h 121"/>
                <a:gd name="T8" fmla="*/ 18 w 85"/>
                <a:gd name="T9" fmla="*/ 121 h 121"/>
              </a:gdLst>
              <a:ahLst/>
              <a:cxnLst>
                <a:cxn ang="0">
                  <a:pos x="T0" y="T1"/>
                </a:cxn>
                <a:cxn ang="0">
                  <a:pos x="T2" y="T3"/>
                </a:cxn>
                <a:cxn ang="0">
                  <a:pos x="T4" y="T5"/>
                </a:cxn>
                <a:cxn ang="0">
                  <a:pos x="T6" y="T7"/>
                </a:cxn>
                <a:cxn ang="0">
                  <a:pos x="T8" y="T9"/>
                </a:cxn>
              </a:cxnLst>
              <a:rect l="0" t="0" r="r" b="b"/>
              <a:pathLst>
                <a:path w="85" h="121">
                  <a:moveTo>
                    <a:pt x="18" y="121"/>
                  </a:moveTo>
                  <a:lnTo>
                    <a:pt x="85" y="102"/>
                  </a:lnTo>
                  <a:lnTo>
                    <a:pt x="75" y="41"/>
                  </a:lnTo>
                  <a:lnTo>
                    <a:pt x="0" y="0"/>
                  </a:lnTo>
                  <a:lnTo>
                    <a:pt x="18" y="12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12"/>
            <p:cNvSpPr>
              <a:spLocks/>
            </p:cNvSpPr>
            <p:nvPr/>
          </p:nvSpPr>
          <p:spPr bwMode="auto">
            <a:xfrm>
              <a:off x="4250952" y="2441575"/>
              <a:ext cx="101600" cy="200025"/>
            </a:xfrm>
            <a:custGeom>
              <a:avLst/>
              <a:gdLst>
                <a:gd name="T0" fmla="*/ 191 w 191"/>
                <a:gd name="T1" fmla="*/ 228 h 376"/>
                <a:gd name="T2" fmla="*/ 155 w 191"/>
                <a:gd name="T3" fmla="*/ 0 h 376"/>
                <a:gd name="T4" fmla="*/ 0 w 191"/>
                <a:gd name="T5" fmla="*/ 291 h 376"/>
                <a:gd name="T6" fmla="*/ 95 w 191"/>
                <a:gd name="T7" fmla="*/ 376 h 376"/>
                <a:gd name="T8" fmla="*/ 191 w 191"/>
                <a:gd name="T9" fmla="*/ 228 h 376"/>
              </a:gdLst>
              <a:ahLst/>
              <a:cxnLst>
                <a:cxn ang="0">
                  <a:pos x="T0" y="T1"/>
                </a:cxn>
                <a:cxn ang="0">
                  <a:pos x="T2" y="T3"/>
                </a:cxn>
                <a:cxn ang="0">
                  <a:pos x="T4" y="T5"/>
                </a:cxn>
                <a:cxn ang="0">
                  <a:pos x="T6" y="T7"/>
                </a:cxn>
                <a:cxn ang="0">
                  <a:pos x="T8" y="T9"/>
                </a:cxn>
              </a:cxnLst>
              <a:rect l="0" t="0" r="r" b="b"/>
              <a:pathLst>
                <a:path w="191" h="376">
                  <a:moveTo>
                    <a:pt x="191" y="228"/>
                  </a:moveTo>
                  <a:lnTo>
                    <a:pt x="155" y="0"/>
                  </a:lnTo>
                  <a:lnTo>
                    <a:pt x="0" y="291"/>
                  </a:lnTo>
                  <a:lnTo>
                    <a:pt x="95" y="376"/>
                  </a:lnTo>
                  <a:lnTo>
                    <a:pt x="191" y="22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3"/>
            <p:cNvSpPr>
              <a:spLocks/>
            </p:cNvSpPr>
            <p:nvPr/>
          </p:nvSpPr>
          <p:spPr bwMode="auto">
            <a:xfrm>
              <a:off x="4211265" y="2595563"/>
              <a:ext cx="90488" cy="119063"/>
            </a:xfrm>
            <a:custGeom>
              <a:avLst/>
              <a:gdLst>
                <a:gd name="T0" fmla="*/ 170 w 170"/>
                <a:gd name="T1" fmla="*/ 85 h 224"/>
                <a:gd name="T2" fmla="*/ 75 w 170"/>
                <a:gd name="T3" fmla="*/ 0 h 224"/>
                <a:gd name="T4" fmla="*/ 0 w 170"/>
                <a:gd name="T5" fmla="*/ 162 h 224"/>
                <a:gd name="T6" fmla="*/ 121 w 170"/>
                <a:gd name="T7" fmla="*/ 224 h 224"/>
                <a:gd name="T8" fmla="*/ 170 w 170"/>
                <a:gd name="T9" fmla="*/ 85 h 224"/>
              </a:gdLst>
              <a:ahLst/>
              <a:cxnLst>
                <a:cxn ang="0">
                  <a:pos x="T0" y="T1"/>
                </a:cxn>
                <a:cxn ang="0">
                  <a:pos x="T2" y="T3"/>
                </a:cxn>
                <a:cxn ang="0">
                  <a:pos x="T4" y="T5"/>
                </a:cxn>
                <a:cxn ang="0">
                  <a:pos x="T6" y="T7"/>
                </a:cxn>
                <a:cxn ang="0">
                  <a:pos x="T8" y="T9"/>
                </a:cxn>
              </a:cxnLst>
              <a:rect l="0" t="0" r="r" b="b"/>
              <a:pathLst>
                <a:path w="170" h="224">
                  <a:moveTo>
                    <a:pt x="170" y="85"/>
                  </a:moveTo>
                  <a:lnTo>
                    <a:pt x="75" y="0"/>
                  </a:lnTo>
                  <a:lnTo>
                    <a:pt x="0" y="162"/>
                  </a:lnTo>
                  <a:lnTo>
                    <a:pt x="121" y="224"/>
                  </a:lnTo>
                  <a:lnTo>
                    <a:pt x="170" y="8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4"/>
            <p:cNvSpPr>
              <a:spLocks/>
            </p:cNvSpPr>
            <p:nvPr/>
          </p:nvSpPr>
          <p:spPr bwMode="auto">
            <a:xfrm>
              <a:off x="4350965" y="2652713"/>
              <a:ext cx="76200" cy="84138"/>
            </a:xfrm>
            <a:custGeom>
              <a:avLst/>
              <a:gdLst>
                <a:gd name="T0" fmla="*/ 2 w 144"/>
                <a:gd name="T1" fmla="*/ 159 h 159"/>
                <a:gd name="T2" fmla="*/ 144 w 144"/>
                <a:gd name="T3" fmla="*/ 134 h 159"/>
                <a:gd name="T4" fmla="*/ 55 w 144"/>
                <a:gd name="T5" fmla="*/ 0 h 159"/>
                <a:gd name="T6" fmla="*/ 0 w 144"/>
                <a:gd name="T7" fmla="*/ 23 h 159"/>
                <a:gd name="T8" fmla="*/ 2 w 144"/>
                <a:gd name="T9" fmla="*/ 159 h 159"/>
              </a:gdLst>
              <a:ahLst/>
              <a:cxnLst>
                <a:cxn ang="0">
                  <a:pos x="T0" y="T1"/>
                </a:cxn>
                <a:cxn ang="0">
                  <a:pos x="T2" y="T3"/>
                </a:cxn>
                <a:cxn ang="0">
                  <a:pos x="T4" y="T5"/>
                </a:cxn>
                <a:cxn ang="0">
                  <a:pos x="T6" y="T7"/>
                </a:cxn>
                <a:cxn ang="0">
                  <a:pos x="T8" y="T9"/>
                </a:cxn>
              </a:cxnLst>
              <a:rect l="0" t="0" r="r" b="b"/>
              <a:pathLst>
                <a:path w="144" h="159">
                  <a:moveTo>
                    <a:pt x="2" y="159"/>
                  </a:moveTo>
                  <a:lnTo>
                    <a:pt x="144" y="134"/>
                  </a:lnTo>
                  <a:lnTo>
                    <a:pt x="55" y="0"/>
                  </a:lnTo>
                  <a:lnTo>
                    <a:pt x="0" y="23"/>
                  </a:lnTo>
                  <a:lnTo>
                    <a:pt x="2" y="15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5"/>
            <p:cNvSpPr>
              <a:spLocks/>
            </p:cNvSpPr>
            <p:nvPr/>
          </p:nvSpPr>
          <p:spPr bwMode="auto">
            <a:xfrm>
              <a:off x="4333502" y="2441575"/>
              <a:ext cx="63500" cy="120650"/>
            </a:xfrm>
            <a:custGeom>
              <a:avLst/>
              <a:gdLst>
                <a:gd name="T0" fmla="*/ 85 w 120"/>
                <a:gd name="T1" fmla="*/ 9 h 228"/>
                <a:gd name="T2" fmla="*/ 0 w 120"/>
                <a:gd name="T3" fmla="*/ 0 h 228"/>
                <a:gd name="T4" fmla="*/ 36 w 120"/>
                <a:gd name="T5" fmla="*/ 228 h 228"/>
                <a:gd name="T6" fmla="*/ 120 w 120"/>
                <a:gd name="T7" fmla="*/ 202 h 228"/>
                <a:gd name="T8" fmla="*/ 85 w 120"/>
                <a:gd name="T9" fmla="*/ 9 h 228"/>
              </a:gdLst>
              <a:ahLst/>
              <a:cxnLst>
                <a:cxn ang="0">
                  <a:pos x="T0" y="T1"/>
                </a:cxn>
                <a:cxn ang="0">
                  <a:pos x="T2" y="T3"/>
                </a:cxn>
                <a:cxn ang="0">
                  <a:pos x="T4" y="T5"/>
                </a:cxn>
                <a:cxn ang="0">
                  <a:pos x="T6" y="T7"/>
                </a:cxn>
                <a:cxn ang="0">
                  <a:pos x="T8" y="T9"/>
                </a:cxn>
              </a:cxnLst>
              <a:rect l="0" t="0" r="r" b="b"/>
              <a:pathLst>
                <a:path w="120" h="228">
                  <a:moveTo>
                    <a:pt x="85" y="9"/>
                  </a:moveTo>
                  <a:lnTo>
                    <a:pt x="0" y="0"/>
                  </a:lnTo>
                  <a:lnTo>
                    <a:pt x="36" y="228"/>
                  </a:lnTo>
                  <a:lnTo>
                    <a:pt x="120" y="202"/>
                  </a:lnTo>
                  <a:lnTo>
                    <a:pt x="85" y="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6"/>
            <p:cNvSpPr>
              <a:spLocks/>
            </p:cNvSpPr>
            <p:nvPr/>
          </p:nvSpPr>
          <p:spPr bwMode="auto">
            <a:xfrm>
              <a:off x="4379540" y="2635250"/>
              <a:ext cx="96838" cy="88900"/>
            </a:xfrm>
            <a:custGeom>
              <a:avLst/>
              <a:gdLst>
                <a:gd name="T0" fmla="*/ 92 w 183"/>
                <a:gd name="T1" fmla="*/ 0 h 168"/>
                <a:gd name="T2" fmla="*/ 0 w 183"/>
                <a:gd name="T3" fmla="*/ 34 h 168"/>
                <a:gd name="T4" fmla="*/ 89 w 183"/>
                <a:gd name="T5" fmla="*/ 168 h 168"/>
                <a:gd name="T6" fmla="*/ 183 w 183"/>
                <a:gd name="T7" fmla="*/ 121 h 168"/>
                <a:gd name="T8" fmla="*/ 92 w 183"/>
                <a:gd name="T9" fmla="*/ 0 h 168"/>
              </a:gdLst>
              <a:ahLst/>
              <a:cxnLst>
                <a:cxn ang="0">
                  <a:pos x="T0" y="T1"/>
                </a:cxn>
                <a:cxn ang="0">
                  <a:pos x="T2" y="T3"/>
                </a:cxn>
                <a:cxn ang="0">
                  <a:pos x="T4" y="T5"/>
                </a:cxn>
                <a:cxn ang="0">
                  <a:pos x="T6" y="T7"/>
                </a:cxn>
                <a:cxn ang="0">
                  <a:pos x="T8" y="T9"/>
                </a:cxn>
              </a:cxnLst>
              <a:rect l="0" t="0" r="r" b="b"/>
              <a:pathLst>
                <a:path w="183" h="168">
                  <a:moveTo>
                    <a:pt x="92" y="0"/>
                  </a:moveTo>
                  <a:lnTo>
                    <a:pt x="0" y="34"/>
                  </a:lnTo>
                  <a:lnTo>
                    <a:pt x="89" y="168"/>
                  </a:lnTo>
                  <a:lnTo>
                    <a:pt x="183" y="121"/>
                  </a:lnTo>
                  <a:lnTo>
                    <a:pt x="9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17"/>
            <p:cNvSpPr>
              <a:spLocks/>
            </p:cNvSpPr>
            <p:nvPr/>
          </p:nvSpPr>
          <p:spPr bwMode="auto">
            <a:xfrm>
              <a:off x="4377952" y="2446338"/>
              <a:ext cx="53975" cy="103188"/>
            </a:xfrm>
            <a:custGeom>
              <a:avLst/>
              <a:gdLst>
                <a:gd name="T0" fmla="*/ 77 w 100"/>
                <a:gd name="T1" fmla="*/ 14 h 193"/>
                <a:gd name="T2" fmla="*/ 0 w 100"/>
                <a:gd name="T3" fmla="*/ 0 h 193"/>
                <a:gd name="T4" fmla="*/ 35 w 100"/>
                <a:gd name="T5" fmla="*/ 193 h 193"/>
                <a:gd name="T6" fmla="*/ 100 w 100"/>
                <a:gd name="T7" fmla="*/ 171 h 193"/>
                <a:gd name="T8" fmla="*/ 77 w 100"/>
                <a:gd name="T9" fmla="*/ 14 h 193"/>
              </a:gdLst>
              <a:ahLst/>
              <a:cxnLst>
                <a:cxn ang="0">
                  <a:pos x="T0" y="T1"/>
                </a:cxn>
                <a:cxn ang="0">
                  <a:pos x="T2" y="T3"/>
                </a:cxn>
                <a:cxn ang="0">
                  <a:pos x="T4" y="T5"/>
                </a:cxn>
                <a:cxn ang="0">
                  <a:pos x="T6" y="T7"/>
                </a:cxn>
                <a:cxn ang="0">
                  <a:pos x="T8" y="T9"/>
                </a:cxn>
              </a:cxnLst>
              <a:rect l="0" t="0" r="r" b="b"/>
              <a:pathLst>
                <a:path w="100" h="193">
                  <a:moveTo>
                    <a:pt x="77" y="14"/>
                  </a:moveTo>
                  <a:lnTo>
                    <a:pt x="0" y="0"/>
                  </a:lnTo>
                  <a:lnTo>
                    <a:pt x="35" y="193"/>
                  </a:lnTo>
                  <a:lnTo>
                    <a:pt x="100" y="171"/>
                  </a:lnTo>
                  <a:lnTo>
                    <a:pt x="77" y="1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18"/>
            <p:cNvSpPr>
              <a:spLocks/>
            </p:cNvSpPr>
            <p:nvPr/>
          </p:nvSpPr>
          <p:spPr bwMode="auto">
            <a:xfrm>
              <a:off x="4428752" y="2619375"/>
              <a:ext cx="77788" cy="79375"/>
            </a:xfrm>
            <a:custGeom>
              <a:avLst/>
              <a:gdLst>
                <a:gd name="T0" fmla="*/ 80 w 147"/>
                <a:gd name="T1" fmla="*/ 0 h 152"/>
                <a:gd name="T2" fmla="*/ 0 w 147"/>
                <a:gd name="T3" fmla="*/ 31 h 152"/>
                <a:gd name="T4" fmla="*/ 91 w 147"/>
                <a:gd name="T5" fmla="*/ 152 h 152"/>
                <a:gd name="T6" fmla="*/ 147 w 147"/>
                <a:gd name="T7" fmla="*/ 98 h 152"/>
                <a:gd name="T8" fmla="*/ 80 w 147"/>
                <a:gd name="T9" fmla="*/ 0 h 152"/>
              </a:gdLst>
              <a:ahLst/>
              <a:cxnLst>
                <a:cxn ang="0">
                  <a:pos x="T0" y="T1"/>
                </a:cxn>
                <a:cxn ang="0">
                  <a:pos x="T2" y="T3"/>
                </a:cxn>
                <a:cxn ang="0">
                  <a:pos x="T4" y="T5"/>
                </a:cxn>
                <a:cxn ang="0">
                  <a:pos x="T6" y="T7"/>
                </a:cxn>
                <a:cxn ang="0">
                  <a:pos x="T8" y="T9"/>
                </a:cxn>
              </a:cxnLst>
              <a:rect l="0" t="0" r="r" b="b"/>
              <a:pathLst>
                <a:path w="147" h="152">
                  <a:moveTo>
                    <a:pt x="80" y="0"/>
                  </a:moveTo>
                  <a:lnTo>
                    <a:pt x="0" y="31"/>
                  </a:lnTo>
                  <a:lnTo>
                    <a:pt x="91" y="152"/>
                  </a:lnTo>
                  <a:lnTo>
                    <a:pt x="147" y="98"/>
                  </a:lnTo>
                  <a:lnTo>
                    <a:pt x="8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19"/>
            <p:cNvSpPr>
              <a:spLocks/>
            </p:cNvSpPr>
            <p:nvPr/>
          </p:nvSpPr>
          <p:spPr bwMode="auto">
            <a:xfrm>
              <a:off x="4419227" y="2454275"/>
              <a:ext cx="49213" cy="82550"/>
            </a:xfrm>
            <a:custGeom>
              <a:avLst/>
              <a:gdLst>
                <a:gd name="T0" fmla="*/ 75 w 93"/>
                <a:gd name="T1" fmla="*/ 18 h 157"/>
                <a:gd name="T2" fmla="*/ 0 w 93"/>
                <a:gd name="T3" fmla="*/ 0 h 157"/>
                <a:gd name="T4" fmla="*/ 23 w 93"/>
                <a:gd name="T5" fmla="*/ 157 h 157"/>
                <a:gd name="T6" fmla="*/ 93 w 93"/>
                <a:gd name="T7" fmla="*/ 139 h 157"/>
                <a:gd name="T8" fmla="*/ 75 w 93"/>
                <a:gd name="T9" fmla="*/ 18 h 157"/>
              </a:gdLst>
              <a:ahLst/>
              <a:cxnLst>
                <a:cxn ang="0">
                  <a:pos x="T0" y="T1"/>
                </a:cxn>
                <a:cxn ang="0">
                  <a:pos x="T2" y="T3"/>
                </a:cxn>
                <a:cxn ang="0">
                  <a:pos x="T4" y="T5"/>
                </a:cxn>
                <a:cxn ang="0">
                  <a:pos x="T6" y="T7"/>
                </a:cxn>
                <a:cxn ang="0">
                  <a:pos x="T8" y="T9"/>
                </a:cxn>
              </a:cxnLst>
              <a:rect l="0" t="0" r="r" b="b"/>
              <a:pathLst>
                <a:path w="93" h="157">
                  <a:moveTo>
                    <a:pt x="75" y="18"/>
                  </a:moveTo>
                  <a:lnTo>
                    <a:pt x="0" y="0"/>
                  </a:lnTo>
                  <a:lnTo>
                    <a:pt x="23" y="157"/>
                  </a:lnTo>
                  <a:lnTo>
                    <a:pt x="93" y="139"/>
                  </a:lnTo>
                  <a:lnTo>
                    <a:pt x="75" y="1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20"/>
            <p:cNvSpPr>
              <a:spLocks/>
            </p:cNvSpPr>
            <p:nvPr/>
          </p:nvSpPr>
          <p:spPr bwMode="auto">
            <a:xfrm>
              <a:off x="4471615" y="2598738"/>
              <a:ext cx="63500" cy="71438"/>
            </a:xfrm>
            <a:custGeom>
              <a:avLst/>
              <a:gdLst>
                <a:gd name="T0" fmla="*/ 69 w 121"/>
                <a:gd name="T1" fmla="*/ 0 h 136"/>
                <a:gd name="T2" fmla="*/ 0 w 121"/>
                <a:gd name="T3" fmla="*/ 38 h 136"/>
                <a:gd name="T4" fmla="*/ 67 w 121"/>
                <a:gd name="T5" fmla="*/ 136 h 136"/>
                <a:gd name="T6" fmla="*/ 121 w 121"/>
                <a:gd name="T7" fmla="*/ 86 h 136"/>
                <a:gd name="T8" fmla="*/ 69 w 121"/>
                <a:gd name="T9" fmla="*/ 0 h 136"/>
              </a:gdLst>
              <a:ahLst/>
              <a:cxnLst>
                <a:cxn ang="0">
                  <a:pos x="T0" y="T1"/>
                </a:cxn>
                <a:cxn ang="0">
                  <a:pos x="T2" y="T3"/>
                </a:cxn>
                <a:cxn ang="0">
                  <a:pos x="T4" y="T5"/>
                </a:cxn>
                <a:cxn ang="0">
                  <a:pos x="T6" y="T7"/>
                </a:cxn>
                <a:cxn ang="0">
                  <a:pos x="T8" y="T9"/>
                </a:cxn>
              </a:cxnLst>
              <a:rect l="0" t="0" r="r" b="b"/>
              <a:pathLst>
                <a:path w="121" h="136">
                  <a:moveTo>
                    <a:pt x="69" y="0"/>
                  </a:moveTo>
                  <a:lnTo>
                    <a:pt x="0" y="38"/>
                  </a:lnTo>
                  <a:lnTo>
                    <a:pt x="67" y="136"/>
                  </a:lnTo>
                  <a:lnTo>
                    <a:pt x="121" y="86"/>
                  </a:lnTo>
                  <a:lnTo>
                    <a:pt x="6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21"/>
            <p:cNvSpPr>
              <a:spLocks/>
            </p:cNvSpPr>
            <p:nvPr/>
          </p:nvSpPr>
          <p:spPr bwMode="auto">
            <a:xfrm>
              <a:off x="4196977" y="2681288"/>
              <a:ext cx="93663" cy="138113"/>
            </a:xfrm>
            <a:custGeom>
              <a:avLst/>
              <a:gdLst>
                <a:gd name="T0" fmla="*/ 29 w 179"/>
                <a:gd name="T1" fmla="*/ 0 h 260"/>
                <a:gd name="T2" fmla="*/ 0 w 179"/>
                <a:gd name="T3" fmla="*/ 229 h 260"/>
                <a:gd name="T4" fmla="*/ 179 w 179"/>
                <a:gd name="T5" fmla="*/ 260 h 260"/>
                <a:gd name="T6" fmla="*/ 150 w 179"/>
                <a:gd name="T7" fmla="*/ 62 h 260"/>
                <a:gd name="T8" fmla="*/ 29 w 179"/>
                <a:gd name="T9" fmla="*/ 0 h 260"/>
              </a:gdLst>
              <a:ahLst/>
              <a:cxnLst>
                <a:cxn ang="0">
                  <a:pos x="T0" y="T1"/>
                </a:cxn>
                <a:cxn ang="0">
                  <a:pos x="T2" y="T3"/>
                </a:cxn>
                <a:cxn ang="0">
                  <a:pos x="T4" y="T5"/>
                </a:cxn>
                <a:cxn ang="0">
                  <a:pos x="T6" y="T7"/>
                </a:cxn>
                <a:cxn ang="0">
                  <a:pos x="T8" y="T9"/>
                </a:cxn>
              </a:cxnLst>
              <a:rect l="0" t="0" r="r" b="b"/>
              <a:pathLst>
                <a:path w="179" h="260">
                  <a:moveTo>
                    <a:pt x="29" y="0"/>
                  </a:moveTo>
                  <a:lnTo>
                    <a:pt x="0" y="229"/>
                  </a:lnTo>
                  <a:lnTo>
                    <a:pt x="179" y="260"/>
                  </a:lnTo>
                  <a:lnTo>
                    <a:pt x="150" y="62"/>
                  </a:lnTo>
                  <a:lnTo>
                    <a:pt x="2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22"/>
            <p:cNvSpPr>
              <a:spLocks/>
            </p:cNvSpPr>
            <p:nvPr/>
          </p:nvSpPr>
          <p:spPr bwMode="auto">
            <a:xfrm>
              <a:off x="4352552" y="2724150"/>
              <a:ext cx="169863" cy="98425"/>
            </a:xfrm>
            <a:custGeom>
              <a:avLst/>
              <a:gdLst>
                <a:gd name="T0" fmla="*/ 0 w 323"/>
                <a:gd name="T1" fmla="*/ 25 h 186"/>
                <a:gd name="T2" fmla="*/ 96 w 323"/>
                <a:gd name="T3" fmla="*/ 186 h 186"/>
                <a:gd name="T4" fmla="*/ 323 w 323"/>
                <a:gd name="T5" fmla="*/ 172 h 186"/>
                <a:gd name="T6" fmla="*/ 142 w 323"/>
                <a:gd name="T7" fmla="*/ 0 h 186"/>
                <a:gd name="T8" fmla="*/ 0 w 323"/>
                <a:gd name="T9" fmla="*/ 25 h 186"/>
              </a:gdLst>
              <a:ahLst/>
              <a:cxnLst>
                <a:cxn ang="0">
                  <a:pos x="T0" y="T1"/>
                </a:cxn>
                <a:cxn ang="0">
                  <a:pos x="T2" y="T3"/>
                </a:cxn>
                <a:cxn ang="0">
                  <a:pos x="T4" y="T5"/>
                </a:cxn>
                <a:cxn ang="0">
                  <a:pos x="T6" y="T7"/>
                </a:cxn>
                <a:cxn ang="0">
                  <a:pos x="T8" y="T9"/>
                </a:cxn>
              </a:cxnLst>
              <a:rect l="0" t="0" r="r" b="b"/>
              <a:pathLst>
                <a:path w="323" h="186">
                  <a:moveTo>
                    <a:pt x="0" y="25"/>
                  </a:moveTo>
                  <a:lnTo>
                    <a:pt x="96" y="186"/>
                  </a:lnTo>
                  <a:lnTo>
                    <a:pt x="323" y="172"/>
                  </a:lnTo>
                  <a:lnTo>
                    <a:pt x="142" y="0"/>
                  </a:lnTo>
                  <a:lnTo>
                    <a:pt x="0" y="2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23"/>
            <p:cNvSpPr>
              <a:spLocks/>
            </p:cNvSpPr>
            <p:nvPr/>
          </p:nvSpPr>
          <p:spPr bwMode="auto">
            <a:xfrm>
              <a:off x="4427165" y="2698750"/>
              <a:ext cx="127000" cy="115888"/>
            </a:xfrm>
            <a:custGeom>
              <a:avLst/>
              <a:gdLst>
                <a:gd name="T0" fmla="*/ 0 w 240"/>
                <a:gd name="T1" fmla="*/ 47 h 219"/>
                <a:gd name="T2" fmla="*/ 181 w 240"/>
                <a:gd name="T3" fmla="*/ 219 h 219"/>
                <a:gd name="T4" fmla="*/ 240 w 240"/>
                <a:gd name="T5" fmla="*/ 138 h 219"/>
                <a:gd name="T6" fmla="*/ 94 w 240"/>
                <a:gd name="T7" fmla="*/ 0 h 219"/>
                <a:gd name="T8" fmla="*/ 0 w 240"/>
                <a:gd name="T9" fmla="*/ 47 h 219"/>
              </a:gdLst>
              <a:ahLst/>
              <a:cxnLst>
                <a:cxn ang="0">
                  <a:pos x="T0" y="T1"/>
                </a:cxn>
                <a:cxn ang="0">
                  <a:pos x="T2" y="T3"/>
                </a:cxn>
                <a:cxn ang="0">
                  <a:pos x="T4" y="T5"/>
                </a:cxn>
                <a:cxn ang="0">
                  <a:pos x="T6" y="T7"/>
                </a:cxn>
                <a:cxn ang="0">
                  <a:pos x="T8" y="T9"/>
                </a:cxn>
              </a:cxnLst>
              <a:rect l="0" t="0" r="r" b="b"/>
              <a:pathLst>
                <a:path w="240" h="219">
                  <a:moveTo>
                    <a:pt x="0" y="47"/>
                  </a:moveTo>
                  <a:lnTo>
                    <a:pt x="181" y="219"/>
                  </a:lnTo>
                  <a:lnTo>
                    <a:pt x="240" y="138"/>
                  </a:lnTo>
                  <a:lnTo>
                    <a:pt x="94" y="0"/>
                  </a:lnTo>
                  <a:lnTo>
                    <a:pt x="0" y="4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24"/>
            <p:cNvSpPr>
              <a:spLocks/>
            </p:cNvSpPr>
            <p:nvPr/>
          </p:nvSpPr>
          <p:spPr bwMode="auto">
            <a:xfrm>
              <a:off x="4476377" y="2670175"/>
              <a:ext cx="98425" cy="101600"/>
            </a:xfrm>
            <a:custGeom>
              <a:avLst/>
              <a:gdLst>
                <a:gd name="T0" fmla="*/ 0 w 185"/>
                <a:gd name="T1" fmla="*/ 54 h 192"/>
                <a:gd name="T2" fmla="*/ 146 w 185"/>
                <a:gd name="T3" fmla="*/ 192 h 192"/>
                <a:gd name="T4" fmla="*/ 185 w 185"/>
                <a:gd name="T5" fmla="*/ 117 h 192"/>
                <a:gd name="T6" fmla="*/ 56 w 185"/>
                <a:gd name="T7" fmla="*/ 0 h 192"/>
                <a:gd name="T8" fmla="*/ 0 w 185"/>
                <a:gd name="T9" fmla="*/ 54 h 192"/>
              </a:gdLst>
              <a:ahLst/>
              <a:cxnLst>
                <a:cxn ang="0">
                  <a:pos x="T0" y="T1"/>
                </a:cxn>
                <a:cxn ang="0">
                  <a:pos x="T2" y="T3"/>
                </a:cxn>
                <a:cxn ang="0">
                  <a:pos x="T4" y="T5"/>
                </a:cxn>
                <a:cxn ang="0">
                  <a:pos x="T6" y="T7"/>
                </a:cxn>
                <a:cxn ang="0">
                  <a:pos x="T8" y="T9"/>
                </a:cxn>
              </a:cxnLst>
              <a:rect l="0" t="0" r="r" b="b"/>
              <a:pathLst>
                <a:path w="185" h="192">
                  <a:moveTo>
                    <a:pt x="0" y="54"/>
                  </a:moveTo>
                  <a:lnTo>
                    <a:pt x="146" y="192"/>
                  </a:lnTo>
                  <a:lnTo>
                    <a:pt x="185" y="117"/>
                  </a:lnTo>
                  <a:lnTo>
                    <a:pt x="56" y="0"/>
                  </a:lnTo>
                  <a:lnTo>
                    <a:pt x="0" y="5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25"/>
            <p:cNvSpPr>
              <a:spLocks/>
            </p:cNvSpPr>
            <p:nvPr/>
          </p:nvSpPr>
          <p:spPr bwMode="auto">
            <a:xfrm>
              <a:off x="4506540" y="2644775"/>
              <a:ext cx="77788" cy="87313"/>
            </a:xfrm>
            <a:custGeom>
              <a:avLst/>
              <a:gdLst>
                <a:gd name="T0" fmla="*/ 0 w 146"/>
                <a:gd name="T1" fmla="*/ 50 h 167"/>
                <a:gd name="T2" fmla="*/ 129 w 146"/>
                <a:gd name="T3" fmla="*/ 167 h 167"/>
                <a:gd name="T4" fmla="*/ 146 w 146"/>
                <a:gd name="T5" fmla="*/ 82 h 167"/>
                <a:gd name="T6" fmla="*/ 54 w 146"/>
                <a:gd name="T7" fmla="*/ 0 h 167"/>
                <a:gd name="T8" fmla="*/ 0 w 146"/>
                <a:gd name="T9" fmla="*/ 50 h 167"/>
              </a:gdLst>
              <a:ahLst/>
              <a:cxnLst>
                <a:cxn ang="0">
                  <a:pos x="T0" y="T1"/>
                </a:cxn>
                <a:cxn ang="0">
                  <a:pos x="T2" y="T3"/>
                </a:cxn>
                <a:cxn ang="0">
                  <a:pos x="T4" y="T5"/>
                </a:cxn>
                <a:cxn ang="0">
                  <a:pos x="T6" y="T7"/>
                </a:cxn>
                <a:cxn ang="0">
                  <a:pos x="T8" y="T9"/>
                </a:cxn>
              </a:cxnLst>
              <a:rect l="0" t="0" r="r" b="b"/>
              <a:pathLst>
                <a:path w="146" h="167">
                  <a:moveTo>
                    <a:pt x="0" y="50"/>
                  </a:moveTo>
                  <a:lnTo>
                    <a:pt x="129" y="167"/>
                  </a:lnTo>
                  <a:lnTo>
                    <a:pt x="146" y="82"/>
                  </a:lnTo>
                  <a:lnTo>
                    <a:pt x="54" y="0"/>
                  </a:lnTo>
                  <a:lnTo>
                    <a:pt x="0" y="5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26"/>
            <p:cNvSpPr>
              <a:spLocks/>
            </p:cNvSpPr>
            <p:nvPr/>
          </p:nvSpPr>
          <p:spPr bwMode="auto">
            <a:xfrm>
              <a:off x="4535115" y="2620963"/>
              <a:ext cx="50800" cy="66675"/>
            </a:xfrm>
            <a:custGeom>
              <a:avLst/>
              <a:gdLst>
                <a:gd name="T0" fmla="*/ 0 w 96"/>
                <a:gd name="T1" fmla="*/ 45 h 127"/>
                <a:gd name="T2" fmla="*/ 92 w 96"/>
                <a:gd name="T3" fmla="*/ 127 h 127"/>
                <a:gd name="T4" fmla="*/ 96 w 96"/>
                <a:gd name="T5" fmla="*/ 61 h 127"/>
                <a:gd name="T6" fmla="*/ 53 w 96"/>
                <a:gd name="T7" fmla="*/ 0 h 127"/>
                <a:gd name="T8" fmla="*/ 0 w 96"/>
                <a:gd name="T9" fmla="*/ 45 h 127"/>
              </a:gdLst>
              <a:ahLst/>
              <a:cxnLst>
                <a:cxn ang="0">
                  <a:pos x="T0" y="T1"/>
                </a:cxn>
                <a:cxn ang="0">
                  <a:pos x="T2" y="T3"/>
                </a:cxn>
                <a:cxn ang="0">
                  <a:pos x="T4" y="T5"/>
                </a:cxn>
                <a:cxn ang="0">
                  <a:pos x="T6" y="T7"/>
                </a:cxn>
                <a:cxn ang="0">
                  <a:pos x="T8" y="T9"/>
                </a:cxn>
              </a:cxnLst>
              <a:rect l="0" t="0" r="r" b="b"/>
              <a:pathLst>
                <a:path w="96" h="127">
                  <a:moveTo>
                    <a:pt x="0" y="45"/>
                  </a:moveTo>
                  <a:lnTo>
                    <a:pt x="92" y="127"/>
                  </a:lnTo>
                  <a:lnTo>
                    <a:pt x="96" y="61"/>
                  </a:lnTo>
                  <a:lnTo>
                    <a:pt x="53" y="0"/>
                  </a:lnTo>
                  <a:lnTo>
                    <a:pt x="0" y="4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27"/>
            <p:cNvSpPr>
              <a:spLocks/>
            </p:cNvSpPr>
            <p:nvPr/>
          </p:nvSpPr>
          <p:spPr bwMode="auto">
            <a:xfrm>
              <a:off x="4276352" y="2714625"/>
              <a:ext cx="127000" cy="107950"/>
            </a:xfrm>
            <a:custGeom>
              <a:avLst/>
              <a:gdLst>
                <a:gd name="T0" fmla="*/ 29 w 240"/>
                <a:gd name="T1" fmla="*/ 198 h 204"/>
                <a:gd name="T2" fmla="*/ 240 w 240"/>
                <a:gd name="T3" fmla="*/ 204 h 204"/>
                <a:gd name="T4" fmla="*/ 144 w 240"/>
                <a:gd name="T5" fmla="*/ 43 h 204"/>
                <a:gd name="T6" fmla="*/ 0 w 240"/>
                <a:gd name="T7" fmla="*/ 0 h 204"/>
                <a:gd name="T8" fmla="*/ 29 w 240"/>
                <a:gd name="T9" fmla="*/ 198 h 204"/>
              </a:gdLst>
              <a:ahLst/>
              <a:cxnLst>
                <a:cxn ang="0">
                  <a:pos x="T0" y="T1"/>
                </a:cxn>
                <a:cxn ang="0">
                  <a:pos x="T2" y="T3"/>
                </a:cxn>
                <a:cxn ang="0">
                  <a:pos x="T4" y="T5"/>
                </a:cxn>
                <a:cxn ang="0">
                  <a:pos x="T6" y="T7"/>
                </a:cxn>
                <a:cxn ang="0">
                  <a:pos x="T8" y="T9"/>
                </a:cxn>
              </a:cxnLst>
              <a:rect l="0" t="0" r="r" b="b"/>
              <a:pathLst>
                <a:path w="240" h="204">
                  <a:moveTo>
                    <a:pt x="29" y="198"/>
                  </a:moveTo>
                  <a:lnTo>
                    <a:pt x="240" y="204"/>
                  </a:lnTo>
                  <a:lnTo>
                    <a:pt x="144" y="43"/>
                  </a:lnTo>
                  <a:lnTo>
                    <a:pt x="0" y="0"/>
                  </a:lnTo>
                  <a:lnTo>
                    <a:pt x="29" y="1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28"/>
            <p:cNvSpPr>
              <a:spLocks/>
            </p:cNvSpPr>
            <p:nvPr/>
          </p:nvSpPr>
          <p:spPr bwMode="auto">
            <a:xfrm>
              <a:off x="4276352" y="2641600"/>
              <a:ext cx="76200" cy="95250"/>
            </a:xfrm>
            <a:custGeom>
              <a:avLst/>
              <a:gdLst>
                <a:gd name="T0" fmla="*/ 0 w 144"/>
                <a:gd name="T1" fmla="*/ 139 h 182"/>
                <a:gd name="T2" fmla="*/ 144 w 144"/>
                <a:gd name="T3" fmla="*/ 182 h 182"/>
                <a:gd name="T4" fmla="*/ 142 w 144"/>
                <a:gd name="T5" fmla="*/ 46 h 182"/>
                <a:gd name="T6" fmla="*/ 49 w 144"/>
                <a:gd name="T7" fmla="*/ 0 h 182"/>
                <a:gd name="T8" fmla="*/ 0 w 144"/>
                <a:gd name="T9" fmla="*/ 139 h 182"/>
              </a:gdLst>
              <a:ahLst/>
              <a:cxnLst>
                <a:cxn ang="0">
                  <a:pos x="T0" y="T1"/>
                </a:cxn>
                <a:cxn ang="0">
                  <a:pos x="T2" y="T3"/>
                </a:cxn>
                <a:cxn ang="0">
                  <a:pos x="T4" y="T5"/>
                </a:cxn>
                <a:cxn ang="0">
                  <a:pos x="T6" y="T7"/>
                </a:cxn>
                <a:cxn ang="0">
                  <a:pos x="T8" y="T9"/>
                </a:cxn>
              </a:cxnLst>
              <a:rect l="0" t="0" r="r" b="b"/>
              <a:pathLst>
                <a:path w="144" h="182">
                  <a:moveTo>
                    <a:pt x="0" y="139"/>
                  </a:moveTo>
                  <a:lnTo>
                    <a:pt x="144" y="182"/>
                  </a:lnTo>
                  <a:lnTo>
                    <a:pt x="142" y="46"/>
                  </a:lnTo>
                  <a:lnTo>
                    <a:pt x="49" y="0"/>
                  </a:lnTo>
                  <a:lnTo>
                    <a:pt x="0" y="1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29"/>
            <p:cNvSpPr>
              <a:spLocks/>
            </p:cNvSpPr>
            <p:nvPr/>
          </p:nvSpPr>
          <p:spPr bwMode="auto">
            <a:xfrm>
              <a:off x="4301752" y="2562225"/>
              <a:ext cx="77788" cy="103188"/>
            </a:xfrm>
            <a:custGeom>
              <a:avLst/>
              <a:gdLst>
                <a:gd name="T0" fmla="*/ 0 w 148"/>
                <a:gd name="T1" fmla="*/ 148 h 194"/>
                <a:gd name="T2" fmla="*/ 93 w 148"/>
                <a:gd name="T3" fmla="*/ 194 h 194"/>
                <a:gd name="T4" fmla="*/ 148 w 148"/>
                <a:gd name="T5" fmla="*/ 171 h 194"/>
                <a:gd name="T6" fmla="*/ 96 w 148"/>
                <a:gd name="T7" fmla="*/ 0 h 194"/>
                <a:gd name="T8" fmla="*/ 0 w 148"/>
                <a:gd name="T9" fmla="*/ 148 h 194"/>
              </a:gdLst>
              <a:ahLst/>
              <a:cxnLst>
                <a:cxn ang="0">
                  <a:pos x="T0" y="T1"/>
                </a:cxn>
                <a:cxn ang="0">
                  <a:pos x="T2" y="T3"/>
                </a:cxn>
                <a:cxn ang="0">
                  <a:pos x="T4" y="T5"/>
                </a:cxn>
                <a:cxn ang="0">
                  <a:pos x="T6" y="T7"/>
                </a:cxn>
                <a:cxn ang="0">
                  <a:pos x="T8" y="T9"/>
                </a:cxn>
              </a:cxnLst>
              <a:rect l="0" t="0" r="r" b="b"/>
              <a:pathLst>
                <a:path w="148" h="194">
                  <a:moveTo>
                    <a:pt x="0" y="148"/>
                  </a:moveTo>
                  <a:lnTo>
                    <a:pt x="93" y="194"/>
                  </a:lnTo>
                  <a:lnTo>
                    <a:pt x="148" y="171"/>
                  </a:lnTo>
                  <a:lnTo>
                    <a:pt x="96" y="0"/>
                  </a:lnTo>
                  <a:lnTo>
                    <a:pt x="0" y="14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30"/>
            <p:cNvSpPr>
              <a:spLocks/>
            </p:cNvSpPr>
            <p:nvPr/>
          </p:nvSpPr>
          <p:spPr bwMode="auto">
            <a:xfrm>
              <a:off x="4352552" y="2549525"/>
              <a:ext cx="76200" cy="103188"/>
            </a:xfrm>
            <a:custGeom>
              <a:avLst/>
              <a:gdLst>
                <a:gd name="T0" fmla="*/ 0 w 144"/>
                <a:gd name="T1" fmla="*/ 26 h 197"/>
                <a:gd name="T2" fmla="*/ 52 w 144"/>
                <a:gd name="T3" fmla="*/ 197 h 197"/>
                <a:gd name="T4" fmla="*/ 144 w 144"/>
                <a:gd name="T5" fmla="*/ 163 h 197"/>
                <a:gd name="T6" fmla="*/ 84 w 144"/>
                <a:gd name="T7" fmla="*/ 0 h 197"/>
                <a:gd name="T8" fmla="*/ 0 w 144"/>
                <a:gd name="T9" fmla="*/ 26 h 197"/>
              </a:gdLst>
              <a:ahLst/>
              <a:cxnLst>
                <a:cxn ang="0">
                  <a:pos x="T0" y="T1"/>
                </a:cxn>
                <a:cxn ang="0">
                  <a:pos x="T2" y="T3"/>
                </a:cxn>
                <a:cxn ang="0">
                  <a:pos x="T4" y="T5"/>
                </a:cxn>
                <a:cxn ang="0">
                  <a:pos x="T6" y="T7"/>
                </a:cxn>
                <a:cxn ang="0">
                  <a:pos x="T8" y="T9"/>
                </a:cxn>
              </a:cxnLst>
              <a:rect l="0" t="0" r="r" b="b"/>
              <a:pathLst>
                <a:path w="144" h="197">
                  <a:moveTo>
                    <a:pt x="0" y="26"/>
                  </a:moveTo>
                  <a:lnTo>
                    <a:pt x="52" y="197"/>
                  </a:lnTo>
                  <a:lnTo>
                    <a:pt x="144" y="163"/>
                  </a:lnTo>
                  <a:lnTo>
                    <a:pt x="84" y="0"/>
                  </a:lnTo>
                  <a:lnTo>
                    <a:pt x="0" y="2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31"/>
            <p:cNvSpPr>
              <a:spLocks/>
            </p:cNvSpPr>
            <p:nvPr/>
          </p:nvSpPr>
          <p:spPr bwMode="auto">
            <a:xfrm>
              <a:off x="4397002" y="2536825"/>
              <a:ext cx="74613" cy="98425"/>
            </a:xfrm>
            <a:custGeom>
              <a:avLst/>
              <a:gdLst>
                <a:gd name="T0" fmla="*/ 0 w 140"/>
                <a:gd name="T1" fmla="*/ 22 h 185"/>
                <a:gd name="T2" fmla="*/ 60 w 140"/>
                <a:gd name="T3" fmla="*/ 185 h 185"/>
                <a:gd name="T4" fmla="*/ 140 w 140"/>
                <a:gd name="T5" fmla="*/ 154 h 185"/>
                <a:gd name="T6" fmla="*/ 65 w 140"/>
                <a:gd name="T7" fmla="*/ 0 h 185"/>
                <a:gd name="T8" fmla="*/ 0 w 140"/>
                <a:gd name="T9" fmla="*/ 22 h 185"/>
              </a:gdLst>
              <a:ahLst/>
              <a:cxnLst>
                <a:cxn ang="0">
                  <a:pos x="T0" y="T1"/>
                </a:cxn>
                <a:cxn ang="0">
                  <a:pos x="T2" y="T3"/>
                </a:cxn>
                <a:cxn ang="0">
                  <a:pos x="T4" y="T5"/>
                </a:cxn>
                <a:cxn ang="0">
                  <a:pos x="T6" y="T7"/>
                </a:cxn>
                <a:cxn ang="0">
                  <a:pos x="T8" y="T9"/>
                </a:cxn>
              </a:cxnLst>
              <a:rect l="0" t="0" r="r" b="b"/>
              <a:pathLst>
                <a:path w="140" h="185">
                  <a:moveTo>
                    <a:pt x="0" y="22"/>
                  </a:moveTo>
                  <a:lnTo>
                    <a:pt x="60" y="185"/>
                  </a:lnTo>
                  <a:lnTo>
                    <a:pt x="140" y="154"/>
                  </a:lnTo>
                  <a:lnTo>
                    <a:pt x="65" y="0"/>
                  </a:lnTo>
                  <a:lnTo>
                    <a:pt x="0" y="2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32"/>
            <p:cNvSpPr>
              <a:spLocks/>
            </p:cNvSpPr>
            <p:nvPr/>
          </p:nvSpPr>
          <p:spPr bwMode="auto">
            <a:xfrm>
              <a:off x="4431927" y="2527300"/>
              <a:ext cx="76200" cy="92075"/>
            </a:xfrm>
            <a:custGeom>
              <a:avLst/>
              <a:gdLst>
                <a:gd name="T0" fmla="*/ 0 w 144"/>
                <a:gd name="T1" fmla="*/ 18 h 172"/>
                <a:gd name="T2" fmla="*/ 75 w 144"/>
                <a:gd name="T3" fmla="*/ 172 h 172"/>
                <a:gd name="T4" fmla="*/ 144 w 144"/>
                <a:gd name="T5" fmla="*/ 134 h 172"/>
                <a:gd name="T6" fmla="*/ 70 w 144"/>
                <a:gd name="T7" fmla="*/ 0 h 172"/>
                <a:gd name="T8" fmla="*/ 0 w 144"/>
                <a:gd name="T9" fmla="*/ 18 h 172"/>
              </a:gdLst>
              <a:ahLst/>
              <a:cxnLst>
                <a:cxn ang="0">
                  <a:pos x="T0" y="T1"/>
                </a:cxn>
                <a:cxn ang="0">
                  <a:pos x="T2" y="T3"/>
                </a:cxn>
                <a:cxn ang="0">
                  <a:pos x="T4" y="T5"/>
                </a:cxn>
                <a:cxn ang="0">
                  <a:pos x="T6" y="T7"/>
                </a:cxn>
                <a:cxn ang="0">
                  <a:pos x="T8" y="T9"/>
                </a:cxn>
              </a:cxnLst>
              <a:rect l="0" t="0" r="r" b="b"/>
              <a:pathLst>
                <a:path w="144" h="172">
                  <a:moveTo>
                    <a:pt x="0" y="18"/>
                  </a:moveTo>
                  <a:lnTo>
                    <a:pt x="75" y="172"/>
                  </a:lnTo>
                  <a:lnTo>
                    <a:pt x="144" y="134"/>
                  </a:lnTo>
                  <a:lnTo>
                    <a:pt x="70" y="0"/>
                  </a:lnTo>
                  <a:lnTo>
                    <a:pt x="0" y="1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33"/>
            <p:cNvSpPr>
              <a:spLocks/>
            </p:cNvSpPr>
            <p:nvPr/>
          </p:nvSpPr>
          <p:spPr bwMode="auto">
            <a:xfrm>
              <a:off x="4468440" y="2517775"/>
              <a:ext cx="66675" cy="80963"/>
            </a:xfrm>
            <a:custGeom>
              <a:avLst/>
              <a:gdLst>
                <a:gd name="T0" fmla="*/ 0 w 127"/>
                <a:gd name="T1" fmla="*/ 19 h 153"/>
                <a:gd name="T2" fmla="*/ 74 w 127"/>
                <a:gd name="T3" fmla="*/ 153 h 153"/>
                <a:gd name="T4" fmla="*/ 127 w 127"/>
                <a:gd name="T5" fmla="*/ 109 h 153"/>
                <a:gd name="T6" fmla="*/ 67 w 127"/>
                <a:gd name="T7" fmla="*/ 0 h 153"/>
                <a:gd name="T8" fmla="*/ 0 w 127"/>
                <a:gd name="T9" fmla="*/ 19 h 153"/>
              </a:gdLst>
              <a:ahLst/>
              <a:cxnLst>
                <a:cxn ang="0">
                  <a:pos x="T0" y="T1"/>
                </a:cxn>
                <a:cxn ang="0">
                  <a:pos x="T2" y="T3"/>
                </a:cxn>
                <a:cxn ang="0">
                  <a:pos x="T4" y="T5"/>
                </a:cxn>
                <a:cxn ang="0">
                  <a:pos x="T6" y="T7"/>
                </a:cxn>
                <a:cxn ang="0">
                  <a:pos x="T8" y="T9"/>
                </a:cxn>
              </a:cxnLst>
              <a:rect l="0" t="0" r="r" b="b"/>
              <a:pathLst>
                <a:path w="127" h="153">
                  <a:moveTo>
                    <a:pt x="0" y="19"/>
                  </a:moveTo>
                  <a:lnTo>
                    <a:pt x="74" y="153"/>
                  </a:lnTo>
                  <a:lnTo>
                    <a:pt x="127" y="109"/>
                  </a:lnTo>
                  <a:lnTo>
                    <a:pt x="67" y="0"/>
                  </a:lnTo>
                  <a:lnTo>
                    <a:pt x="0" y="1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34"/>
            <p:cNvSpPr>
              <a:spLocks/>
            </p:cNvSpPr>
            <p:nvPr/>
          </p:nvSpPr>
          <p:spPr bwMode="auto">
            <a:xfrm>
              <a:off x="4403352" y="2814638"/>
              <a:ext cx="214313" cy="73025"/>
            </a:xfrm>
            <a:custGeom>
              <a:avLst/>
              <a:gdLst>
                <a:gd name="T0" fmla="*/ 227 w 407"/>
                <a:gd name="T1" fmla="*/ 0 h 138"/>
                <a:gd name="T2" fmla="*/ 0 w 407"/>
                <a:gd name="T3" fmla="*/ 14 h 138"/>
                <a:gd name="T4" fmla="*/ 150 w 407"/>
                <a:gd name="T5" fmla="*/ 138 h 138"/>
                <a:gd name="T6" fmla="*/ 407 w 407"/>
                <a:gd name="T7" fmla="*/ 138 h 138"/>
                <a:gd name="T8" fmla="*/ 227 w 407"/>
                <a:gd name="T9" fmla="*/ 0 h 138"/>
              </a:gdLst>
              <a:ahLst/>
              <a:cxnLst>
                <a:cxn ang="0">
                  <a:pos x="T0" y="T1"/>
                </a:cxn>
                <a:cxn ang="0">
                  <a:pos x="T2" y="T3"/>
                </a:cxn>
                <a:cxn ang="0">
                  <a:pos x="T4" y="T5"/>
                </a:cxn>
                <a:cxn ang="0">
                  <a:pos x="T6" y="T7"/>
                </a:cxn>
                <a:cxn ang="0">
                  <a:pos x="T8" y="T9"/>
                </a:cxn>
              </a:cxnLst>
              <a:rect l="0" t="0" r="r" b="b"/>
              <a:pathLst>
                <a:path w="407" h="138">
                  <a:moveTo>
                    <a:pt x="227" y="0"/>
                  </a:moveTo>
                  <a:lnTo>
                    <a:pt x="0" y="14"/>
                  </a:lnTo>
                  <a:lnTo>
                    <a:pt x="150" y="138"/>
                  </a:lnTo>
                  <a:lnTo>
                    <a:pt x="407" y="138"/>
                  </a:lnTo>
                  <a:lnTo>
                    <a:pt x="22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35"/>
            <p:cNvSpPr>
              <a:spLocks/>
            </p:cNvSpPr>
            <p:nvPr/>
          </p:nvSpPr>
          <p:spPr bwMode="auto">
            <a:xfrm>
              <a:off x="4290640" y="2819400"/>
              <a:ext cx="192088" cy="68263"/>
            </a:xfrm>
            <a:custGeom>
              <a:avLst/>
              <a:gdLst>
                <a:gd name="T0" fmla="*/ 211 w 361"/>
                <a:gd name="T1" fmla="*/ 6 h 130"/>
                <a:gd name="T2" fmla="*/ 0 w 361"/>
                <a:gd name="T3" fmla="*/ 0 h 130"/>
                <a:gd name="T4" fmla="*/ 105 w 361"/>
                <a:gd name="T5" fmla="*/ 130 h 130"/>
                <a:gd name="T6" fmla="*/ 361 w 361"/>
                <a:gd name="T7" fmla="*/ 130 h 130"/>
                <a:gd name="T8" fmla="*/ 211 w 361"/>
                <a:gd name="T9" fmla="*/ 6 h 130"/>
              </a:gdLst>
              <a:ahLst/>
              <a:cxnLst>
                <a:cxn ang="0">
                  <a:pos x="T0" y="T1"/>
                </a:cxn>
                <a:cxn ang="0">
                  <a:pos x="T2" y="T3"/>
                </a:cxn>
                <a:cxn ang="0">
                  <a:pos x="T4" y="T5"/>
                </a:cxn>
                <a:cxn ang="0">
                  <a:pos x="T6" y="T7"/>
                </a:cxn>
                <a:cxn ang="0">
                  <a:pos x="T8" y="T9"/>
                </a:cxn>
              </a:cxnLst>
              <a:rect l="0" t="0" r="r" b="b"/>
              <a:pathLst>
                <a:path w="361" h="130">
                  <a:moveTo>
                    <a:pt x="211" y="6"/>
                  </a:moveTo>
                  <a:lnTo>
                    <a:pt x="0" y="0"/>
                  </a:lnTo>
                  <a:lnTo>
                    <a:pt x="105" y="130"/>
                  </a:lnTo>
                  <a:lnTo>
                    <a:pt x="361" y="130"/>
                  </a:lnTo>
                  <a:lnTo>
                    <a:pt x="211" y="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36"/>
            <p:cNvSpPr>
              <a:spLocks/>
            </p:cNvSpPr>
            <p:nvPr/>
          </p:nvSpPr>
          <p:spPr bwMode="auto">
            <a:xfrm>
              <a:off x="4196977" y="2803525"/>
              <a:ext cx="149225" cy="84138"/>
            </a:xfrm>
            <a:custGeom>
              <a:avLst/>
              <a:gdLst>
                <a:gd name="T0" fmla="*/ 179 w 284"/>
                <a:gd name="T1" fmla="*/ 31 h 161"/>
                <a:gd name="T2" fmla="*/ 0 w 284"/>
                <a:gd name="T3" fmla="*/ 0 h 161"/>
                <a:gd name="T4" fmla="*/ 27 w 284"/>
                <a:gd name="T5" fmla="*/ 161 h 161"/>
                <a:gd name="T6" fmla="*/ 284 w 284"/>
                <a:gd name="T7" fmla="*/ 161 h 161"/>
                <a:gd name="T8" fmla="*/ 179 w 284"/>
                <a:gd name="T9" fmla="*/ 31 h 161"/>
              </a:gdLst>
              <a:ahLst/>
              <a:cxnLst>
                <a:cxn ang="0">
                  <a:pos x="T0" y="T1"/>
                </a:cxn>
                <a:cxn ang="0">
                  <a:pos x="T2" y="T3"/>
                </a:cxn>
                <a:cxn ang="0">
                  <a:pos x="T4" y="T5"/>
                </a:cxn>
                <a:cxn ang="0">
                  <a:pos x="T6" y="T7"/>
                </a:cxn>
                <a:cxn ang="0">
                  <a:pos x="T8" y="T9"/>
                </a:cxn>
              </a:cxnLst>
              <a:rect l="0" t="0" r="r" b="b"/>
              <a:pathLst>
                <a:path w="284" h="161">
                  <a:moveTo>
                    <a:pt x="179" y="31"/>
                  </a:moveTo>
                  <a:lnTo>
                    <a:pt x="0" y="0"/>
                  </a:lnTo>
                  <a:lnTo>
                    <a:pt x="27" y="161"/>
                  </a:lnTo>
                  <a:lnTo>
                    <a:pt x="284" y="161"/>
                  </a:lnTo>
                  <a:lnTo>
                    <a:pt x="179" y="3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37"/>
            <p:cNvSpPr>
              <a:spLocks/>
            </p:cNvSpPr>
            <p:nvPr/>
          </p:nvSpPr>
          <p:spPr bwMode="auto">
            <a:xfrm>
              <a:off x="4074740" y="2776538"/>
              <a:ext cx="136525" cy="111125"/>
            </a:xfrm>
            <a:custGeom>
              <a:avLst/>
              <a:gdLst>
                <a:gd name="T0" fmla="*/ 256 w 256"/>
                <a:gd name="T1" fmla="*/ 212 h 212"/>
                <a:gd name="T2" fmla="*/ 229 w 256"/>
                <a:gd name="T3" fmla="*/ 51 h 212"/>
                <a:gd name="T4" fmla="*/ 56 w 256"/>
                <a:gd name="T5" fmla="*/ 0 h 212"/>
                <a:gd name="T6" fmla="*/ 0 w 256"/>
                <a:gd name="T7" fmla="*/ 212 h 212"/>
                <a:gd name="T8" fmla="*/ 256 w 256"/>
                <a:gd name="T9" fmla="*/ 212 h 212"/>
              </a:gdLst>
              <a:ahLst/>
              <a:cxnLst>
                <a:cxn ang="0">
                  <a:pos x="T0" y="T1"/>
                </a:cxn>
                <a:cxn ang="0">
                  <a:pos x="T2" y="T3"/>
                </a:cxn>
                <a:cxn ang="0">
                  <a:pos x="T4" y="T5"/>
                </a:cxn>
                <a:cxn ang="0">
                  <a:pos x="T6" y="T7"/>
                </a:cxn>
                <a:cxn ang="0">
                  <a:pos x="T8" y="T9"/>
                </a:cxn>
              </a:cxnLst>
              <a:rect l="0" t="0" r="r" b="b"/>
              <a:pathLst>
                <a:path w="256" h="212">
                  <a:moveTo>
                    <a:pt x="256" y="212"/>
                  </a:moveTo>
                  <a:lnTo>
                    <a:pt x="229" y="51"/>
                  </a:lnTo>
                  <a:lnTo>
                    <a:pt x="56" y="0"/>
                  </a:lnTo>
                  <a:lnTo>
                    <a:pt x="0" y="212"/>
                  </a:lnTo>
                  <a:lnTo>
                    <a:pt x="256" y="21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38"/>
            <p:cNvSpPr>
              <a:spLocks/>
            </p:cNvSpPr>
            <p:nvPr/>
          </p:nvSpPr>
          <p:spPr bwMode="auto">
            <a:xfrm>
              <a:off x="4104902" y="2646363"/>
              <a:ext cx="106363" cy="157163"/>
            </a:xfrm>
            <a:custGeom>
              <a:avLst/>
              <a:gdLst>
                <a:gd name="T0" fmla="*/ 173 w 202"/>
                <a:gd name="T1" fmla="*/ 296 h 296"/>
                <a:gd name="T2" fmla="*/ 202 w 202"/>
                <a:gd name="T3" fmla="*/ 67 h 296"/>
                <a:gd name="T4" fmla="*/ 81 w 202"/>
                <a:gd name="T5" fmla="*/ 0 h 296"/>
                <a:gd name="T6" fmla="*/ 0 w 202"/>
                <a:gd name="T7" fmla="*/ 245 h 296"/>
                <a:gd name="T8" fmla="*/ 173 w 202"/>
                <a:gd name="T9" fmla="*/ 296 h 296"/>
              </a:gdLst>
              <a:ahLst/>
              <a:cxnLst>
                <a:cxn ang="0">
                  <a:pos x="T0" y="T1"/>
                </a:cxn>
                <a:cxn ang="0">
                  <a:pos x="T2" y="T3"/>
                </a:cxn>
                <a:cxn ang="0">
                  <a:pos x="T4" y="T5"/>
                </a:cxn>
                <a:cxn ang="0">
                  <a:pos x="T6" y="T7"/>
                </a:cxn>
                <a:cxn ang="0">
                  <a:pos x="T8" y="T9"/>
                </a:cxn>
              </a:cxnLst>
              <a:rect l="0" t="0" r="r" b="b"/>
              <a:pathLst>
                <a:path w="202" h="296">
                  <a:moveTo>
                    <a:pt x="173" y="296"/>
                  </a:moveTo>
                  <a:lnTo>
                    <a:pt x="202" y="67"/>
                  </a:lnTo>
                  <a:lnTo>
                    <a:pt x="81" y="0"/>
                  </a:lnTo>
                  <a:lnTo>
                    <a:pt x="0" y="245"/>
                  </a:lnTo>
                  <a:lnTo>
                    <a:pt x="173" y="29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1" name="Freeform 39"/>
            <p:cNvSpPr>
              <a:spLocks/>
            </p:cNvSpPr>
            <p:nvPr/>
          </p:nvSpPr>
          <p:spPr bwMode="auto">
            <a:xfrm>
              <a:off x="4147765" y="2524125"/>
              <a:ext cx="103188" cy="157163"/>
            </a:xfrm>
            <a:custGeom>
              <a:avLst/>
              <a:gdLst>
                <a:gd name="T0" fmla="*/ 121 w 196"/>
                <a:gd name="T1" fmla="*/ 297 h 297"/>
                <a:gd name="T2" fmla="*/ 196 w 196"/>
                <a:gd name="T3" fmla="*/ 135 h 297"/>
                <a:gd name="T4" fmla="*/ 112 w 196"/>
                <a:gd name="T5" fmla="*/ 0 h 297"/>
                <a:gd name="T6" fmla="*/ 0 w 196"/>
                <a:gd name="T7" fmla="*/ 230 h 297"/>
                <a:gd name="T8" fmla="*/ 121 w 196"/>
                <a:gd name="T9" fmla="*/ 297 h 297"/>
              </a:gdLst>
              <a:ahLst/>
              <a:cxnLst>
                <a:cxn ang="0">
                  <a:pos x="T0" y="T1"/>
                </a:cxn>
                <a:cxn ang="0">
                  <a:pos x="T2" y="T3"/>
                </a:cxn>
                <a:cxn ang="0">
                  <a:pos x="T4" y="T5"/>
                </a:cxn>
                <a:cxn ang="0">
                  <a:pos x="T6" y="T7"/>
                </a:cxn>
                <a:cxn ang="0">
                  <a:pos x="T8" y="T9"/>
                </a:cxn>
              </a:cxnLst>
              <a:rect l="0" t="0" r="r" b="b"/>
              <a:pathLst>
                <a:path w="196" h="297">
                  <a:moveTo>
                    <a:pt x="121" y="297"/>
                  </a:moveTo>
                  <a:lnTo>
                    <a:pt x="196" y="135"/>
                  </a:lnTo>
                  <a:lnTo>
                    <a:pt x="112" y="0"/>
                  </a:lnTo>
                  <a:lnTo>
                    <a:pt x="0" y="230"/>
                  </a:lnTo>
                  <a:lnTo>
                    <a:pt x="121" y="29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2" name="Freeform 40"/>
            <p:cNvSpPr>
              <a:spLocks/>
            </p:cNvSpPr>
            <p:nvPr/>
          </p:nvSpPr>
          <p:spPr bwMode="auto">
            <a:xfrm>
              <a:off x="4206502" y="2379663"/>
              <a:ext cx="127000" cy="215900"/>
            </a:xfrm>
            <a:custGeom>
              <a:avLst/>
              <a:gdLst>
                <a:gd name="T0" fmla="*/ 84 w 239"/>
                <a:gd name="T1" fmla="*/ 410 h 410"/>
                <a:gd name="T2" fmla="*/ 239 w 239"/>
                <a:gd name="T3" fmla="*/ 119 h 410"/>
                <a:gd name="T4" fmla="*/ 167 w 239"/>
                <a:gd name="T5" fmla="*/ 0 h 410"/>
                <a:gd name="T6" fmla="*/ 0 w 239"/>
                <a:gd name="T7" fmla="*/ 275 h 410"/>
                <a:gd name="T8" fmla="*/ 84 w 239"/>
                <a:gd name="T9" fmla="*/ 410 h 410"/>
              </a:gdLst>
              <a:ahLst/>
              <a:cxnLst>
                <a:cxn ang="0">
                  <a:pos x="T0" y="T1"/>
                </a:cxn>
                <a:cxn ang="0">
                  <a:pos x="T2" y="T3"/>
                </a:cxn>
                <a:cxn ang="0">
                  <a:pos x="T4" y="T5"/>
                </a:cxn>
                <a:cxn ang="0">
                  <a:pos x="T6" y="T7"/>
                </a:cxn>
                <a:cxn ang="0">
                  <a:pos x="T8" y="T9"/>
                </a:cxn>
              </a:cxnLst>
              <a:rect l="0" t="0" r="r" b="b"/>
              <a:pathLst>
                <a:path w="239" h="410">
                  <a:moveTo>
                    <a:pt x="84" y="410"/>
                  </a:moveTo>
                  <a:lnTo>
                    <a:pt x="239" y="119"/>
                  </a:lnTo>
                  <a:lnTo>
                    <a:pt x="167" y="0"/>
                  </a:lnTo>
                  <a:lnTo>
                    <a:pt x="0" y="275"/>
                  </a:lnTo>
                  <a:lnTo>
                    <a:pt x="84" y="41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3" name="Freeform 41"/>
            <p:cNvSpPr>
              <a:spLocks/>
            </p:cNvSpPr>
            <p:nvPr/>
          </p:nvSpPr>
          <p:spPr bwMode="auto">
            <a:xfrm>
              <a:off x="3939802" y="2747963"/>
              <a:ext cx="165100" cy="139700"/>
            </a:xfrm>
            <a:custGeom>
              <a:avLst/>
              <a:gdLst>
                <a:gd name="T0" fmla="*/ 255 w 311"/>
                <a:gd name="T1" fmla="*/ 265 h 265"/>
                <a:gd name="T2" fmla="*/ 311 w 311"/>
                <a:gd name="T3" fmla="*/ 53 h 265"/>
                <a:gd name="T4" fmla="*/ 152 w 311"/>
                <a:gd name="T5" fmla="*/ 0 h 265"/>
                <a:gd name="T6" fmla="*/ 0 w 311"/>
                <a:gd name="T7" fmla="*/ 265 h 265"/>
                <a:gd name="T8" fmla="*/ 255 w 311"/>
                <a:gd name="T9" fmla="*/ 265 h 265"/>
              </a:gdLst>
              <a:ahLst/>
              <a:cxnLst>
                <a:cxn ang="0">
                  <a:pos x="T0" y="T1"/>
                </a:cxn>
                <a:cxn ang="0">
                  <a:pos x="T2" y="T3"/>
                </a:cxn>
                <a:cxn ang="0">
                  <a:pos x="T4" y="T5"/>
                </a:cxn>
                <a:cxn ang="0">
                  <a:pos x="T6" y="T7"/>
                </a:cxn>
                <a:cxn ang="0">
                  <a:pos x="T8" y="T9"/>
                </a:cxn>
              </a:cxnLst>
              <a:rect l="0" t="0" r="r" b="b"/>
              <a:pathLst>
                <a:path w="311" h="265">
                  <a:moveTo>
                    <a:pt x="255" y="265"/>
                  </a:moveTo>
                  <a:lnTo>
                    <a:pt x="311" y="53"/>
                  </a:lnTo>
                  <a:lnTo>
                    <a:pt x="152" y="0"/>
                  </a:lnTo>
                  <a:lnTo>
                    <a:pt x="0" y="265"/>
                  </a:lnTo>
                  <a:lnTo>
                    <a:pt x="255" y="26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4" name="Freeform 42"/>
            <p:cNvSpPr>
              <a:spLocks/>
            </p:cNvSpPr>
            <p:nvPr/>
          </p:nvSpPr>
          <p:spPr bwMode="auto">
            <a:xfrm>
              <a:off x="4020765" y="2606675"/>
              <a:ext cx="127000" cy="169863"/>
            </a:xfrm>
            <a:custGeom>
              <a:avLst/>
              <a:gdLst>
                <a:gd name="T0" fmla="*/ 159 w 240"/>
                <a:gd name="T1" fmla="*/ 320 h 320"/>
                <a:gd name="T2" fmla="*/ 240 w 240"/>
                <a:gd name="T3" fmla="*/ 75 h 320"/>
                <a:gd name="T4" fmla="*/ 155 w 240"/>
                <a:gd name="T5" fmla="*/ 0 h 320"/>
                <a:gd name="T6" fmla="*/ 0 w 240"/>
                <a:gd name="T7" fmla="*/ 267 h 320"/>
                <a:gd name="T8" fmla="*/ 159 w 240"/>
                <a:gd name="T9" fmla="*/ 320 h 320"/>
              </a:gdLst>
              <a:ahLst/>
              <a:cxnLst>
                <a:cxn ang="0">
                  <a:pos x="T0" y="T1"/>
                </a:cxn>
                <a:cxn ang="0">
                  <a:pos x="T2" y="T3"/>
                </a:cxn>
                <a:cxn ang="0">
                  <a:pos x="T4" y="T5"/>
                </a:cxn>
                <a:cxn ang="0">
                  <a:pos x="T6" y="T7"/>
                </a:cxn>
                <a:cxn ang="0">
                  <a:pos x="T8" y="T9"/>
                </a:cxn>
              </a:cxnLst>
              <a:rect l="0" t="0" r="r" b="b"/>
              <a:pathLst>
                <a:path w="240" h="320">
                  <a:moveTo>
                    <a:pt x="159" y="320"/>
                  </a:moveTo>
                  <a:lnTo>
                    <a:pt x="240" y="75"/>
                  </a:lnTo>
                  <a:lnTo>
                    <a:pt x="155" y="0"/>
                  </a:lnTo>
                  <a:lnTo>
                    <a:pt x="0" y="267"/>
                  </a:lnTo>
                  <a:lnTo>
                    <a:pt x="159" y="3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5" name="Freeform 43"/>
            <p:cNvSpPr>
              <a:spLocks/>
            </p:cNvSpPr>
            <p:nvPr/>
          </p:nvSpPr>
          <p:spPr bwMode="auto">
            <a:xfrm>
              <a:off x="4103315" y="2465388"/>
              <a:ext cx="103188" cy="180975"/>
            </a:xfrm>
            <a:custGeom>
              <a:avLst/>
              <a:gdLst>
                <a:gd name="T0" fmla="*/ 85 w 197"/>
                <a:gd name="T1" fmla="*/ 341 h 341"/>
                <a:gd name="T2" fmla="*/ 197 w 197"/>
                <a:gd name="T3" fmla="*/ 111 h 341"/>
                <a:gd name="T4" fmla="*/ 154 w 197"/>
                <a:gd name="T5" fmla="*/ 0 h 341"/>
                <a:gd name="T6" fmla="*/ 0 w 197"/>
                <a:gd name="T7" fmla="*/ 266 h 341"/>
                <a:gd name="T8" fmla="*/ 85 w 197"/>
                <a:gd name="T9" fmla="*/ 341 h 341"/>
              </a:gdLst>
              <a:ahLst/>
              <a:cxnLst>
                <a:cxn ang="0">
                  <a:pos x="T0" y="T1"/>
                </a:cxn>
                <a:cxn ang="0">
                  <a:pos x="T2" y="T3"/>
                </a:cxn>
                <a:cxn ang="0">
                  <a:pos x="T4" y="T5"/>
                </a:cxn>
                <a:cxn ang="0">
                  <a:pos x="T6" y="T7"/>
                </a:cxn>
                <a:cxn ang="0">
                  <a:pos x="T8" y="T9"/>
                </a:cxn>
              </a:cxnLst>
              <a:rect l="0" t="0" r="r" b="b"/>
              <a:pathLst>
                <a:path w="197" h="341">
                  <a:moveTo>
                    <a:pt x="85" y="341"/>
                  </a:moveTo>
                  <a:lnTo>
                    <a:pt x="197" y="111"/>
                  </a:lnTo>
                  <a:lnTo>
                    <a:pt x="154" y="0"/>
                  </a:lnTo>
                  <a:lnTo>
                    <a:pt x="0" y="266"/>
                  </a:lnTo>
                  <a:lnTo>
                    <a:pt x="85" y="34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6" name="Freeform 44"/>
            <p:cNvSpPr>
              <a:spLocks/>
            </p:cNvSpPr>
            <p:nvPr/>
          </p:nvSpPr>
          <p:spPr bwMode="auto">
            <a:xfrm>
              <a:off x="4184277" y="2325688"/>
              <a:ext cx="111125" cy="198438"/>
            </a:xfrm>
            <a:custGeom>
              <a:avLst/>
              <a:gdLst>
                <a:gd name="T0" fmla="*/ 43 w 210"/>
                <a:gd name="T1" fmla="*/ 377 h 377"/>
                <a:gd name="T2" fmla="*/ 210 w 210"/>
                <a:gd name="T3" fmla="*/ 102 h 377"/>
                <a:gd name="T4" fmla="*/ 153 w 210"/>
                <a:gd name="T5" fmla="*/ 0 h 377"/>
                <a:gd name="T6" fmla="*/ 0 w 210"/>
                <a:gd name="T7" fmla="*/ 266 h 377"/>
                <a:gd name="T8" fmla="*/ 43 w 210"/>
                <a:gd name="T9" fmla="*/ 377 h 377"/>
              </a:gdLst>
              <a:ahLst/>
              <a:cxnLst>
                <a:cxn ang="0">
                  <a:pos x="T0" y="T1"/>
                </a:cxn>
                <a:cxn ang="0">
                  <a:pos x="T2" y="T3"/>
                </a:cxn>
                <a:cxn ang="0">
                  <a:pos x="T4" y="T5"/>
                </a:cxn>
                <a:cxn ang="0">
                  <a:pos x="T6" y="T7"/>
                </a:cxn>
                <a:cxn ang="0">
                  <a:pos x="T8" y="T9"/>
                </a:cxn>
              </a:cxnLst>
              <a:rect l="0" t="0" r="r" b="b"/>
              <a:pathLst>
                <a:path w="210" h="377">
                  <a:moveTo>
                    <a:pt x="43" y="377"/>
                  </a:moveTo>
                  <a:lnTo>
                    <a:pt x="210" y="102"/>
                  </a:lnTo>
                  <a:lnTo>
                    <a:pt x="153" y="0"/>
                  </a:lnTo>
                  <a:lnTo>
                    <a:pt x="0" y="266"/>
                  </a:lnTo>
                  <a:lnTo>
                    <a:pt x="43" y="37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7" name="Freeform 45"/>
            <p:cNvSpPr>
              <a:spLocks/>
            </p:cNvSpPr>
            <p:nvPr/>
          </p:nvSpPr>
          <p:spPr bwMode="auto">
            <a:xfrm>
              <a:off x="4265240" y="2184400"/>
              <a:ext cx="109538" cy="195263"/>
            </a:xfrm>
            <a:custGeom>
              <a:avLst/>
              <a:gdLst>
                <a:gd name="T0" fmla="*/ 0 w 206"/>
                <a:gd name="T1" fmla="*/ 265 h 367"/>
                <a:gd name="T2" fmla="*/ 57 w 206"/>
                <a:gd name="T3" fmla="*/ 367 h 367"/>
                <a:gd name="T4" fmla="*/ 206 w 206"/>
                <a:gd name="T5" fmla="*/ 87 h 367"/>
                <a:gd name="T6" fmla="*/ 154 w 206"/>
                <a:gd name="T7" fmla="*/ 0 h 367"/>
                <a:gd name="T8" fmla="*/ 0 w 206"/>
                <a:gd name="T9" fmla="*/ 265 h 367"/>
              </a:gdLst>
              <a:ahLst/>
              <a:cxnLst>
                <a:cxn ang="0">
                  <a:pos x="T0" y="T1"/>
                </a:cxn>
                <a:cxn ang="0">
                  <a:pos x="T2" y="T3"/>
                </a:cxn>
                <a:cxn ang="0">
                  <a:pos x="T4" y="T5"/>
                </a:cxn>
                <a:cxn ang="0">
                  <a:pos x="T6" y="T7"/>
                </a:cxn>
                <a:cxn ang="0">
                  <a:pos x="T8" y="T9"/>
                </a:cxn>
              </a:cxnLst>
              <a:rect l="0" t="0" r="r" b="b"/>
              <a:pathLst>
                <a:path w="206" h="367">
                  <a:moveTo>
                    <a:pt x="0" y="265"/>
                  </a:moveTo>
                  <a:lnTo>
                    <a:pt x="57" y="367"/>
                  </a:lnTo>
                  <a:lnTo>
                    <a:pt x="206" y="87"/>
                  </a:lnTo>
                  <a:lnTo>
                    <a:pt x="154" y="0"/>
                  </a:lnTo>
                  <a:lnTo>
                    <a:pt x="0" y="26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8" name="Freeform 46"/>
            <p:cNvSpPr>
              <a:spLocks/>
            </p:cNvSpPr>
            <p:nvPr/>
          </p:nvSpPr>
          <p:spPr bwMode="auto">
            <a:xfrm>
              <a:off x="4295402" y="2230438"/>
              <a:ext cx="104775" cy="211138"/>
            </a:xfrm>
            <a:custGeom>
              <a:avLst/>
              <a:gdLst>
                <a:gd name="T0" fmla="*/ 0 w 199"/>
                <a:gd name="T1" fmla="*/ 280 h 399"/>
                <a:gd name="T2" fmla="*/ 72 w 199"/>
                <a:gd name="T3" fmla="*/ 399 h 399"/>
                <a:gd name="T4" fmla="*/ 199 w 199"/>
                <a:gd name="T5" fmla="*/ 90 h 399"/>
                <a:gd name="T6" fmla="*/ 149 w 199"/>
                <a:gd name="T7" fmla="*/ 0 h 399"/>
                <a:gd name="T8" fmla="*/ 0 w 199"/>
                <a:gd name="T9" fmla="*/ 280 h 399"/>
              </a:gdLst>
              <a:ahLst/>
              <a:cxnLst>
                <a:cxn ang="0">
                  <a:pos x="T0" y="T1"/>
                </a:cxn>
                <a:cxn ang="0">
                  <a:pos x="T2" y="T3"/>
                </a:cxn>
                <a:cxn ang="0">
                  <a:pos x="T4" y="T5"/>
                </a:cxn>
                <a:cxn ang="0">
                  <a:pos x="T6" y="T7"/>
                </a:cxn>
                <a:cxn ang="0">
                  <a:pos x="T8" y="T9"/>
                </a:cxn>
              </a:cxnLst>
              <a:rect l="0" t="0" r="r" b="b"/>
              <a:pathLst>
                <a:path w="199" h="399">
                  <a:moveTo>
                    <a:pt x="0" y="280"/>
                  </a:moveTo>
                  <a:lnTo>
                    <a:pt x="72" y="399"/>
                  </a:lnTo>
                  <a:lnTo>
                    <a:pt x="199" y="90"/>
                  </a:lnTo>
                  <a:lnTo>
                    <a:pt x="149" y="0"/>
                  </a:lnTo>
                  <a:lnTo>
                    <a:pt x="0" y="28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9" name="Freeform 47"/>
            <p:cNvSpPr>
              <a:spLocks/>
            </p:cNvSpPr>
            <p:nvPr/>
          </p:nvSpPr>
          <p:spPr bwMode="auto">
            <a:xfrm>
              <a:off x="4333502" y="2278063"/>
              <a:ext cx="95250" cy="168275"/>
            </a:xfrm>
            <a:custGeom>
              <a:avLst/>
              <a:gdLst>
                <a:gd name="T0" fmla="*/ 0 w 179"/>
                <a:gd name="T1" fmla="*/ 309 h 318"/>
                <a:gd name="T2" fmla="*/ 85 w 179"/>
                <a:gd name="T3" fmla="*/ 318 h 318"/>
                <a:gd name="T4" fmla="*/ 179 w 179"/>
                <a:gd name="T5" fmla="*/ 88 h 318"/>
                <a:gd name="T6" fmla="*/ 127 w 179"/>
                <a:gd name="T7" fmla="*/ 0 h 318"/>
                <a:gd name="T8" fmla="*/ 0 w 179"/>
                <a:gd name="T9" fmla="*/ 309 h 318"/>
              </a:gdLst>
              <a:ahLst/>
              <a:cxnLst>
                <a:cxn ang="0">
                  <a:pos x="T0" y="T1"/>
                </a:cxn>
                <a:cxn ang="0">
                  <a:pos x="T2" y="T3"/>
                </a:cxn>
                <a:cxn ang="0">
                  <a:pos x="T4" y="T5"/>
                </a:cxn>
                <a:cxn ang="0">
                  <a:pos x="T6" y="T7"/>
                </a:cxn>
                <a:cxn ang="0">
                  <a:pos x="T8" y="T9"/>
                </a:cxn>
              </a:cxnLst>
              <a:rect l="0" t="0" r="r" b="b"/>
              <a:pathLst>
                <a:path w="179" h="318">
                  <a:moveTo>
                    <a:pt x="0" y="309"/>
                  </a:moveTo>
                  <a:lnTo>
                    <a:pt x="85" y="318"/>
                  </a:lnTo>
                  <a:lnTo>
                    <a:pt x="179" y="88"/>
                  </a:lnTo>
                  <a:lnTo>
                    <a:pt x="127" y="0"/>
                  </a:lnTo>
                  <a:lnTo>
                    <a:pt x="0" y="30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0" name="Freeform 48"/>
            <p:cNvSpPr>
              <a:spLocks/>
            </p:cNvSpPr>
            <p:nvPr/>
          </p:nvSpPr>
          <p:spPr bwMode="auto">
            <a:xfrm>
              <a:off x="4377952" y="2325688"/>
              <a:ext cx="76200" cy="128588"/>
            </a:xfrm>
            <a:custGeom>
              <a:avLst/>
              <a:gdLst>
                <a:gd name="T0" fmla="*/ 0 w 144"/>
                <a:gd name="T1" fmla="*/ 230 h 244"/>
                <a:gd name="T2" fmla="*/ 77 w 144"/>
                <a:gd name="T3" fmla="*/ 244 h 244"/>
                <a:gd name="T4" fmla="*/ 144 w 144"/>
                <a:gd name="T5" fmla="*/ 89 h 244"/>
                <a:gd name="T6" fmla="*/ 94 w 144"/>
                <a:gd name="T7" fmla="*/ 0 h 244"/>
                <a:gd name="T8" fmla="*/ 0 w 144"/>
                <a:gd name="T9" fmla="*/ 230 h 244"/>
              </a:gdLst>
              <a:ahLst/>
              <a:cxnLst>
                <a:cxn ang="0">
                  <a:pos x="T0" y="T1"/>
                </a:cxn>
                <a:cxn ang="0">
                  <a:pos x="T2" y="T3"/>
                </a:cxn>
                <a:cxn ang="0">
                  <a:pos x="T4" y="T5"/>
                </a:cxn>
                <a:cxn ang="0">
                  <a:pos x="T6" y="T7"/>
                </a:cxn>
                <a:cxn ang="0">
                  <a:pos x="T8" y="T9"/>
                </a:cxn>
              </a:cxnLst>
              <a:rect l="0" t="0" r="r" b="b"/>
              <a:pathLst>
                <a:path w="144" h="244">
                  <a:moveTo>
                    <a:pt x="0" y="230"/>
                  </a:moveTo>
                  <a:lnTo>
                    <a:pt x="77" y="244"/>
                  </a:lnTo>
                  <a:lnTo>
                    <a:pt x="144" y="89"/>
                  </a:lnTo>
                  <a:lnTo>
                    <a:pt x="94" y="0"/>
                  </a:lnTo>
                  <a:lnTo>
                    <a:pt x="0" y="2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1" name="Freeform 49"/>
            <p:cNvSpPr>
              <a:spLocks/>
            </p:cNvSpPr>
            <p:nvPr/>
          </p:nvSpPr>
          <p:spPr bwMode="auto">
            <a:xfrm>
              <a:off x="4419227" y="2371725"/>
              <a:ext cx="63500" cy="92075"/>
            </a:xfrm>
            <a:custGeom>
              <a:avLst/>
              <a:gdLst>
                <a:gd name="T0" fmla="*/ 0 w 119"/>
                <a:gd name="T1" fmla="*/ 155 h 173"/>
                <a:gd name="T2" fmla="*/ 75 w 119"/>
                <a:gd name="T3" fmla="*/ 173 h 173"/>
                <a:gd name="T4" fmla="*/ 119 w 119"/>
                <a:gd name="T5" fmla="*/ 89 h 173"/>
                <a:gd name="T6" fmla="*/ 67 w 119"/>
                <a:gd name="T7" fmla="*/ 0 h 173"/>
                <a:gd name="T8" fmla="*/ 0 w 119"/>
                <a:gd name="T9" fmla="*/ 155 h 173"/>
              </a:gdLst>
              <a:ahLst/>
              <a:cxnLst>
                <a:cxn ang="0">
                  <a:pos x="T0" y="T1"/>
                </a:cxn>
                <a:cxn ang="0">
                  <a:pos x="T2" y="T3"/>
                </a:cxn>
                <a:cxn ang="0">
                  <a:pos x="T4" y="T5"/>
                </a:cxn>
                <a:cxn ang="0">
                  <a:pos x="T6" y="T7"/>
                </a:cxn>
                <a:cxn ang="0">
                  <a:pos x="T8" y="T9"/>
                </a:cxn>
              </a:cxnLst>
              <a:rect l="0" t="0" r="r" b="b"/>
              <a:pathLst>
                <a:path w="119" h="173">
                  <a:moveTo>
                    <a:pt x="0" y="155"/>
                  </a:moveTo>
                  <a:lnTo>
                    <a:pt x="75" y="173"/>
                  </a:lnTo>
                  <a:lnTo>
                    <a:pt x="119" y="89"/>
                  </a:lnTo>
                  <a:lnTo>
                    <a:pt x="67" y="0"/>
                  </a:lnTo>
                  <a:lnTo>
                    <a:pt x="0" y="1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2" name="Freeform 50"/>
            <p:cNvSpPr>
              <a:spLocks/>
            </p:cNvSpPr>
            <p:nvPr/>
          </p:nvSpPr>
          <p:spPr bwMode="auto">
            <a:xfrm>
              <a:off x="4458915" y="2419350"/>
              <a:ext cx="50800" cy="66675"/>
            </a:xfrm>
            <a:custGeom>
              <a:avLst/>
              <a:gdLst>
                <a:gd name="T0" fmla="*/ 0 w 95"/>
                <a:gd name="T1" fmla="*/ 84 h 125"/>
                <a:gd name="T2" fmla="*/ 75 w 95"/>
                <a:gd name="T3" fmla="*/ 125 h 125"/>
                <a:gd name="T4" fmla="*/ 95 w 95"/>
                <a:gd name="T5" fmla="*/ 88 h 125"/>
                <a:gd name="T6" fmla="*/ 44 w 95"/>
                <a:gd name="T7" fmla="*/ 0 h 125"/>
                <a:gd name="T8" fmla="*/ 0 w 95"/>
                <a:gd name="T9" fmla="*/ 84 h 125"/>
              </a:gdLst>
              <a:ahLst/>
              <a:cxnLst>
                <a:cxn ang="0">
                  <a:pos x="T0" y="T1"/>
                </a:cxn>
                <a:cxn ang="0">
                  <a:pos x="T2" y="T3"/>
                </a:cxn>
                <a:cxn ang="0">
                  <a:pos x="T4" y="T5"/>
                </a:cxn>
                <a:cxn ang="0">
                  <a:pos x="T6" y="T7"/>
                </a:cxn>
                <a:cxn ang="0">
                  <a:pos x="T8" y="T9"/>
                </a:cxn>
              </a:cxnLst>
              <a:rect l="0" t="0" r="r" b="b"/>
              <a:pathLst>
                <a:path w="95" h="125">
                  <a:moveTo>
                    <a:pt x="0" y="84"/>
                  </a:moveTo>
                  <a:lnTo>
                    <a:pt x="75" y="125"/>
                  </a:lnTo>
                  <a:lnTo>
                    <a:pt x="95" y="88"/>
                  </a:lnTo>
                  <a:lnTo>
                    <a:pt x="44" y="0"/>
                  </a:lnTo>
                  <a:lnTo>
                    <a:pt x="0" y="8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3" name="Freeform 51"/>
            <p:cNvSpPr>
              <a:spLocks/>
            </p:cNvSpPr>
            <p:nvPr/>
          </p:nvSpPr>
          <p:spPr bwMode="auto">
            <a:xfrm>
              <a:off x="4498602" y="2465388"/>
              <a:ext cx="38100" cy="52388"/>
            </a:xfrm>
            <a:custGeom>
              <a:avLst/>
              <a:gdLst>
                <a:gd name="T0" fmla="*/ 0 w 72"/>
                <a:gd name="T1" fmla="*/ 37 h 98"/>
                <a:gd name="T2" fmla="*/ 10 w 72"/>
                <a:gd name="T3" fmla="*/ 98 h 98"/>
                <a:gd name="T4" fmla="*/ 72 w 72"/>
                <a:gd name="T5" fmla="*/ 89 h 98"/>
                <a:gd name="T6" fmla="*/ 20 w 72"/>
                <a:gd name="T7" fmla="*/ 0 h 98"/>
                <a:gd name="T8" fmla="*/ 0 w 72"/>
                <a:gd name="T9" fmla="*/ 37 h 98"/>
              </a:gdLst>
              <a:ahLst/>
              <a:cxnLst>
                <a:cxn ang="0">
                  <a:pos x="T0" y="T1"/>
                </a:cxn>
                <a:cxn ang="0">
                  <a:pos x="T2" y="T3"/>
                </a:cxn>
                <a:cxn ang="0">
                  <a:pos x="T4" y="T5"/>
                </a:cxn>
                <a:cxn ang="0">
                  <a:pos x="T6" y="T7"/>
                </a:cxn>
                <a:cxn ang="0">
                  <a:pos x="T8" y="T9"/>
                </a:cxn>
              </a:cxnLst>
              <a:rect l="0" t="0" r="r" b="b"/>
              <a:pathLst>
                <a:path w="72" h="98">
                  <a:moveTo>
                    <a:pt x="0" y="37"/>
                  </a:moveTo>
                  <a:lnTo>
                    <a:pt x="10" y="98"/>
                  </a:lnTo>
                  <a:lnTo>
                    <a:pt x="72" y="89"/>
                  </a:lnTo>
                  <a:lnTo>
                    <a:pt x="20" y="0"/>
                  </a:lnTo>
                  <a:lnTo>
                    <a:pt x="0" y="3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4" name="Freeform 52"/>
            <p:cNvSpPr>
              <a:spLocks/>
            </p:cNvSpPr>
            <p:nvPr/>
          </p:nvSpPr>
          <p:spPr bwMode="auto">
            <a:xfrm>
              <a:off x="4503365" y="2513013"/>
              <a:ext cx="60325" cy="61913"/>
            </a:xfrm>
            <a:custGeom>
              <a:avLst/>
              <a:gdLst>
                <a:gd name="T0" fmla="*/ 0 w 112"/>
                <a:gd name="T1" fmla="*/ 9 h 118"/>
                <a:gd name="T2" fmla="*/ 60 w 112"/>
                <a:gd name="T3" fmla="*/ 118 h 118"/>
                <a:gd name="T4" fmla="*/ 112 w 112"/>
                <a:gd name="T5" fmla="*/ 88 h 118"/>
                <a:gd name="T6" fmla="*/ 62 w 112"/>
                <a:gd name="T7" fmla="*/ 0 h 118"/>
                <a:gd name="T8" fmla="*/ 0 w 112"/>
                <a:gd name="T9" fmla="*/ 9 h 118"/>
              </a:gdLst>
              <a:ahLst/>
              <a:cxnLst>
                <a:cxn ang="0">
                  <a:pos x="T0" y="T1"/>
                </a:cxn>
                <a:cxn ang="0">
                  <a:pos x="T2" y="T3"/>
                </a:cxn>
                <a:cxn ang="0">
                  <a:pos x="T4" y="T5"/>
                </a:cxn>
                <a:cxn ang="0">
                  <a:pos x="T6" y="T7"/>
                </a:cxn>
                <a:cxn ang="0">
                  <a:pos x="T8" y="T9"/>
                </a:cxn>
              </a:cxnLst>
              <a:rect l="0" t="0" r="r" b="b"/>
              <a:pathLst>
                <a:path w="112" h="118">
                  <a:moveTo>
                    <a:pt x="0" y="9"/>
                  </a:moveTo>
                  <a:lnTo>
                    <a:pt x="60" y="118"/>
                  </a:lnTo>
                  <a:lnTo>
                    <a:pt x="112" y="88"/>
                  </a:lnTo>
                  <a:lnTo>
                    <a:pt x="62" y="0"/>
                  </a:lnTo>
                  <a:lnTo>
                    <a:pt x="0" y="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5" name="Freeform 53"/>
            <p:cNvSpPr>
              <a:spLocks/>
            </p:cNvSpPr>
            <p:nvPr/>
          </p:nvSpPr>
          <p:spPr bwMode="auto">
            <a:xfrm>
              <a:off x="4535115" y="2559050"/>
              <a:ext cx="55563" cy="61913"/>
            </a:xfrm>
            <a:custGeom>
              <a:avLst/>
              <a:gdLst>
                <a:gd name="T0" fmla="*/ 0 w 104"/>
                <a:gd name="T1" fmla="*/ 30 h 115"/>
                <a:gd name="T2" fmla="*/ 52 w 104"/>
                <a:gd name="T3" fmla="*/ 115 h 115"/>
                <a:gd name="T4" fmla="*/ 104 w 104"/>
                <a:gd name="T5" fmla="*/ 89 h 115"/>
                <a:gd name="T6" fmla="*/ 52 w 104"/>
                <a:gd name="T7" fmla="*/ 0 h 115"/>
                <a:gd name="T8" fmla="*/ 0 w 104"/>
                <a:gd name="T9" fmla="*/ 30 h 115"/>
              </a:gdLst>
              <a:ahLst/>
              <a:cxnLst>
                <a:cxn ang="0">
                  <a:pos x="T0" y="T1"/>
                </a:cxn>
                <a:cxn ang="0">
                  <a:pos x="T2" y="T3"/>
                </a:cxn>
                <a:cxn ang="0">
                  <a:pos x="T4" y="T5"/>
                </a:cxn>
                <a:cxn ang="0">
                  <a:pos x="T6" y="T7"/>
                </a:cxn>
                <a:cxn ang="0">
                  <a:pos x="T8" y="T9"/>
                </a:cxn>
              </a:cxnLst>
              <a:rect l="0" t="0" r="r" b="b"/>
              <a:pathLst>
                <a:path w="104" h="115">
                  <a:moveTo>
                    <a:pt x="0" y="30"/>
                  </a:moveTo>
                  <a:lnTo>
                    <a:pt x="52" y="115"/>
                  </a:lnTo>
                  <a:lnTo>
                    <a:pt x="104" y="89"/>
                  </a:lnTo>
                  <a:lnTo>
                    <a:pt x="52" y="0"/>
                  </a:lnTo>
                  <a:lnTo>
                    <a:pt x="0" y="3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6" name="Freeform 54"/>
            <p:cNvSpPr>
              <a:spLocks/>
            </p:cNvSpPr>
            <p:nvPr/>
          </p:nvSpPr>
          <p:spPr bwMode="auto">
            <a:xfrm>
              <a:off x="4563690" y="2606675"/>
              <a:ext cx="53975" cy="47625"/>
            </a:xfrm>
            <a:custGeom>
              <a:avLst/>
              <a:gdLst>
                <a:gd name="T0" fmla="*/ 0 w 104"/>
                <a:gd name="T1" fmla="*/ 26 h 90"/>
                <a:gd name="T2" fmla="*/ 43 w 104"/>
                <a:gd name="T3" fmla="*/ 87 h 90"/>
                <a:gd name="T4" fmla="*/ 104 w 104"/>
                <a:gd name="T5" fmla="*/ 90 h 90"/>
                <a:gd name="T6" fmla="*/ 52 w 104"/>
                <a:gd name="T7" fmla="*/ 0 h 90"/>
                <a:gd name="T8" fmla="*/ 0 w 104"/>
                <a:gd name="T9" fmla="*/ 26 h 90"/>
              </a:gdLst>
              <a:ahLst/>
              <a:cxnLst>
                <a:cxn ang="0">
                  <a:pos x="T0" y="T1"/>
                </a:cxn>
                <a:cxn ang="0">
                  <a:pos x="T2" y="T3"/>
                </a:cxn>
                <a:cxn ang="0">
                  <a:pos x="T4" y="T5"/>
                </a:cxn>
                <a:cxn ang="0">
                  <a:pos x="T6" y="T7"/>
                </a:cxn>
                <a:cxn ang="0">
                  <a:pos x="T8" y="T9"/>
                </a:cxn>
              </a:cxnLst>
              <a:rect l="0" t="0" r="r" b="b"/>
              <a:pathLst>
                <a:path w="104" h="90">
                  <a:moveTo>
                    <a:pt x="0" y="26"/>
                  </a:moveTo>
                  <a:lnTo>
                    <a:pt x="43" y="87"/>
                  </a:lnTo>
                  <a:lnTo>
                    <a:pt x="104" y="90"/>
                  </a:lnTo>
                  <a:lnTo>
                    <a:pt x="52" y="0"/>
                  </a:lnTo>
                  <a:lnTo>
                    <a:pt x="0" y="2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7" name="Freeform 55"/>
            <p:cNvSpPr>
              <a:spLocks/>
            </p:cNvSpPr>
            <p:nvPr/>
          </p:nvSpPr>
          <p:spPr bwMode="auto">
            <a:xfrm>
              <a:off x="4584327" y="2652713"/>
              <a:ext cx="60325" cy="47625"/>
            </a:xfrm>
            <a:custGeom>
              <a:avLst/>
              <a:gdLst>
                <a:gd name="T0" fmla="*/ 4 w 115"/>
                <a:gd name="T1" fmla="*/ 0 h 91"/>
                <a:gd name="T2" fmla="*/ 0 w 115"/>
                <a:gd name="T3" fmla="*/ 66 h 91"/>
                <a:gd name="T4" fmla="*/ 115 w 115"/>
                <a:gd name="T5" fmla="*/ 91 h 91"/>
                <a:gd name="T6" fmla="*/ 65 w 115"/>
                <a:gd name="T7" fmla="*/ 3 h 91"/>
                <a:gd name="T8" fmla="*/ 4 w 115"/>
                <a:gd name="T9" fmla="*/ 0 h 91"/>
              </a:gdLst>
              <a:ahLst/>
              <a:cxnLst>
                <a:cxn ang="0">
                  <a:pos x="T0" y="T1"/>
                </a:cxn>
                <a:cxn ang="0">
                  <a:pos x="T2" y="T3"/>
                </a:cxn>
                <a:cxn ang="0">
                  <a:pos x="T4" y="T5"/>
                </a:cxn>
                <a:cxn ang="0">
                  <a:pos x="T6" y="T7"/>
                </a:cxn>
                <a:cxn ang="0">
                  <a:pos x="T8" y="T9"/>
                </a:cxn>
              </a:cxnLst>
              <a:rect l="0" t="0" r="r" b="b"/>
              <a:pathLst>
                <a:path w="115" h="91">
                  <a:moveTo>
                    <a:pt x="4" y="0"/>
                  </a:moveTo>
                  <a:lnTo>
                    <a:pt x="0" y="66"/>
                  </a:lnTo>
                  <a:lnTo>
                    <a:pt x="115" y="91"/>
                  </a:lnTo>
                  <a:lnTo>
                    <a:pt x="65" y="3"/>
                  </a:lnTo>
                  <a:lnTo>
                    <a:pt x="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8" name="Freeform 56"/>
            <p:cNvSpPr>
              <a:spLocks/>
            </p:cNvSpPr>
            <p:nvPr/>
          </p:nvSpPr>
          <p:spPr bwMode="auto">
            <a:xfrm>
              <a:off x="4574802" y="2687638"/>
              <a:ext cx="96838" cy="60325"/>
            </a:xfrm>
            <a:custGeom>
              <a:avLst/>
              <a:gdLst>
                <a:gd name="T0" fmla="*/ 17 w 184"/>
                <a:gd name="T1" fmla="*/ 0 h 114"/>
                <a:gd name="T2" fmla="*/ 0 w 184"/>
                <a:gd name="T3" fmla="*/ 85 h 114"/>
                <a:gd name="T4" fmla="*/ 184 w 184"/>
                <a:gd name="T5" fmla="*/ 114 h 114"/>
                <a:gd name="T6" fmla="*/ 132 w 184"/>
                <a:gd name="T7" fmla="*/ 25 h 114"/>
                <a:gd name="T8" fmla="*/ 17 w 184"/>
                <a:gd name="T9" fmla="*/ 0 h 114"/>
              </a:gdLst>
              <a:ahLst/>
              <a:cxnLst>
                <a:cxn ang="0">
                  <a:pos x="T0" y="T1"/>
                </a:cxn>
                <a:cxn ang="0">
                  <a:pos x="T2" y="T3"/>
                </a:cxn>
                <a:cxn ang="0">
                  <a:pos x="T4" y="T5"/>
                </a:cxn>
                <a:cxn ang="0">
                  <a:pos x="T6" y="T7"/>
                </a:cxn>
                <a:cxn ang="0">
                  <a:pos x="T8" y="T9"/>
                </a:cxn>
              </a:cxnLst>
              <a:rect l="0" t="0" r="r" b="b"/>
              <a:pathLst>
                <a:path w="184" h="114">
                  <a:moveTo>
                    <a:pt x="17" y="0"/>
                  </a:moveTo>
                  <a:lnTo>
                    <a:pt x="0" y="85"/>
                  </a:lnTo>
                  <a:lnTo>
                    <a:pt x="184" y="114"/>
                  </a:lnTo>
                  <a:lnTo>
                    <a:pt x="132" y="25"/>
                  </a:lnTo>
                  <a:lnTo>
                    <a:pt x="1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9" name="Freeform 57"/>
            <p:cNvSpPr>
              <a:spLocks/>
            </p:cNvSpPr>
            <p:nvPr/>
          </p:nvSpPr>
          <p:spPr bwMode="auto">
            <a:xfrm>
              <a:off x="4554165" y="2732088"/>
              <a:ext cx="144463" cy="61913"/>
            </a:xfrm>
            <a:custGeom>
              <a:avLst/>
              <a:gdLst>
                <a:gd name="T0" fmla="*/ 39 w 274"/>
                <a:gd name="T1" fmla="*/ 0 h 117"/>
                <a:gd name="T2" fmla="*/ 0 w 274"/>
                <a:gd name="T3" fmla="*/ 75 h 117"/>
                <a:gd name="T4" fmla="*/ 274 w 274"/>
                <a:gd name="T5" fmla="*/ 117 h 117"/>
                <a:gd name="T6" fmla="*/ 223 w 274"/>
                <a:gd name="T7" fmla="*/ 29 h 117"/>
                <a:gd name="T8" fmla="*/ 39 w 274"/>
                <a:gd name="T9" fmla="*/ 0 h 117"/>
              </a:gdLst>
              <a:ahLst/>
              <a:cxnLst>
                <a:cxn ang="0">
                  <a:pos x="T0" y="T1"/>
                </a:cxn>
                <a:cxn ang="0">
                  <a:pos x="T2" y="T3"/>
                </a:cxn>
                <a:cxn ang="0">
                  <a:pos x="T4" y="T5"/>
                </a:cxn>
                <a:cxn ang="0">
                  <a:pos x="T6" y="T7"/>
                </a:cxn>
                <a:cxn ang="0">
                  <a:pos x="T8" y="T9"/>
                </a:cxn>
              </a:cxnLst>
              <a:rect l="0" t="0" r="r" b="b"/>
              <a:pathLst>
                <a:path w="274" h="117">
                  <a:moveTo>
                    <a:pt x="39" y="0"/>
                  </a:moveTo>
                  <a:lnTo>
                    <a:pt x="0" y="75"/>
                  </a:lnTo>
                  <a:lnTo>
                    <a:pt x="274" y="117"/>
                  </a:lnTo>
                  <a:lnTo>
                    <a:pt x="223" y="29"/>
                  </a:lnTo>
                  <a:lnTo>
                    <a:pt x="3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Freeform 58"/>
            <p:cNvSpPr>
              <a:spLocks/>
            </p:cNvSpPr>
            <p:nvPr/>
          </p:nvSpPr>
          <p:spPr bwMode="auto">
            <a:xfrm>
              <a:off x="4522415" y="2771775"/>
              <a:ext cx="203200" cy="69850"/>
            </a:xfrm>
            <a:custGeom>
              <a:avLst/>
              <a:gdLst>
                <a:gd name="T0" fmla="*/ 59 w 384"/>
                <a:gd name="T1" fmla="*/ 0 h 131"/>
                <a:gd name="T2" fmla="*/ 0 w 384"/>
                <a:gd name="T3" fmla="*/ 81 h 131"/>
                <a:gd name="T4" fmla="*/ 384 w 384"/>
                <a:gd name="T5" fmla="*/ 131 h 131"/>
                <a:gd name="T6" fmla="*/ 333 w 384"/>
                <a:gd name="T7" fmla="*/ 42 h 131"/>
                <a:gd name="T8" fmla="*/ 59 w 384"/>
                <a:gd name="T9" fmla="*/ 0 h 131"/>
              </a:gdLst>
              <a:ahLst/>
              <a:cxnLst>
                <a:cxn ang="0">
                  <a:pos x="T0" y="T1"/>
                </a:cxn>
                <a:cxn ang="0">
                  <a:pos x="T2" y="T3"/>
                </a:cxn>
                <a:cxn ang="0">
                  <a:pos x="T4" y="T5"/>
                </a:cxn>
                <a:cxn ang="0">
                  <a:pos x="T6" y="T7"/>
                </a:cxn>
                <a:cxn ang="0">
                  <a:pos x="T8" y="T9"/>
                </a:cxn>
              </a:cxnLst>
              <a:rect l="0" t="0" r="r" b="b"/>
              <a:pathLst>
                <a:path w="384" h="131">
                  <a:moveTo>
                    <a:pt x="59" y="0"/>
                  </a:moveTo>
                  <a:lnTo>
                    <a:pt x="0" y="81"/>
                  </a:lnTo>
                  <a:lnTo>
                    <a:pt x="384" y="131"/>
                  </a:lnTo>
                  <a:lnTo>
                    <a:pt x="333" y="42"/>
                  </a:lnTo>
                  <a:lnTo>
                    <a:pt x="5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1" name="Freeform 59"/>
            <p:cNvSpPr>
              <a:spLocks/>
            </p:cNvSpPr>
            <p:nvPr/>
          </p:nvSpPr>
          <p:spPr bwMode="auto">
            <a:xfrm>
              <a:off x="4522415" y="2814638"/>
              <a:ext cx="230188" cy="73025"/>
            </a:xfrm>
            <a:custGeom>
              <a:avLst/>
              <a:gdLst>
                <a:gd name="T0" fmla="*/ 0 w 435"/>
                <a:gd name="T1" fmla="*/ 0 h 138"/>
                <a:gd name="T2" fmla="*/ 180 w 435"/>
                <a:gd name="T3" fmla="*/ 138 h 138"/>
                <a:gd name="T4" fmla="*/ 435 w 435"/>
                <a:gd name="T5" fmla="*/ 138 h 138"/>
                <a:gd name="T6" fmla="*/ 384 w 435"/>
                <a:gd name="T7" fmla="*/ 50 h 138"/>
                <a:gd name="T8" fmla="*/ 0 w 435"/>
                <a:gd name="T9" fmla="*/ 0 h 138"/>
              </a:gdLst>
              <a:ahLst/>
              <a:cxnLst>
                <a:cxn ang="0">
                  <a:pos x="T0" y="T1"/>
                </a:cxn>
                <a:cxn ang="0">
                  <a:pos x="T2" y="T3"/>
                </a:cxn>
                <a:cxn ang="0">
                  <a:pos x="T4" y="T5"/>
                </a:cxn>
                <a:cxn ang="0">
                  <a:pos x="T6" y="T7"/>
                </a:cxn>
                <a:cxn ang="0">
                  <a:pos x="T8" y="T9"/>
                </a:cxn>
              </a:cxnLst>
              <a:rect l="0" t="0" r="r" b="b"/>
              <a:pathLst>
                <a:path w="435" h="138">
                  <a:moveTo>
                    <a:pt x="0" y="0"/>
                  </a:moveTo>
                  <a:lnTo>
                    <a:pt x="180" y="138"/>
                  </a:lnTo>
                  <a:lnTo>
                    <a:pt x="435" y="138"/>
                  </a:lnTo>
                  <a:lnTo>
                    <a:pt x="384" y="50"/>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2" name="Freeform 60"/>
            <p:cNvSpPr>
              <a:spLocks noChangeAspect="1"/>
            </p:cNvSpPr>
            <p:nvPr/>
          </p:nvSpPr>
          <p:spPr bwMode="auto">
            <a:xfrm>
              <a:off x="4510508" y="2802731"/>
              <a:ext cx="21600" cy="21600"/>
            </a:xfrm>
            <a:custGeom>
              <a:avLst/>
              <a:gdLst>
                <a:gd name="T0" fmla="*/ 57 w 57"/>
                <a:gd name="T1" fmla="*/ 29 h 57"/>
                <a:gd name="T2" fmla="*/ 56 w 57"/>
                <a:gd name="T3" fmla="*/ 39 h 57"/>
                <a:gd name="T4" fmla="*/ 40 w 57"/>
                <a:gd name="T5" fmla="*/ 56 h 57"/>
                <a:gd name="T6" fmla="*/ 29 w 57"/>
                <a:gd name="T7" fmla="*/ 57 h 57"/>
                <a:gd name="T8" fmla="*/ 17 w 57"/>
                <a:gd name="T9" fmla="*/ 56 h 57"/>
                <a:gd name="T10" fmla="*/ 1 w 57"/>
                <a:gd name="T11" fmla="*/ 39 h 57"/>
                <a:gd name="T12" fmla="*/ 0 w 57"/>
                <a:gd name="T13" fmla="*/ 29 h 57"/>
                <a:gd name="T14" fmla="*/ 1 w 57"/>
                <a:gd name="T15" fmla="*/ 17 h 57"/>
                <a:gd name="T16" fmla="*/ 17 w 57"/>
                <a:gd name="T17" fmla="*/ 1 h 57"/>
                <a:gd name="T18" fmla="*/ 29 w 57"/>
                <a:gd name="T19" fmla="*/ 0 h 57"/>
                <a:gd name="T20" fmla="*/ 40 w 57"/>
                <a:gd name="T21" fmla="*/ 1 h 57"/>
                <a:gd name="T22" fmla="*/ 56 w 57"/>
                <a:gd name="T23" fmla="*/ 17 h 57"/>
                <a:gd name="T24" fmla="*/ 57 w 57"/>
                <a:gd name="T25"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7">
                  <a:moveTo>
                    <a:pt x="57" y="29"/>
                  </a:moveTo>
                  <a:lnTo>
                    <a:pt x="56" y="39"/>
                  </a:lnTo>
                  <a:lnTo>
                    <a:pt x="40" y="56"/>
                  </a:lnTo>
                  <a:lnTo>
                    <a:pt x="29" y="57"/>
                  </a:lnTo>
                  <a:lnTo>
                    <a:pt x="17" y="56"/>
                  </a:lnTo>
                  <a:lnTo>
                    <a:pt x="1" y="39"/>
                  </a:lnTo>
                  <a:lnTo>
                    <a:pt x="0" y="29"/>
                  </a:lnTo>
                  <a:lnTo>
                    <a:pt x="1" y="17"/>
                  </a:lnTo>
                  <a:lnTo>
                    <a:pt x="17" y="1"/>
                  </a:lnTo>
                  <a:lnTo>
                    <a:pt x="29" y="0"/>
                  </a:lnTo>
                  <a:lnTo>
                    <a:pt x="40" y="1"/>
                  </a:lnTo>
                  <a:lnTo>
                    <a:pt x="56" y="17"/>
                  </a:lnTo>
                  <a:lnTo>
                    <a:pt x="57"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3" name="Freeform 61"/>
            <p:cNvSpPr>
              <a:spLocks noChangeAspect="1"/>
            </p:cNvSpPr>
            <p:nvPr/>
          </p:nvSpPr>
          <p:spPr bwMode="auto">
            <a:xfrm>
              <a:off x="4320008" y="2429669"/>
              <a:ext cx="21600" cy="21600"/>
            </a:xfrm>
            <a:custGeom>
              <a:avLst/>
              <a:gdLst>
                <a:gd name="T0" fmla="*/ 58 w 58"/>
                <a:gd name="T1" fmla="*/ 28 h 57"/>
                <a:gd name="T2" fmla="*/ 57 w 58"/>
                <a:gd name="T3" fmla="*/ 40 h 57"/>
                <a:gd name="T4" fmla="*/ 41 w 58"/>
                <a:gd name="T5" fmla="*/ 56 h 57"/>
                <a:gd name="T6" fmla="*/ 29 w 58"/>
                <a:gd name="T7" fmla="*/ 57 h 57"/>
                <a:gd name="T8" fmla="*/ 18 w 58"/>
                <a:gd name="T9" fmla="*/ 56 h 57"/>
                <a:gd name="T10" fmla="*/ 2 w 58"/>
                <a:gd name="T11" fmla="*/ 40 h 57"/>
                <a:gd name="T12" fmla="*/ 0 w 58"/>
                <a:gd name="T13" fmla="*/ 28 h 57"/>
                <a:gd name="T14" fmla="*/ 2 w 58"/>
                <a:gd name="T15" fmla="*/ 18 h 57"/>
                <a:gd name="T16" fmla="*/ 18 w 58"/>
                <a:gd name="T17" fmla="*/ 1 h 57"/>
                <a:gd name="T18" fmla="*/ 29 w 58"/>
                <a:gd name="T19" fmla="*/ 0 h 57"/>
                <a:gd name="T20" fmla="*/ 41 w 58"/>
                <a:gd name="T21" fmla="*/ 1 h 57"/>
                <a:gd name="T22" fmla="*/ 57 w 58"/>
                <a:gd name="T23" fmla="*/ 18 h 57"/>
                <a:gd name="T24" fmla="*/ 58 w 58"/>
                <a:gd name="T2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7">
                  <a:moveTo>
                    <a:pt x="58" y="28"/>
                  </a:moveTo>
                  <a:lnTo>
                    <a:pt x="57" y="40"/>
                  </a:lnTo>
                  <a:lnTo>
                    <a:pt x="41" y="56"/>
                  </a:lnTo>
                  <a:lnTo>
                    <a:pt x="29" y="57"/>
                  </a:lnTo>
                  <a:lnTo>
                    <a:pt x="18" y="56"/>
                  </a:lnTo>
                  <a:lnTo>
                    <a:pt x="2" y="40"/>
                  </a:lnTo>
                  <a:lnTo>
                    <a:pt x="0" y="28"/>
                  </a:lnTo>
                  <a:lnTo>
                    <a:pt x="2" y="18"/>
                  </a:lnTo>
                  <a:lnTo>
                    <a:pt x="18" y="1"/>
                  </a:lnTo>
                  <a:lnTo>
                    <a:pt x="29" y="0"/>
                  </a:lnTo>
                  <a:lnTo>
                    <a:pt x="41" y="1"/>
                  </a:lnTo>
                  <a:lnTo>
                    <a:pt x="57" y="18"/>
                  </a:lnTo>
                  <a:lnTo>
                    <a:pt x="58" y="28"/>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4" name="Freeform 62"/>
            <p:cNvSpPr>
              <a:spLocks noChangeAspect="1"/>
            </p:cNvSpPr>
            <p:nvPr/>
          </p:nvSpPr>
          <p:spPr bwMode="auto">
            <a:xfrm>
              <a:off x="4570040" y="2636838"/>
              <a:ext cx="21600" cy="21600"/>
            </a:xfrm>
            <a:custGeom>
              <a:avLst/>
              <a:gdLst>
                <a:gd name="T0" fmla="*/ 58 w 58"/>
                <a:gd name="T1" fmla="*/ 29 h 58"/>
                <a:gd name="T2" fmla="*/ 55 w 58"/>
                <a:gd name="T3" fmla="*/ 40 h 58"/>
                <a:gd name="T4" fmla="*/ 39 w 58"/>
                <a:gd name="T5" fmla="*/ 56 h 58"/>
                <a:gd name="T6" fmla="*/ 29 w 58"/>
                <a:gd name="T7" fmla="*/ 58 h 58"/>
                <a:gd name="T8" fmla="*/ 18 w 58"/>
                <a:gd name="T9" fmla="*/ 56 h 58"/>
                <a:gd name="T10" fmla="*/ 2 w 58"/>
                <a:gd name="T11" fmla="*/ 40 h 58"/>
                <a:gd name="T12" fmla="*/ 0 w 58"/>
                <a:gd name="T13" fmla="*/ 29 h 58"/>
                <a:gd name="T14" fmla="*/ 2 w 58"/>
                <a:gd name="T15" fmla="*/ 19 h 58"/>
                <a:gd name="T16" fmla="*/ 18 w 58"/>
                <a:gd name="T17" fmla="*/ 2 h 58"/>
                <a:gd name="T18" fmla="*/ 29 w 58"/>
                <a:gd name="T19" fmla="*/ 0 h 58"/>
                <a:gd name="T20" fmla="*/ 39 w 58"/>
                <a:gd name="T21" fmla="*/ 2 h 58"/>
                <a:gd name="T22" fmla="*/ 55 w 58"/>
                <a:gd name="T23" fmla="*/ 19 h 58"/>
                <a:gd name="T24" fmla="*/ 58 w 58"/>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8" y="29"/>
                  </a:moveTo>
                  <a:lnTo>
                    <a:pt x="55" y="40"/>
                  </a:lnTo>
                  <a:lnTo>
                    <a:pt x="39" y="56"/>
                  </a:lnTo>
                  <a:lnTo>
                    <a:pt x="29" y="58"/>
                  </a:lnTo>
                  <a:lnTo>
                    <a:pt x="18" y="56"/>
                  </a:lnTo>
                  <a:lnTo>
                    <a:pt x="2" y="40"/>
                  </a:lnTo>
                  <a:lnTo>
                    <a:pt x="0" y="29"/>
                  </a:lnTo>
                  <a:lnTo>
                    <a:pt x="2" y="19"/>
                  </a:lnTo>
                  <a:lnTo>
                    <a:pt x="18" y="2"/>
                  </a:lnTo>
                  <a:lnTo>
                    <a:pt x="29" y="0"/>
                  </a:lnTo>
                  <a:lnTo>
                    <a:pt x="39" y="2"/>
                  </a:lnTo>
                  <a:lnTo>
                    <a:pt x="55" y="19"/>
                  </a:lnTo>
                  <a:lnTo>
                    <a:pt x="58" y="29"/>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5" name="Freeform 63"/>
            <p:cNvSpPr>
              <a:spLocks noChangeAspect="1"/>
            </p:cNvSpPr>
            <p:nvPr/>
          </p:nvSpPr>
          <p:spPr bwMode="auto">
            <a:xfrm>
              <a:off x="4482727" y="2472531"/>
              <a:ext cx="21600" cy="21600"/>
            </a:xfrm>
            <a:custGeom>
              <a:avLst/>
              <a:gdLst>
                <a:gd name="T0" fmla="*/ 57 w 57"/>
                <a:gd name="T1" fmla="*/ 28 h 57"/>
                <a:gd name="T2" fmla="*/ 56 w 57"/>
                <a:gd name="T3" fmla="*/ 40 h 57"/>
                <a:gd name="T4" fmla="*/ 40 w 57"/>
                <a:gd name="T5" fmla="*/ 56 h 57"/>
                <a:gd name="T6" fmla="*/ 29 w 57"/>
                <a:gd name="T7" fmla="*/ 57 h 57"/>
                <a:gd name="T8" fmla="*/ 17 w 57"/>
                <a:gd name="T9" fmla="*/ 56 h 57"/>
                <a:gd name="T10" fmla="*/ 1 w 57"/>
                <a:gd name="T11" fmla="*/ 40 h 57"/>
                <a:gd name="T12" fmla="*/ 0 w 57"/>
                <a:gd name="T13" fmla="*/ 28 h 57"/>
                <a:gd name="T14" fmla="*/ 1 w 57"/>
                <a:gd name="T15" fmla="*/ 17 h 57"/>
                <a:gd name="T16" fmla="*/ 17 w 57"/>
                <a:gd name="T17" fmla="*/ 1 h 57"/>
                <a:gd name="T18" fmla="*/ 29 w 57"/>
                <a:gd name="T19" fmla="*/ 0 h 57"/>
                <a:gd name="T20" fmla="*/ 40 w 57"/>
                <a:gd name="T21" fmla="*/ 1 h 57"/>
                <a:gd name="T22" fmla="*/ 56 w 57"/>
                <a:gd name="T23" fmla="*/ 17 h 57"/>
                <a:gd name="T24" fmla="*/ 57 w 57"/>
                <a:gd name="T2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7">
                  <a:moveTo>
                    <a:pt x="57" y="28"/>
                  </a:moveTo>
                  <a:lnTo>
                    <a:pt x="56" y="40"/>
                  </a:lnTo>
                  <a:lnTo>
                    <a:pt x="40" y="56"/>
                  </a:lnTo>
                  <a:lnTo>
                    <a:pt x="29" y="57"/>
                  </a:lnTo>
                  <a:lnTo>
                    <a:pt x="17" y="56"/>
                  </a:lnTo>
                  <a:lnTo>
                    <a:pt x="1" y="40"/>
                  </a:lnTo>
                  <a:lnTo>
                    <a:pt x="0" y="28"/>
                  </a:lnTo>
                  <a:lnTo>
                    <a:pt x="1" y="17"/>
                  </a:lnTo>
                  <a:lnTo>
                    <a:pt x="17" y="1"/>
                  </a:lnTo>
                  <a:lnTo>
                    <a:pt x="29" y="0"/>
                  </a:lnTo>
                  <a:lnTo>
                    <a:pt x="40" y="1"/>
                  </a:lnTo>
                  <a:lnTo>
                    <a:pt x="56" y="17"/>
                  </a:lnTo>
                  <a:lnTo>
                    <a:pt x="57" y="28"/>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6" name="Freeform 64"/>
            <p:cNvSpPr>
              <a:spLocks noChangeAspect="1"/>
            </p:cNvSpPr>
            <p:nvPr/>
          </p:nvSpPr>
          <p:spPr bwMode="auto">
            <a:xfrm>
              <a:off x="4336677" y="2651125"/>
              <a:ext cx="21600" cy="21600"/>
            </a:xfrm>
            <a:custGeom>
              <a:avLst/>
              <a:gdLst>
                <a:gd name="T0" fmla="*/ 57 w 57"/>
                <a:gd name="T1" fmla="*/ 28 h 57"/>
                <a:gd name="T2" fmla="*/ 56 w 57"/>
                <a:gd name="T3" fmla="*/ 40 h 57"/>
                <a:gd name="T4" fmla="*/ 40 w 57"/>
                <a:gd name="T5" fmla="*/ 56 h 57"/>
                <a:gd name="T6" fmla="*/ 28 w 57"/>
                <a:gd name="T7" fmla="*/ 57 h 57"/>
                <a:gd name="T8" fmla="*/ 17 w 57"/>
                <a:gd name="T9" fmla="*/ 56 h 57"/>
                <a:gd name="T10" fmla="*/ 1 w 57"/>
                <a:gd name="T11" fmla="*/ 40 h 57"/>
                <a:gd name="T12" fmla="*/ 0 w 57"/>
                <a:gd name="T13" fmla="*/ 28 h 57"/>
                <a:gd name="T14" fmla="*/ 1 w 57"/>
                <a:gd name="T15" fmla="*/ 17 h 57"/>
                <a:gd name="T16" fmla="*/ 17 w 57"/>
                <a:gd name="T17" fmla="*/ 1 h 57"/>
                <a:gd name="T18" fmla="*/ 28 w 57"/>
                <a:gd name="T19" fmla="*/ 0 h 57"/>
                <a:gd name="T20" fmla="*/ 40 w 57"/>
                <a:gd name="T21" fmla="*/ 1 h 57"/>
                <a:gd name="T22" fmla="*/ 56 w 57"/>
                <a:gd name="T23" fmla="*/ 17 h 57"/>
                <a:gd name="T24" fmla="*/ 57 w 57"/>
                <a:gd name="T2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7">
                  <a:moveTo>
                    <a:pt x="57" y="28"/>
                  </a:moveTo>
                  <a:lnTo>
                    <a:pt x="56" y="40"/>
                  </a:lnTo>
                  <a:lnTo>
                    <a:pt x="40" y="56"/>
                  </a:lnTo>
                  <a:lnTo>
                    <a:pt x="28" y="57"/>
                  </a:lnTo>
                  <a:lnTo>
                    <a:pt x="17" y="56"/>
                  </a:lnTo>
                  <a:lnTo>
                    <a:pt x="1" y="40"/>
                  </a:lnTo>
                  <a:lnTo>
                    <a:pt x="0" y="28"/>
                  </a:lnTo>
                  <a:lnTo>
                    <a:pt x="1" y="17"/>
                  </a:lnTo>
                  <a:lnTo>
                    <a:pt x="17" y="1"/>
                  </a:lnTo>
                  <a:lnTo>
                    <a:pt x="28" y="0"/>
                  </a:lnTo>
                  <a:lnTo>
                    <a:pt x="40" y="1"/>
                  </a:lnTo>
                  <a:lnTo>
                    <a:pt x="56" y="17"/>
                  </a:lnTo>
                  <a:lnTo>
                    <a:pt x="57" y="28"/>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57" name="Group 260"/>
          <p:cNvGrpSpPr>
            <a:grpSpLocks noChangeAspect="1"/>
          </p:cNvGrpSpPr>
          <p:nvPr/>
        </p:nvGrpSpPr>
        <p:grpSpPr bwMode="auto">
          <a:xfrm>
            <a:off x="2389833" y="2962750"/>
            <a:ext cx="1583939" cy="1370494"/>
            <a:chOff x="646" y="2012"/>
            <a:chExt cx="512" cy="443"/>
          </a:xfrm>
        </p:grpSpPr>
        <p:sp>
          <p:nvSpPr>
            <p:cNvPr id="258" name="Freeform 261"/>
            <p:cNvSpPr>
              <a:spLocks/>
            </p:cNvSpPr>
            <p:nvPr/>
          </p:nvSpPr>
          <p:spPr bwMode="auto">
            <a:xfrm>
              <a:off x="908" y="2278"/>
              <a:ext cx="45" cy="46"/>
            </a:xfrm>
            <a:custGeom>
              <a:avLst/>
              <a:gdLst>
                <a:gd name="T0" fmla="*/ 72 w 136"/>
                <a:gd name="T1" fmla="*/ 137 h 137"/>
                <a:gd name="T2" fmla="*/ 136 w 136"/>
                <a:gd name="T3" fmla="*/ 32 h 137"/>
                <a:gd name="T4" fmla="*/ 85 w 136"/>
                <a:gd name="T5" fmla="*/ 0 h 137"/>
                <a:gd name="T6" fmla="*/ 0 w 136"/>
                <a:gd name="T7" fmla="*/ 44 h 137"/>
                <a:gd name="T8" fmla="*/ 72 w 136"/>
                <a:gd name="T9" fmla="*/ 137 h 137"/>
              </a:gdLst>
              <a:ahLst/>
              <a:cxnLst>
                <a:cxn ang="0">
                  <a:pos x="T0" y="T1"/>
                </a:cxn>
                <a:cxn ang="0">
                  <a:pos x="T2" y="T3"/>
                </a:cxn>
                <a:cxn ang="0">
                  <a:pos x="T4" y="T5"/>
                </a:cxn>
                <a:cxn ang="0">
                  <a:pos x="T6" y="T7"/>
                </a:cxn>
                <a:cxn ang="0">
                  <a:pos x="T8" y="T9"/>
                </a:cxn>
              </a:cxnLst>
              <a:rect l="0" t="0" r="r" b="b"/>
              <a:pathLst>
                <a:path w="136" h="137">
                  <a:moveTo>
                    <a:pt x="72" y="137"/>
                  </a:moveTo>
                  <a:lnTo>
                    <a:pt x="136" y="32"/>
                  </a:lnTo>
                  <a:lnTo>
                    <a:pt x="85" y="0"/>
                  </a:lnTo>
                  <a:lnTo>
                    <a:pt x="0" y="44"/>
                  </a:lnTo>
                  <a:lnTo>
                    <a:pt x="72" y="13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9" name="Freeform 262"/>
            <p:cNvSpPr>
              <a:spLocks/>
            </p:cNvSpPr>
            <p:nvPr/>
          </p:nvSpPr>
          <p:spPr bwMode="auto">
            <a:xfrm>
              <a:off x="936" y="2210"/>
              <a:ext cx="42" cy="48"/>
            </a:xfrm>
            <a:custGeom>
              <a:avLst/>
              <a:gdLst>
                <a:gd name="T0" fmla="*/ 90 w 125"/>
                <a:gd name="T1" fmla="*/ 145 h 145"/>
                <a:gd name="T2" fmla="*/ 125 w 125"/>
                <a:gd name="T3" fmla="*/ 47 h 145"/>
                <a:gd name="T4" fmla="*/ 40 w 125"/>
                <a:gd name="T5" fmla="*/ 0 h 145"/>
                <a:gd name="T6" fmla="*/ 0 w 125"/>
                <a:gd name="T7" fmla="*/ 128 h 145"/>
                <a:gd name="T8" fmla="*/ 90 w 125"/>
                <a:gd name="T9" fmla="*/ 145 h 145"/>
              </a:gdLst>
              <a:ahLst/>
              <a:cxnLst>
                <a:cxn ang="0">
                  <a:pos x="T0" y="T1"/>
                </a:cxn>
                <a:cxn ang="0">
                  <a:pos x="T2" y="T3"/>
                </a:cxn>
                <a:cxn ang="0">
                  <a:pos x="T4" y="T5"/>
                </a:cxn>
                <a:cxn ang="0">
                  <a:pos x="T6" y="T7"/>
                </a:cxn>
                <a:cxn ang="0">
                  <a:pos x="T8" y="T9"/>
                </a:cxn>
              </a:cxnLst>
              <a:rect l="0" t="0" r="r" b="b"/>
              <a:pathLst>
                <a:path w="125" h="145">
                  <a:moveTo>
                    <a:pt x="90" y="145"/>
                  </a:moveTo>
                  <a:lnTo>
                    <a:pt x="125" y="47"/>
                  </a:lnTo>
                  <a:lnTo>
                    <a:pt x="40" y="0"/>
                  </a:lnTo>
                  <a:lnTo>
                    <a:pt x="0" y="128"/>
                  </a:lnTo>
                  <a:lnTo>
                    <a:pt x="90" y="14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0" name="Freeform 263"/>
            <p:cNvSpPr>
              <a:spLocks/>
            </p:cNvSpPr>
            <p:nvPr/>
          </p:nvSpPr>
          <p:spPr bwMode="auto">
            <a:xfrm>
              <a:off x="905" y="2202"/>
              <a:ext cx="44" cy="51"/>
            </a:xfrm>
            <a:custGeom>
              <a:avLst/>
              <a:gdLst>
                <a:gd name="T0" fmla="*/ 0 w 134"/>
                <a:gd name="T1" fmla="*/ 150 h 151"/>
                <a:gd name="T2" fmla="*/ 94 w 134"/>
                <a:gd name="T3" fmla="*/ 151 h 151"/>
                <a:gd name="T4" fmla="*/ 134 w 134"/>
                <a:gd name="T5" fmla="*/ 23 h 151"/>
                <a:gd name="T6" fmla="*/ 47 w 134"/>
                <a:gd name="T7" fmla="*/ 0 h 151"/>
                <a:gd name="T8" fmla="*/ 0 w 134"/>
                <a:gd name="T9" fmla="*/ 150 h 151"/>
              </a:gdLst>
              <a:ahLst/>
              <a:cxnLst>
                <a:cxn ang="0">
                  <a:pos x="T0" y="T1"/>
                </a:cxn>
                <a:cxn ang="0">
                  <a:pos x="T2" y="T3"/>
                </a:cxn>
                <a:cxn ang="0">
                  <a:pos x="T4" y="T5"/>
                </a:cxn>
                <a:cxn ang="0">
                  <a:pos x="T6" y="T7"/>
                </a:cxn>
                <a:cxn ang="0">
                  <a:pos x="T8" y="T9"/>
                </a:cxn>
              </a:cxnLst>
              <a:rect l="0" t="0" r="r" b="b"/>
              <a:pathLst>
                <a:path w="134" h="151">
                  <a:moveTo>
                    <a:pt x="0" y="150"/>
                  </a:moveTo>
                  <a:lnTo>
                    <a:pt x="94" y="151"/>
                  </a:lnTo>
                  <a:lnTo>
                    <a:pt x="134" y="23"/>
                  </a:lnTo>
                  <a:lnTo>
                    <a:pt x="47" y="0"/>
                  </a:lnTo>
                  <a:lnTo>
                    <a:pt x="0" y="15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1" name="Freeform 264"/>
            <p:cNvSpPr>
              <a:spLocks/>
            </p:cNvSpPr>
            <p:nvPr/>
          </p:nvSpPr>
          <p:spPr bwMode="auto">
            <a:xfrm>
              <a:off x="788" y="2192"/>
              <a:ext cx="70" cy="82"/>
            </a:xfrm>
            <a:custGeom>
              <a:avLst/>
              <a:gdLst>
                <a:gd name="T0" fmla="*/ 208 w 208"/>
                <a:gd name="T1" fmla="*/ 5 h 246"/>
                <a:gd name="T2" fmla="*/ 110 w 208"/>
                <a:gd name="T3" fmla="*/ 0 h 246"/>
                <a:gd name="T4" fmla="*/ 0 w 208"/>
                <a:gd name="T5" fmla="*/ 246 h 246"/>
                <a:gd name="T6" fmla="*/ 117 w 208"/>
                <a:gd name="T7" fmla="*/ 221 h 246"/>
                <a:gd name="T8" fmla="*/ 208 w 208"/>
                <a:gd name="T9" fmla="*/ 5 h 246"/>
              </a:gdLst>
              <a:ahLst/>
              <a:cxnLst>
                <a:cxn ang="0">
                  <a:pos x="T0" y="T1"/>
                </a:cxn>
                <a:cxn ang="0">
                  <a:pos x="T2" y="T3"/>
                </a:cxn>
                <a:cxn ang="0">
                  <a:pos x="T4" y="T5"/>
                </a:cxn>
                <a:cxn ang="0">
                  <a:pos x="T6" y="T7"/>
                </a:cxn>
                <a:cxn ang="0">
                  <a:pos x="T8" y="T9"/>
                </a:cxn>
              </a:cxnLst>
              <a:rect l="0" t="0" r="r" b="b"/>
              <a:pathLst>
                <a:path w="208" h="246">
                  <a:moveTo>
                    <a:pt x="208" y="5"/>
                  </a:moveTo>
                  <a:lnTo>
                    <a:pt x="110" y="0"/>
                  </a:lnTo>
                  <a:lnTo>
                    <a:pt x="0" y="246"/>
                  </a:lnTo>
                  <a:lnTo>
                    <a:pt x="117" y="221"/>
                  </a:lnTo>
                  <a:lnTo>
                    <a:pt x="208" y="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2" name="Freeform 265"/>
            <p:cNvSpPr>
              <a:spLocks/>
            </p:cNvSpPr>
            <p:nvPr/>
          </p:nvSpPr>
          <p:spPr bwMode="auto">
            <a:xfrm>
              <a:off x="770" y="2353"/>
              <a:ext cx="98" cy="69"/>
            </a:xfrm>
            <a:custGeom>
              <a:avLst/>
              <a:gdLst>
                <a:gd name="T0" fmla="*/ 153 w 294"/>
                <a:gd name="T1" fmla="*/ 0 h 207"/>
                <a:gd name="T2" fmla="*/ 0 w 294"/>
                <a:gd name="T3" fmla="*/ 102 h 207"/>
                <a:gd name="T4" fmla="*/ 208 w 294"/>
                <a:gd name="T5" fmla="*/ 207 h 207"/>
                <a:gd name="T6" fmla="*/ 294 w 294"/>
                <a:gd name="T7" fmla="*/ 111 h 207"/>
                <a:gd name="T8" fmla="*/ 153 w 294"/>
                <a:gd name="T9" fmla="*/ 0 h 207"/>
              </a:gdLst>
              <a:ahLst/>
              <a:cxnLst>
                <a:cxn ang="0">
                  <a:pos x="T0" y="T1"/>
                </a:cxn>
                <a:cxn ang="0">
                  <a:pos x="T2" y="T3"/>
                </a:cxn>
                <a:cxn ang="0">
                  <a:pos x="T4" y="T5"/>
                </a:cxn>
                <a:cxn ang="0">
                  <a:pos x="T6" y="T7"/>
                </a:cxn>
                <a:cxn ang="0">
                  <a:pos x="T8" y="T9"/>
                </a:cxn>
              </a:cxnLst>
              <a:rect l="0" t="0" r="r" b="b"/>
              <a:pathLst>
                <a:path w="294" h="207">
                  <a:moveTo>
                    <a:pt x="153" y="0"/>
                  </a:moveTo>
                  <a:lnTo>
                    <a:pt x="0" y="102"/>
                  </a:lnTo>
                  <a:lnTo>
                    <a:pt x="208" y="207"/>
                  </a:lnTo>
                  <a:lnTo>
                    <a:pt x="294" y="111"/>
                  </a:lnTo>
                  <a:lnTo>
                    <a:pt x="15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3" name="Freeform 266"/>
            <p:cNvSpPr>
              <a:spLocks/>
            </p:cNvSpPr>
            <p:nvPr/>
          </p:nvSpPr>
          <p:spPr bwMode="auto">
            <a:xfrm>
              <a:off x="827" y="2193"/>
              <a:ext cx="61" cy="72"/>
            </a:xfrm>
            <a:custGeom>
              <a:avLst/>
              <a:gdLst>
                <a:gd name="T0" fmla="*/ 183 w 183"/>
                <a:gd name="T1" fmla="*/ 14 h 216"/>
                <a:gd name="T2" fmla="*/ 91 w 183"/>
                <a:gd name="T3" fmla="*/ 0 h 216"/>
                <a:gd name="T4" fmla="*/ 0 w 183"/>
                <a:gd name="T5" fmla="*/ 216 h 216"/>
                <a:gd name="T6" fmla="*/ 124 w 183"/>
                <a:gd name="T7" fmla="*/ 200 h 216"/>
                <a:gd name="T8" fmla="*/ 183 w 183"/>
                <a:gd name="T9" fmla="*/ 14 h 216"/>
              </a:gdLst>
              <a:ahLst/>
              <a:cxnLst>
                <a:cxn ang="0">
                  <a:pos x="T0" y="T1"/>
                </a:cxn>
                <a:cxn ang="0">
                  <a:pos x="T2" y="T3"/>
                </a:cxn>
                <a:cxn ang="0">
                  <a:pos x="T4" y="T5"/>
                </a:cxn>
                <a:cxn ang="0">
                  <a:pos x="T6" y="T7"/>
                </a:cxn>
                <a:cxn ang="0">
                  <a:pos x="T8" y="T9"/>
                </a:cxn>
              </a:cxnLst>
              <a:rect l="0" t="0" r="r" b="b"/>
              <a:pathLst>
                <a:path w="183" h="216">
                  <a:moveTo>
                    <a:pt x="183" y="14"/>
                  </a:moveTo>
                  <a:lnTo>
                    <a:pt x="91" y="0"/>
                  </a:lnTo>
                  <a:lnTo>
                    <a:pt x="0" y="216"/>
                  </a:lnTo>
                  <a:lnTo>
                    <a:pt x="124" y="200"/>
                  </a:lnTo>
                  <a:lnTo>
                    <a:pt x="183" y="1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4" name="Freeform 267"/>
            <p:cNvSpPr>
              <a:spLocks/>
            </p:cNvSpPr>
            <p:nvPr/>
          </p:nvSpPr>
          <p:spPr bwMode="auto">
            <a:xfrm>
              <a:off x="821" y="2320"/>
              <a:ext cx="79" cy="70"/>
            </a:xfrm>
            <a:custGeom>
              <a:avLst/>
              <a:gdLst>
                <a:gd name="T0" fmla="*/ 137 w 237"/>
                <a:gd name="T1" fmla="*/ 0 h 208"/>
                <a:gd name="T2" fmla="*/ 0 w 237"/>
                <a:gd name="T3" fmla="*/ 97 h 208"/>
                <a:gd name="T4" fmla="*/ 141 w 237"/>
                <a:gd name="T5" fmla="*/ 208 h 208"/>
                <a:gd name="T6" fmla="*/ 237 w 237"/>
                <a:gd name="T7" fmla="*/ 101 h 208"/>
                <a:gd name="T8" fmla="*/ 137 w 237"/>
                <a:gd name="T9" fmla="*/ 0 h 208"/>
              </a:gdLst>
              <a:ahLst/>
              <a:cxnLst>
                <a:cxn ang="0">
                  <a:pos x="T0" y="T1"/>
                </a:cxn>
                <a:cxn ang="0">
                  <a:pos x="T2" y="T3"/>
                </a:cxn>
                <a:cxn ang="0">
                  <a:pos x="T4" y="T5"/>
                </a:cxn>
                <a:cxn ang="0">
                  <a:pos x="T6" y="T7"/>
                </a:cxn>
                <a:cxn ang="0">
                  <a:pos x="T8" y="T9"/>
                </a:cxn>
              </a:cxnLst>
              <a:rect l="0" t="0" r="r" b="b"/>
              <a:pathLst>
                <a:path w="237" h="208">
                  <a:moveTo>
                    <a:pt x="137" y="0"/>
                  </a:moveTo>
                  <a:lnTo>
                    <a:pt x="0" y="97"/>
                  </a:lnTo>
                  <a:lnTo>
                    <a:pt x="141" y="208"/>
                  </a:lnTo>
                  <a:lnTo>
                    <a:pt x="237" y="101"/>
                  </a:lnTo>
                  <a:lnTo>
                    <a:pt x="13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5" name="Freeform 268"/>
            <p:cNvSpPr>
              <a:spLocks/>
            </p:cNvSpPr>
            <p:nvPr/>
          </p:nvSpPr>
          <p:spPr bwMode="auto">
            <a:xfrm>
              <a:off x="869" y="2198"/>
              <a:ext cx="51" cy="62"/>
            </a:xfrm>
            <a:custGeom>
              <a:avLst/>
              <a:gdLst>
                <a:gd name="T0" fmla="*/ 155 w 155"/>
                <a:gd name="T1" fmla="*/ 13 h 186"/>
                <a:gd name="T2" fmla="*/ 59 w 155"/>
                <a:gd name="T3" fmla="*/ 0 h 186"/>
                <a:gd name="T4" fmla="*/ 0 w 155"/>
                <a:gd name="T5" fmla="*/ 186 h 186"/>
                <a:gd name="T6" fmla="*/ 108 w 155"/>
                <a:gd name="T7" fmla="*/ 163 h 186"/>
                <a:gd name="T8" fmla="*/ 155 w 155"/>
                <a:gd name="T9" fmla="*/ 13 h 186"/>
              </a:gdLst>
              <a:ahLst/>
              <a:cxnLst>
                <a:cxn ang="0">
                  <a:pos x="T0" y="T1"/>
                </a:cxn>
                <a:cxn ang="0">
                  <a:pos x="T2" y="T3"/>
                </a:cxn>
                <a:cxn ang="0">
                  <a:pos x="T4" y="T5"/>
                </a:cxn>
                <a:cxn ang="0">
                  <a:pos x="T6" y="T7"/>
                </a:cxn>
                <a:cxn ang="0">
                  <a:pos x="T8" y="T9"/>
                </a:cxn>
              </a:cxnLst>
              <a:rect l="0" t="0" r="r" b="b"/>
              <a:pathLst>
                <a:path w="155" h="186">
                  <a:moveTo>
                    <a:pt x="155" y="13"/>
                  </a:moveTo>
                  <a:lnTo>
                    <a:pt x="59" y="0"/>
                  </a:lnTo>
                  <a:lnTo>
                    <a:pt x="0" y="186"/>
                  </a:lnTo>
                  <a:lnTo>
                    <a:pt x="108" y="163"/>
                  </a:lnTo>
                  <a:lnTo>
                    <a:pt x="155" y="1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6" name="Freeform 269"/>
            <p:cNvSpPr>
              <a:spLocks/>
            </p:cNvSpPr>
            <p:nvPr/>
          </p:nvSpPr>
          <p:spPr bwMode="auto">
            <a:xfrm>
              <a:off x="867" y="2293"/>
              <a:ext cx="65" cy="61"/>
            </a:xfrm>
            <a:custGeom>
              <a:avLst/>
              <a:gdLst>
                <a:gd name="T0" fmla="*/ 123 w 195"/>
                <a:gd name="T1" fmla="*/ 0 h 184"/>
                <a:gd name="T2" fmla="*/ 0 w 195"/>
                <a:gd name="T3" fmla="*/ 83 h 184"/>
                <a:gd name="T4" fmla="*/ 100 w 195"/>
                <a:gd name="T5" fmla="*/ 184 h 184"/>
                <a:gd name="T6" fmla="*/ 195 w 195"/>
                <a:gd name="T7" fmla="*/ 93 h 184"/>
                <a:gd name="T8" fmla="*/ 123 w 195"/>
                <a:gd name="T9" fmla="*/ 0 h 184"/>
              </a:gdLst>
              <a:ahLst/>
              <a:cxnLst>
                <a:cxn ang="0">
                  <a:pos x="T0" y="T1"/>
                </a:cxn>
                <a:cxn ang="0">
                  <a:pos x="T2" y="T3"/>
                </a:cxn>
                <a:cxn ang="0">
                  <a:pos x="T4" y="T5"/>
                </a:cxn>
                <a:cxn ang="0">
                  <a:pos x="T6" y="T7"/>
                </a:cxn>
                <a:cxn ang="0">
                  <a:pos x="T8" y="T9"/>
                </a:cxn>
              </a:cxnLst>
              <a:rect l="0" t="0" r="r" b="b"/>
              <a:pathLst>
                <a:path w="195" h="184">
                  <a:moveTo>
                    <a:pt x="123" y="0"/>
                  </a:moveTo>
                  <a:lnTo>
                    <a:pt x="0" y="83"/>
                  </a:lnTo>
                  <a:lnTo>
                    <a:pt x="100" y="184"/>
                  </a:lnTo>
                  <a:lnTo>
                    <a:pt x="195" y="93"/>
                  </a:lnTo>
                  <a:lnTo>
                    <a:pt x="12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7" name="Freeform 270"/>
            <p:cNvSpPr>
              <a:spLocks/>
            </p:cNvSpPr>
            <p:nvPr/>
          </p:nvSpPr>
          <p:spPr bwMode="auto">
            <a:xfrm>
              <a:off x="916" y="2405"/>
              <a:ext cx="79" cy="30"/>
            </a:xfrm>
            <a:custGeom>
              <a:avLst/>
              <a:gdLst>
                <a:gd name="T0" fmla="*/ 0 w 239"/>
                <a:gd name="T1" fmla="*/ 73 h 90"/>
                <a:gd name="T2" fmla="*/ 226 w 239"/>
                <a:gd name="T3" fmla="*/ 90 h 90"/>
                <a:gd name="T4" fmla="*/ 239 w 239"/>
                <a:gd name="T5" fmla="*/ 13 h 90"/>
                <a:gd name="T6" fmla="*/ 39 w 239"/>
                <a:gd name="T7" fmla="*/ 0 h 90"/>
                <a:gd name="T8" fmla="*/ 0 w 239"/>
                <a:gd name="T9" fmla="*/ 73 h 90"/>
              </a:gdLst>
              <a:ahLst/>
              <a:cxnLst>
                <a:cxn ang="0">
                  <a:pos x="T0" y="T1"/>
                </a:cxn>
                <a:cxn ang="0">
                  <a:pos x="T2" y="T3"/>
                </a:cxn>
                <a:cxn ang="0">
                  <a:pos x="T4" y="T5"/>
                </a:cxn>
                <a:cxn ang="0">
                  <a:pos x="T6" y="T7"/>
                </a:cxn>
                <a:cxn ang="0">
                  <a:pos x="T8" y="T9"/>
                </a:cxn>
              </a:cxnLst>
              <a:rect l="0" t="0" r="r" b="b"/>
              <a:pathLst>
                <a:path w="239" h="90">
                  <a:moveTo>
                    <a:pt x="0" y="73"/>
                  </a:moveTo>
                  <a:lnTo>
                    <a:pt x="226" y="90"/>
                  </a:lnTo>
                  <a:lnTo>
                    <a:pt x="239" y="13"/>
                  </a:lnTo>
                  <a:lnTo>
                    <a:pt x="39" y="0"/>
                  </a:lnTo>
                  <a:lnTo>
                    <a:pt x="0" y="7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8" name="Freeform 271"/>
            <p:cNvSpPr>
              <a:spLocks/>
            </p:cNvSpPr>
            <p:nvPr/>
          </p:nvSpPr>
          <p:spPr bwMode="auto">
            <a:xfrm>
              <a:off x="929" y="2369"/>
              <a:ext cx="71" cy="40"/>
            </a:xfrm>
            <a:custGeom>
              <a:avLst/>
              <a:gdLst>
                <a:gd name="T0" fmla="*/ 0 w 215"/>
                <a:gd name="T1" fmla="*/ 108 h 121"/>
                <a:gd name="T2" fmla="*/ 200 w 215"/>
                <a:gd name="T3" fmla="*/ 121 h 121"/>
                <a:gd name="T4" fmla="*/ 215 w 215"/>
                <a:gd name="T5" fmla="*/ 17 h 121"/>
                <a:gd name="T6" fmla="*/ 53 w 215"/>
                <a:gd name="T7" fmla="*/ 0 h 121"/>
                <a:gd name="T8" fmla="*/ 0 w 215"/>
                <a:gd name="T9" fmla="*/ 108 h 121"/>
              </a:gdLst>
              <a:ahLst/>
              <a:cxnLst>
                <a:cxn ang="0">
                  <a:pos x="T0" y="T1"/>
                </a:cxn>
                <a:cxn ang="0">
                  <a:pos x="T2" y="T3"/>
                </a:cxn>
                <a:cxn ang="0">
                  <a:pos x="T4" y="T5"/>
                </a:cxn>
                <a:cxn ang="0">
                  <a:pos x="T6" y="T7"/>
                </a:cxn>
                <a:cxn ang="0">
                  <a:pos x="T8" y="T9"/>
                </a:cxn>
              </a:cxnLst>
              <a:rect l="0" t="0" r="r" b="b"/>
              <a:pathLst>
                <a:path w="215" h="121">
                  <a:moveTo>
                    <a:pt x="0" y="108"/>
                  </a:moveTo>
                  <a:lnTo>
                    <a:pt x="200" y="121"/>
                  </a:lnTo>
                  <a:lnTo>
                    <a:pt x="215" y="17"/>
                  </a:lnTo>
                  <a:lnTo>
                    <a:pt x="53" y="0"/>
                  </a:lnTo>
                  <a:lnTo>
                    <a:pt x="0" y="10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9" name="Freeform 272"/>
            <p:cNvSpPr>
              <a:spLocks/>
            </p:cNvSpPr>
            <p:nvPr/>
          </p:nvSpPr>
          <p:spPr bwMode="auto">
            <a:xfrm>
              <a:off x="946" y="2337"/>
              <a:ext cx="56" cy="38"/>
            </a:xfrm>
            <a:custGeom>
              <a:avLst/>
              <a:gdLst>
                <a:gd name="T0" fmla="*/ 0 w 167"/>
                <a:gd name="T1" fmla="*/ 97 h 114"/>
                <a:gd name="T2" fmla="*/ 162 w 167"/>
                <a:gd name="T3" fmla="*/ 114 h 114"/>
                <a:gd name="T4" fmla="*/ 167 w 167"/>
                <a:gd name="T5" fmla="*/ 6 h 114"/>
                <a:gd name="T6" fmla="*/ 44 w 167"/>
                <a:gd name="T7" fmla="*/ 0 h 114"/>
                <a:gd name="T8" fmla="*/ 0 w 167"/>
                <a:gd name="T9" fmla="*/ 97 h 114"/>
              </a:gdLst>
              <a:ahLst/>
              <a:cxnLst>
                <a:cxn ang="0">
                  <a:pos x="T0" y="T1"/>
                </a:cxn>
                <a:cxn ang="0">
                  <a:pos x="T2" y="T3"/>
                </a:cxn>
                <a:cxn ang="0">
                  <a:pos x="T4" y="T5"/>
                </a:cxn>
                <a:cxn ang="0">
                  <a:pos x="T6" y="T7"/>
                </a:cxn>
                <a:cxn ang="0">
                  <a:pos x="T8" y="T9"/>
                </a:cxn>
              </a:cxnLst>
              <a:rect l="0" t="0" r="r" b="b"/>
              <a:pathLst>
                <a:path w="167" h="114">
                  <a:moveTo>
                    <a:pt x="0" y="97"/>
                  </a:moveTo>
                  <a:lnTo>
                    <a:pt x="162" y="114"/>
                  </a:lnTo>
                  <a:lnTo>
                    <a:pt x="167" y="6"/>
                  </a:lnTo>
                  <a:lnTo>
                    <a:pt x="44" y="0"/>
                  </a:lnTo>
                  <a:lnTo>
                    <a:pt x="0" y="9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0" name="Freeform 273"/>
            <p:cNvSpPr>
              <a:spLocks/>
            </p:cNvSpPr>
            <p:nvPr/>
          </p:nvSpPr>
          <p:spPr bwMode="auto">
            <a:xfrm>
              <a:off x="961" y="2298"/>
              <a:ext cx="45" cy="41"/>
            </a:xfrm>
            <a:custGeom>
              <a:avLst/>
              <a:gdLst>
                <a:gd name="T0" fmla="*/ 0 w 135"/>
                <a:gd name="T1" fmla="*/ 116 h 122"/>
                <a:gd name="T2" fmla="*/ 123 w 135"/>
                <a:gd name="T3" fmla="*/ 122 h 122"/>
                <a:gd name="T4" fmla="*/ 135 w 135"/>
                <a:gd name="T5" fmla="*/ 17 h 122"/>
                <a:gd name="T6" fmla="*/ 47 w 135"/>
                <a:gd name="T7" fmla="*/ 0 h 122"/>
                <a:gd name="T8" fmla="*/ 0 w 135"/>
                <a:gd name="T9" fmla="*/ 116 h 122"/>
              </a:gdLst>
              <a:ahLst/>
              <a:cxnLst>
                <a:cxn ang="0">
                  <a:pos x="T0" y="T1"/>
                </a:cxn>
                <a:cxn ang="0">
                  <a:pos x="T2" y="T3"/>
                </a:cxn>
                <a:cxn ang="0">
                  <a:pos x="T4" y="T5"/>
                </a:cxn>
                <a:cxn ang="0">
                  <a:pos x="T6" y="T7"/>
                </a:cxn>
                <a:cxn ang="0">
                  <a:pos x="T8" y="T9"/>
                </a:cxn>
              </a:cxnLst>
              <a:rect l="0" t="0" r="r" b="b"/>
              <a:pathLst>
                <a:path w="135" h="122">
                  <a:moveTo>
                    <a:pt x="0" y="116"/>
                  </a:moveTo>
                  <a:lnTo>
                    <a:pt x="123" y="122"/>
                  </a:lnTo>
                  <a:lnTo>
                    <a:pt x="135" y="17"/>
                  </a:lnTo>
                  <a:lnTo>
                    <a:pt x="47" y="0"/>
                  </a:lnTo>
                  <a:lnTo>
                    <a:pt x="0" y="11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1" name="Freeform 274"/>
            <p:cNvSpPr>
              <a:spLocks/>
            </p:cNvSpPr>
            <p:nvPr/>
          </p:nvSpPr>
          <p:spPr bwMode="auto">
            <a:xfrm>
              <a:off x="985" y="2243"/>
              <a:ext cx="26" cy="35"/>
            </a:xfrm>
            <a:custGeom>
              <a:avLst/>
              <a:gdLst>
                <a:gd name="T0" fmla="*/ 66 w 76"/>
                <a:gd name="T1" fmla="*/ 105 h 105"/>
                <a:gd name="T2" fmla="*/ 76 w 76"/>
                <a:gd name="T3" fmla="*/ 42 h 105"/>
                <a:gd name="T4" fmla="*/ 36 w 76"/>
                <a:gd name="T5" fmla="*/ 0 h 105"/>
                <a:gd name="T6" fmla="*/ 0 w 76"/>
                <a:gd name="T7" fmla="*/ 75 h 105"/>
                <a:gd name="T8" fmla="*/ 66 w 76"/>
                <a:gd name="T9" fmla="*/ 105 h 105"/>
              </a:gdLst>
              <a:ahLst/>
              <a:cxnLst>
                <a:cxn ang="0">
                  <a:pos x="T0" y="T1"/>
                </a:cxn>
                <a:cxn ang="0">
                  <a:pos x="T2" y="T3"/>
                </a:cxn>
                <a:cxn ang="0">
                  <a:pos x="T4" y="T5"/>
                </a:cxn>
                <a:cxn ang="0">
                  <a:pos x="T6" y="T7"/>
                </a:cxn>
                <a:cxn ang="0">
                  <a:pos x="T8" y="T9"/>
                </a:cxn>
              </a:cxnLst>
              <a:rect l="0" t="0" r="r" b="b"/>
              <a:pathLst>
                <a:path w="76" h="105">
                  <a:moveTo>
                    <a:pt x="66" y="105"/>
                  </a:moveTo>
                  <a:lnTo>
                    <a:pt x="76" y="42"/>
                  </a:lnTo>
                  <a:lnTo>
                    <a:pt x="36" y="0"/>
                  </a:lnTo>
                  <a:lnTo>
                    <a:pt x="0" y="75"/>
                  </a:lnTo>
                  <a:lnTo>
                    <a:pt x="66" y="1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2" name="Freeform 275"/>
            <p:cNvSpPr>
              <a:spLocks/>
            </p:cNvSpPr>
            <p:nvPr/>
          </p:nvSpPr>
          <p:spPr bwMode="auto">
            <a:xfrm>
              <a:off x="839" y="2390"/>
              <a:ext cx="90" cy="39"/>
            </a:xfrm>
            <a:custGeom>
              <a:avLst/>
              <a:gdLst>
                <a:gd name="T0" fmla="*/ 0 w 268"/>
                <a:gd name="T1" fmla="*/ 96 h 119"/>
                <a:gd name="T2" fmla="*/ 229 w 268"/>
                <a:gd name="T3" fmla="*/ 119 h 119"/>
                <a:gd name="T4" fmla="*/ 268 w 268"/>
                <a:gd name="T5" fmla="*/ 46 h 119"/>
                <a:gd name="T6" fmla="*/ 86 w 268"/>
                <a:gd name="T7" fmla="*/ 0 h 119"/>
                <a:gd name="T8" fmla="*/ 0 w 268"/>
                <a:gd name="T9" fmla="*/ 96 h 119"/>
              </a:gdLst>
              <a:ahLst/>
              <a:cxnLst>
                <a:cxn ang="0">
                  <a:pos x="T0" y="T1"/>
                </a:cxn>
                <a:cxn ang="0">
                  <a:pos x="T2" y="T3"/>
                </a:cxn>
                <a:cxn ang="0">
                  <a:pos x="T4" y="T5"/>
                </a:cxn>
                <a:cxn ang="0">
                  <a:pos x="T6" y="T7"/>
                </a:cxn>
                <a:cxn ang="0">
                  <a:pos x="T8" y="T9"/>
                </a:cxn>
              </a:cxnLst>
              <a:rect l="0" t="0" r="r" b="b"/>
              <a:pathLst>
                <a:path w="268" h="119">
                  <a:moveTo>
                    <a:pt x="0" y="96"/>
                  </a:moveTo>
                  <a:lnTo>
                    <a:pt x="229" y="119"/>
                  </a:lnTo>
                  <a:lnTo>
                    <a:pt x="268" y="46"/>
                  </a:lnTo>
                  <a:lnTo>
                    <a:pt x="86" y="0"/>
                  </a:lnTo>
                  <a:lnTo>
                    <a:pt x="0" y="9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3" name="Freeform 276"/>
            <p:cNvSpPr>
              <a:spLocks/>
            </p:cNvSpPr>
            <p:nvPr/>
          </p:nvSpPr>
          <p:spPr bwMode="auto">
            <a:xfrm>
              <a:off x="868" y="2354"/>
              <a:ext cx="78" cy="51"/>
            </a:xfrm>
            <a:custGeom>
              <a:avLst/>
              <a:gdLst>
                <a:gd name="T0" fmla="*/ 0 w 235"/>
                <a:gd name="T1" fmla="*/ 107 h 153"/>
                <a:gd name="T2" fmla="*/ 182 w 235"/>
                <a:gd name="T3" fmla="*/ 153 h 153"/>
                <a:gd name="T4" fmla="*/ 235 w 235"/>
                <a:gd name="T5" fmla="*/ 45 h 153"/>
                <a:gd name="T6" fmla="*/ 96 w 235"/>
                <a:gd name="T7" fmla="*/ 0 h 153"/>
                <a:gd name="T8" fmla="*/ 0 w 235"/>
                <a:gd name="T9" fmla="*/ 107 h 153"/>
              </a:gdLst>
              <a:ahLst/>
              <a:cxnLst>
                <a:cxn ang="0">
                  <a:pos x="T0" y="T1"/>
                </a:cxn>
                <a:cxn ang="0">
                  <a:pos x="T2" y="T3"/>
                </a:cxn>
                <a:cxn ang="0">
                  <a:pos x="T4" y="T5"/>
                </a:cxn>
                <a:cxn ang="0">
                  <a:pos x="T6" y="T7"/>
                </a:cxn>
                <a:cxn ang="0">
                  <a:pos x="T8" y="T9"/>
                </a:cxn>
              </a:cxnLst>
              <a:rect l="0" t="0" r="r" b="b"/>
              <a:pathLst>
                <a:path w="235" h="153">
                  <a:moveTo>
                    <a:pt x="0" y="107"/>
                  </a:moveTo>
                  <a:lnTo>
                    <a:pt x="182" y="153"/>
                  </a:lnTo>
                  <a:lnTo>
                    <a:pt x="235" y="45"/>
                  </a:lnTo>
                  <a:lnTo>
                    <a:pt x="96" y="0"/>
                  </a:lnTo>
                  <a:lnTo>
                    <a:pt x="0" y="10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4" name="Freeform 277"/>
            <p:cNvSpPr>
              <a:spLocks/>
            </p:cNvSpPr>
            <p:nvPr/>
          </p:nvSpPr>
          <p:spPr bwMode="auto">
            <a:xfrm>
              <a:off x="900" y="2324"/>
              <a:ext cx="61" cy="45"/>
            </a:xfrm>
            <a:custGeom>
              <a:avLst/>
              <a:gdLst>
                <a:gd name="T0" fmla="*/ 0 w 183"/>
                <a:gd name="T1" fmla="*/ 91 h 136"/>
                <a:gd name="T2" fmla="*/ 139 w 183"/>
                <a:gd name="T3" fmla="*/ 136 h 136"/>
                <a:gd name="T4" fmla="*/ 183 w 183"/>
                <a:gd name="T5" fmla="*/ 39 h 136"/>
                <a:gd name="T6" fmla="*/ 95 w 183"/>
                <a:gd name="T7" fmla="*/ 0 h 136"/>
                <a:gd name="T8" fmla="*/ 0 w 183"/>
                <a:gd name="T9" fmla="*/ 91 h 136"/>
              </a:gdLst>
              <a:ahLst/>
              <a:cxnLst>
                <a:cxn ang="0">
                  <a:pos x="T0" y="T1"/>
                </a:cxn>
                <a:cxn ang="0">
                  <a:pos x="T2" y="T3"/>
                </a:cxn>
                <a:cxn ang="0">
                  <a:pos x="T4" y="T5"/>
                </a:cxn>
                <a:cxn ang="0">
                  <a:pos x="T6" y="T7"/>
                </a:cxn>
                <a:cxn ang="0">
                  <a:pos x="T8" y="T9"/>
                </a:cxn>
              </a:cxnLst>
              <a:rect l="0" t="0" r="r" b="b"/>
              <a:pathLst>
                <a:path w="183" h="136">
                  <a:moveTo>
                    <a:pt x="0" y="91"/>
                  </a:moveTo>
                  <a:lnTo>
                    <a:pt x="139" y="136"/>
                  </a:lnTo>
                  <a:lnTo>
                    <a:pt x="183" y="39"/>
                  </a:lnTo>
                  <a:lnTo>
                    <a:pt x="95" y="0"/>
                  </a:lnTo>
                  <a:lnTo>
                    <a:pt x="0" y="9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5" name="Freeform 278"/>
            <p:cNvSpPr>
              <a:spLocks/>
            </p:cNvSpPr>
            <p:nvPr/>
          </p:nvSpPr>
          <p:spPr bwMode="auto">
            <a:xfrm>
              <a:off x="932" y="2289"/>
              <a:ext cx="45" cy="48"/>
            </a:xfrm>
            <a:custGeom>
              <a:avLst/>
              <a:gdLst>
                <a:gd name="T0" fmla="*/ 0 w 135"/>
                <a:gd name="T1" fmla="*/ 105 h 144"/>
                <a:gd name="T2" fmla="*/ 88 w 135"/>
                <a:gd name="T3" fmla="*/ 144 h 144"/>
                <a:gd name="T4" fmla="*/ 135 w 135"/>
                <a:gd name="T5" fmla="*/ 28 h 144"/>
                <a:gd name="T6" fmla="*/ 64 w 135"/>
                <a:gd name="T7" fmla="*/ 0 h 144"/>
                <a:gd name="T8" fmla="*/ 0 w 135"/>
                <a:gd name="T9" fmla="*/ 105 h 144"/>
              </a:gdLst>
              <a:ahLst/>
              <a:cxnLst>
                <a:cxn ang="0">
                  <a:pos x="T0" y="T1"/>
                </a:cxn>
                <a:cxn ang="0">
                  <a:pos x="T2" y="T3"/>
                </a:cxn>
                <a:cxn ang="0">
                  <a:pos x="T4" y="T5"/>
                </a:cxn>
                <a:cxn ang="0">
                  <a:pos x="T6" y="T7"/>
                </a:cxn>
                <a:cxn ang="0">
                  <a:pos x="T8" y="T9"/>
                </a:cxn>
              </a:cxnLst>
              <a:rect l="0" t="0" r="r" b="b"/>
              <a:pathLst>
                <a:path w="135" h="144">
                  <a:moveTo>
                    <a:pt x="0" y="105"/>
                  </a:moveTo>
                  <a:lnTo>
                    <a:pt x="88" y="144"/>
                  </a:lnTo>
                  <a:lnTo>
                    <a:pt x="135" y="28"/>
                  </a:lnTo>
                  <a:lnTo>
                    <a:pt x="64" y="0"/>
                  </a:lnTo>
                  <a:lnTo>
                    <a:pt x="0" y="1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6" name="Freeform 279"/>
            <p:cNvSpPr>
              <a:spLocks/>
            </p:cNvSpPr>
            <p:nvPr/>
          </p:nvSpPr>
          <p:spPr bwMode="auto">
            <a:xfrm>
              <a:off x="966" y="2226"/>
              <a:ext cx="31" cy="42"/>
            </a:xfrm>
            <a:custGeom>
              <a:avLst/>
              <a:gdLst>
                <a:gd name="T0" fmla="*/ 58 w 94"/>
                <a:gd name="T1" fmla="*/ 127 h 127"/>
                <a:gd name="T2" fmla="*/ 94 w 94"/>
                <a:gd name="T3" fmla="*/ 52 h 127"/>
                <a:gd name="T4" fmla="*/ 35 w 94"/>
                <a:gd name="T5" fmla="*/ 0 h 127"/>
                <a:gd name="T6" fmla="*/ 0 w 94"/>
                <a:gd name="T7" fmla="*/ 98 h 127"/>
                <a:gd name="T8" fmla="*/ 58 w 94"/>
                <a:gd name="T9" fmla="*/ 127 h 127"/>
              </a:gdLst>
              <a:ahLst/>
              <a:cxnLst>
                <a:cxn ang="0">
                  <a:pos x="T0" y="T1"/>
                </a:cxn>
                <a:cxn ang="0">
                  <a:pos x="T2" y="T3"/>
                </a:cxn>
                <a:cxn ang="0">
                  <a:pos x="T4" y="T5"/>
                </a:cxn>
                <a:cxn ang="0">
                  <a:pos x="T6" y="T7"/>
                </a:cxn>
                <a:cxn ang="0">
                  <a:pos x="T8" y="T9"/>
                </a:cxn>
              </a:cxnLst>
              <a:rect l="0" t="0" r="r" b="b"/>
              <a:pathLst>
                <a:path w="94" h="127">
                  <a:moveTo>
                    <a:pt x="58" y="127"/>
                  </a:moveTo>
                  <a:lnTo>
                    <a:pt x="94" y="52"/>
                  </a:lnTo>
                  <a:lnTo>
                    <a:pt x="35" y="0"/>
                  </a:lnTo>
                  <a:lnTo>
                    <a:pt x="0" y="98"/>
                  </a:lnTo>
                  <a:lnTo>
                    <a:pt x="58" y="12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7" name="Freeform 280"/>
            <p:cNvSpPr>
              <a:spLocks/>
            </p:cNvSpPr>
            <p:nvPr/>
          </p:nvSpPr>
          <p:spPr bwMode="auto">
            <a:xfrm>
              <a:off x="770" y="2265"/>
              <a:ext cx="57" cy="122"/>
            </a:xfrm>
            <a:custGeom>
              <a:avLst/>
              <a:gdLst>
                <a:gd name="T0" fmla="*/ 55 w 172"/>
                <a:gd name="T1" fmla="*/ 25 h 364"/>
                <a:gd name="T2" fmla="*/ 0 w 172"/>
                <a:gd name="T3" fmla="*/ 364 h 364"/>
                <a:gd name="T4" fmla="*/ 153 w 172"/>
                <a:gd name="T5" fmla="*/ 262 h 364"/>
                <a:gd name="T6" fmla="*/ 172 w 172"/>
                <a:gd name="T7" fmla="*/ 0 h 364"/>
                <a:gd name="T8" fmla="*/ 55 w 172"/>
                <a:gd name="T9" fmla="*/ 25 h 364"/>
              </a:gdLst>
              <a:ahLst/>
              <a:cxnLst>
                <a:cxn ang="0">
                  <a:pos x="T0" y="T1"/>
                </a:cxn>
                <a:cxn ang="0">
                  <a:pos x="T2" y="T3"/>
                </a:cxn>
                <a:cxn ang="0">
                  <a:pos x="T4" y="T5"/>
                </a:cxn>
                <a:cxn ang="0">
                  <a:pos x="T6" y="T7"/>
                </a:cxn>
                <a:cxn ang="0">
                  <a:pos x="T8" y="T9"/>
                </a:cxn>
              </a:cxnLst>
              <a:rect l="0" t="0" r="r" b="b"/>
              <a:pathLst>
                <a:path w="172" h="364">
                  <a:moveTo>
                    <a:pt x="55" y="25"/>
                  </a:moveTo>
                  <a:lnTo>
                    <a:pt x="0" y="364"/>
                  </a:lnTo>
                  <a:lnTo>
                    <a:pt x="153" y="262"/>
                  </a:lnTo>
                  <a:lnTo>
                    <a:pt x="172" y="0"/>
                  </a:lnTo>
                  <a:lnTo>
                    <a:pt x="55" y="2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8" name="Freeform 281"/>
            <p:cNvSpPr>
              <a:spLocks/>
            </p:cNvSpPr>
            <p:nvPr/>
          </p:nvSpPr>
          <p:spPr bwMode="auto">
            <a:xfrm>
              <a:off x="821" y="2260"/>
              <a:ext cx="48" cy="93"/>
            </a:xfrm>
            <a:custGeom>
              <a:avLst/>
              <a:gdLst>
                <a:gd name="T0" fmla="*/ 19 w 143"/>
                <a:gd name="T1" fmla="*/ 16 h 278"/>
                <a:gd name="T2" fmla="*/ 0 w 143"/>
                <a:gd name="T3" fmla="*/ 278 h 278"/>
                <a:gd name="T4" fmla="*/ 137 w 143"/>
                <a:gd name="T5" fmla="*/ 181 h 278"/>
                <a:gd name="T6" fmla="*/ 143 w 143"/>
                <a:gd name="T7" fmla="*/ 0 h 278"/>
                <a:gd name="T8" fmla="*/ 19 w 143"/>
                <a:gd name="T9" fmla="*/ 16 h 278"/>
              </a:gdLst>
              <a:ahLst/>
              <a:cxnLst>
                <a:cxn ang="0">
                  <a:pos x="T0" y="T1"/>
                </a:cxn>
                <a:cxn ang="0">
                  <a:pos x="T2" y="T3"/>
                </a:cxn>
                <a:cxn ang="0">
                  <a:pos x="T4" y="T5"/>
                </a:cxn>
                <a:cxn ang="0">
                  <a:pos x="T6" y="T7"/>
                </a:cxn>
                <a:cxn ang="0">
                  <a:pos x="T8" y="T9"/>
                </a:cxn>
              </a:cxnLst>
              <a:rect l="0" t="0" r="r" b="b"/>
              <a:pathLst>
                <a:path w="143" h="278">
                  <a:moveTo>
                    <a:pt x="19" y="16"/>
                  </a:moveTo>
                  <a:lnTo>
                    <a:pt x="0" y="278"/>
                  </a:lnTo>
                  <a:lnTo>
                    <a:pt x="137" y="181"/>
                  </a:lnTo>
                  <a:lnTo>
                    <a:pt x="143" y="0"/>
                  </a:lnTo>
                  <a:lnTo>
                    <a:pt x="19" y="1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9" name="Freeform 282"/>
            <p:cNvSpPr>
              <a:spLocks/>
            </p:cNvSpPr>
            <p:nvPr/>
          </p:nvSpPr>
          <p:spPr bwMode="auto">
            <a:xfrm>
              <a:off x="867" y="2252"/>
              <a:ext cx="41" cy="68"/>
            </a:xfrm>
            <a:custGeom>
              <a:avLst/>
              <a:gdLst>
                <a:gd name="T0" fmla="*/ 6 w 123"/>
                <a:gd name="T1" fmla="*/ 23 h 204"/>
                <a:gd name="T2" fmla="*/ 0 w 123"/>
                <a:gd name="T3" fmla="*/ 204 h 204"/>
                <a:gd name="T4" fmla="*/ 123 w 123"/>
                <a:gd name="T5" fmla="*/ 121 h 204"/>
                <a:gd name="T6" fmla="*/ 114 w 123"/>
                <a:gd name="T7" fmla="*/ 0 h 204"/>
                <a:gd name="T8" fmla="*/ 6 w 123"/>
                <a:gd name="T9" fmla="*/ 23 h 204"/>
              </a:gdLst>
              <a:ahLst/>
              <a:cxnLst>
                <a:cxn ang="0">
                  <a:pos x="T0" y="T1"/>
                </a:cxn>
                <a:cxn ang="0">
                  <a:pos x="T2" y="T3"/>
                </a:cxn>
                <a:cxn ang="0">
                  <a:pos x="T4" y="T5"/>
                </a:cxn>
                <a:cxn ang="0">
                  <a:pos x="T6" y="T7"/>
                </a:cxn>
                <a:cxn ang="0">
                  <a:pos x="T8" y="T9"/>
                </a:cxn>
              </a:cxnLst>
              <a:rect l="0" t="0" r="r" b="b"/>
              <a:pathLst>
                <a:path w="123" h="204">
                  <a:moveTo>
                    <a:pt x="6" y="23"/>
                  </a:moveTo>
                  <a:lnTo>
                    <a:pt x="0" y="204"/>
                  </a:lnTo>
                  <a:lnTo>
                    <a:pt x="123" y="121"/>
                  </a:lnTo>
                  <a:lnTo>
                    <a:pt x="114" y="0"/>
                  </a:lnTo>
                  <a:lnTo>
                    <a:pt x="6" y="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0" name="Freeform 283"/>
            <p:cNvSpPr>
              <a:spLocks/>
            </p:cNvSpPr>
            <p:nvPr/>
          </p:nvSpPr>
          <p:spPr bwMode="auto">
            <a:xfrm>
              <a:off x="905" y="2252"/>
              <a:ext cx="31" cy="41"/>
            </a:xfrm>
            <a:custGeom>
              <a:avLst/>
              <a:gdLst>
                <a:gd name="T0" fmla="*/ 0 w 94"/>
                <a:gd name="T1" fmla="*/ 0 h 121"/>
                <a:gd name="T2" fmla="*/ 9 w 94"/>
                <a:gd name="T3" fmla="*/ 121 h 121"/>
                <a:gd name="T4" fmla="*/ 94 w 94"/>
                <a:gd name="T5" fmla="*/ 77 h 121"/>
                <a:gd name="T6" fmla="*/ 94 w 94"/>
                <a:gd name="T7" fmla="*/ 1 h 121"/>
                <a:gd name="T8" fmla="*/ 0 w 94"/>
                <a:gd name="T9" fmla="*/ 0 h 121"/>
              </a:gdLst>
              <a:ahLst/>
              <a:cxnLst>
                <a:cxn ang="0">
                  <a:pos x="T0" y="T1"/>
                </a:cxn>
                <a:cxn ang="0">
                  <a:pos x="T2" y="T3"/>
                </a:cxn>
                <a:cxn ang="0">
                  <a:pos x="T4" y="T5"/>
                </a:cxn>
                <a:cxn ang="0">
                  <a:pos x="T6" y="T7"/>
                </a:cxn>
                <a:cxn ang="0">
                  <a:pos x="T8" y="T9"/>
                </a:cxn>
              </a:cxnLst>
              <a:rect l="0" t="0" r="r" b="b"/>
              <a:pathLst>
                <a:path w="94" h="121">
                  <a:moveTo>
                    <a:pt x="0" y="0"/>
                  </a:moveTo>
                  <a:lnTo>
                    <a:pt x="9" y="121"/>
                  </a:lnTo>
                  <a:lnTo>
                    <a:pt x="94" y="77"/>
                  </a:lnTo>
                  <a:lnTo>
                    <a:pt x="94" y="1"/>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1" name="Freeform 284"/>
            <p:cNvSpPr>
              <a:spLocks/>
            </p:cNvSpPr>
            <p:nvPr/>
          </p:nvSpPr>
          <p:spPr bwMode="auto">
            <a:xfrm>
              <a:off x="936" y="2253"/>
              <a:ext cx="30" cy="36"/>
            </a:xfrm>
            <a:custGeom>
              <a:avLst/>
              <a:gdLst>
                <a:gd name="T0" fmla="*/ 0 w 90"/>
                <a:gd name="T1" fmla="*/ 0 h 108"/>
                <a:gd name="T2" fmla="*/ 0 w 90"/>
                <a:gd name="T3" fmla="*/ 76 h 108"/>
                <a:gd name="T4" fmla="*/ 51 w 90"/>
                <a:gd name="T5" fmla="*/ 108 h 108"/>
                <a:gd name="T6" fmla="*/ 90 w 90"/>
                <a:gd name="T7" fmla="*/ 17 h 108"/>
                <a:gd name="T8" fmla="*/ 0 w 90"/>
                <a:gd name="T9" fmla="*/ 0 h 108"/>
              </a:gdLst>
              <a:ahLst/>
              <a:cxnLst>
                <a:cxn ang="0">
                  <a:pos x="T0" y="T1"/>
                </a:cxn>
                <a:cxn ang="0">
                  <a:pos x="T2" y="T3"/>
                </a:cxn>
                <a:cxn ang="0">
                  <a:pos x="T4" y="T5"/>
                </a:cxn>
                <a:cxn ang="0">
                  <a:pos x="T6" y="T7"/>
                </a:cxn>
                <a:cxn ang="0">
                  <a:pos x="T8" y="T9"/>
                </a:cxn>
              </a:cxnLst>
              <a:rect l="0" t="0" r="r" b="b"/>
              <a:pathLst>
                <a:path w="90" h="108">
                  <a:moveTo>
                    <a:pt x="0" y="0"/>
                  </a:moveTo>
                  <a:lnTo>
                    <a:pt x="0" y="76"/>
                  </a:lnTo>
                  <a:lnTo>
                    <a:pt x="51" y="108"/>
                  </a:lnTo>
                  <a:lnTo>
                    <a:pt x="90" y="17"/>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2" name="Freeform 285"/>
            <p:cNvSpPr>
              <a:spLocks/>
            </p:cNvSpPr>
            <p:nvPr/>
          </p:nvSpPr>
          <p:spPr bwMode="auto">
            <a:xfrm>
              <a:off x="953" y="2258"/>
              <a:ext cx="32" cy="40"/>
            </a:xfrm>
            <a:custGeom>
              <a:avLst/>
              <a:gdLst>
                <a:gd name="T0" fmla="*/ 39 w 97"/>
                <a:gd name="T1" fmla="*/ 0 h 119"/>
                <a:gd name="T2" fmla="*/ 0 w 97"/>
                <a:gd name="T3" fmla="*/ 91 h 119"/>
                <a:gd name="T4" fmla="*/ 71 w 97"/>
                <a:gd name="T5" fmla="*/ 119 h 119"/>
                <a:gd name="T6" fmla="*/ 97 w 97"/>
                <a:gd name="T7" fmla="*/ 29 h 119"/>
                <a:gd name="T8" fmla="*/ 39 w 97"/>
                <a:gd name="T9" fmla="*/ 0 h 119"/>
              </a:gdLst>
              <a:ahLst/>
              <a:cxnLst>
                <a:cxn ang="0">
                  <a:pos x="T0" y="T1"/>
                </a:cxn>
                <a:cxn ang="0">
                  <a:pos x="T2" y="T3"/>
                </a:cxn>
                <a:cxn ang="0">
                  <a:pos x="T4" y="T5"/>
                </a:cxn>
                <a:cxn ang="0">
                  <a:pos x="T6" y="T7"/>
                </a:cxn>
                <a:cxn ang="0">
                  <a:pos x="T8" y="T9"/>
                </a:cxn>
              </a:cxnLst>
              <a:rect l="0" t="0" r="r" b="b"/>
              <a:pathLst>
                <a:path w="97" h="119">
                  <a:moveTo>
                    <a:pt x="39" y="0"/>
                  </a:moveTo>
                  <a:lnTo>
                    <a:pt x="0" y="91"/>
                  </a:lnTo>
                  <a:lnTo>
                    <a:pt x="71" y="119"/>
                  </a:lnTo>
                  <a:lnTo>
                    <a:pt x="97" y="29"/>
                  </a:lnTo>
                  <a:lnTo>
                    <a:pt x="3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286"/>
            <p:cNvSpPr>
              <a:spLocks/>
            </p:cNvSpPr>
            <p:nvPr/>
          </p:nvSpPr>
          <p:spPr bwMode="auto">
            <a:xfrm>
              <a:off x="977" y="2268"/>
              <a:ext cx="30" cy="36"/>
            </a:xfrm>
            <a:custGeom>
              <a:avLst/>
              <a:gdLst>
                <a:gd name="T0" fmla="*/ 26 w 92"/>
                <a:gd name="T1" fmla="*/ 0 h 107"/>
                <a:gd name="T2" fmla="*/ 0 w 92"/>
                <a:gd name="T3" fmla="*/ 90 h 107"/>
                <a:gd name="T4" fmla="*/ 88 w 92"/>
                <a:gd name="T5" fmla="*/ 107 h 107"/>
                <a:gd name="T6" fmla="*/ 92 w 92"/>
                <a:gd name="T7" fmla="*/ 30 h 107"/>
                <a:gd name="T8" fmla="*/ 26 w 92"/>
                <a:gd name="T9" fmla="*/ 0 h 107"/>
              </a:gdLst>
              <a:ahLst/>
              <a:cxnLst>
                <a:cxn ang="0">
                  <a:pos x="T0" y="T1"/>
                </a:cxn>
                <a:cxn ang="0">
                  <a:pos x="T2" y="T3"/>
                </a:cxn>
                <a:cxn ang="0">
                  <a:pos x="T4" y="T5"/>
                </a:cxn>
                <a:cxn ang="0">
                  <a:pos x="T6" y="T7"/>
                </a:cxn>
                <a:cxn ang="0">
                  <a:pos x="T8" y="T9"/>
                </a:cxn>
              </a:cxnLst>
              <a:rect l="0" t="0" r="r" b="b"/>
              <a:pathLst>
                <a:path w="92" h="107">
                  <a:moveTo>
                    <a:pt x="26" y="0"/>
                  </a:moveTo>
                  <a:lnTo>
                    <a:pt x="0" y="90"/>
                  </a:lnTo>
                  <a:lnTo>
                    <a:pt x="88" y="107"/>
                  </a:lnTo>
                  <a:lnTo>
                    <a:pt x="92" y="30"/>
                  </a:lnTo>
                  <a:lnTo>
                    <a:pt x="2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4" name="Freeform 287"/>
            <p:cNvSpPr>
              <a:spLocks/>
            </p:cNvSpPr>
            <p:nvPr/>
          </p:nvSpPr>
          <p:spPr bwMode="auto">
            <a:xfrm>
              <a:off x="902" y="2429"/>
              <a:ext cx="89" cy="26"/>
            </a:xfrm>
            <a:custGeom>
              <a:avLst/>
              <a:gdLst>
                <a:gd name="T0" fmla="*/ 266 w 266"/>
                <a:gd name="T1" fmla="*/ 17 h 78"/>
                <a:gd name="T2" fmla="*/ 40 w 266"/>
                <a:gd name="T3" fmla="*/ 0 h 78"/>
                <a:gd name="T4" fmla="*/ 0 w 266"/>
                <a:gd name="T5" fmla="*/ 78 h 78"/>
                <a:gd name="T6" fmla="*/ 256 w 266"/>
                <a:gd name="T7" fmla="*/ 78 h 78"/>
                <a:gd name="T8" fmla="*/ 266 w 266"/>
                <a:gd name="T9" fmla="*/ 17 h 78"/>
              </a:gdLst>
              <a:ahLst/>
              <a:cxnLst>
                <a:cxn ang="0">
                  <a:pos x="T0" y="T1"/>
                </a:cxn>
                <a:cxn ang="0">
                  <a:pos x="T2" y="T3"/>
                </a:cxn>
                <a:cxn ang="0">
                  <a:pos x="T4" y="T5"/>
                </a:cxn>
                <a:cxn ang="0">
                  <a:pos x="T6" y="T7"/>
                </a:cxn>
                <a:cxn ang="0">
                  <a:pos x="T8" y="T9"/>
                </a:cxn>
              </a:cxnLst>
              <a:rect l="0" t="0" r="r" b="b"/>
              <a:pathLst>
                <a:path w="266" h="78">
                  <a:moveTo>
                    <a:pt x="266" y="17"/>
                  </a:moveTo>
                  <a:lnTo>
                    <a:pt x="40" y="0"/>
                  </a:lnTo>
                  <a:lnTo>
                    <a:pt x="0" y="78"/>
                  </a:lnTo>
                  <a:lnTo>
                    <a:pt x="256" y="78"/>
                  </a:lnTo>
                  <a:lnTo>
                    <a:pt x="266" y="1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5" name="Freeform 288"/>
            <p:cNvSpPr>
              <a:spLocks/>
            </p:cNvSpPr>
            <p:nvPr/>
          </p:nvSpPr>
          <p:spPr bwMode="auto">
            <a:xfrm>
              <a:off x="817" y="2422"/>
              <a:ext cx="99" cy="33"/>
            </a:xfrm>
            <a:custGeom>
              <a:avLst/>
              <a:gdLst>
                <a:gd name="T0" fmla="*/ 297 w 297"/>
                <a:gd name="T1" fmla="*/ 23 h 101"/>
                <a:gd name="T2" fmla="*/ 68 w 297"/>
                <a:gd name="T3" fmla="*/ 0 h 101"/>
                <a:gd name="T4" fmla="*/ 0 w 297"/>
                <a:gd name="T5" fmla="*/ 101 h 101"/>
                <a:gd name="T6" fmla="*/ 257 w 297"/>
                <a:gd name="T7" fmla="*/ 101 h 101"/>
                <a:gd name="T8" fmla="*/ 297 w 297"/>
                <a:gd name="T9" fmla="*/ 23 h 101"/>
              </a:gdLst>
              <a:ahLst/>
              <a:cxnLst>
                <a:cxn ang="0">
                  <a:pos x="T0" y="T1"/>
                </a:cxn>
                <a:cxn ang="0">
                  <a:pos x="T2" y="T3"/>
                </a:cxn>
                <a:cxn ang="0">
                  <a:pos x="T4" y="T5"/>
                </a:cxn>
                <a:cxn ang="0">
                  <a:pos x="T6" y="T7"/>
                </a:cxn>
                <a:cxn ang="0">
                  <a:pos x="T8" y="T9"/>
                </a:cxn>
              </a:cxnLst>
              <a:rect l="0" t="0" r="r" b="b"/>
              <a:pathLst>
                <a:path w="297" h="101">
                  <a:moveTo>
                    <a:pt x="297" y="23"/>
                  </a:moveTo>
                  <a:lnTo>
                    <a:pt x="68" y="0"/>
                  </a:lnTo>
                  <a:lnTo>
                    <a:pt x="0" y="101"/>
                  </a:lnTo>
                  <a:lnTo>
                    <a:pt x="257" y="101"/>
                  </a:lnTo>
                  <a:lnTo>
                    <a:pt x="297" y="2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6" name="Freeform 289"/>
            <p:cNvSpPr>
              <a:spLocks/>
            </p:cNvSpPr>
            <p:nvPr/>
          </p:nvSpPr>
          <p:spPr bwMode="auto">
            <a:xfrm>
              <a:off x="731" y="2387"/>
              <a:ext cx="108" cy="68"/>
            </a:xfrm>
            <a:custGeom>
              <a:avLst/>
              <a:gdLst>
                <a:gd name="T0" fmla="*/ 324 w 324"/>
                <a:gd name="T1" fmla="*/ 105 h 206"/>
                <a:gd name="T2" fmla="*/ 116 w 324"/>
                <a:gd name="T3" fmla="*/ 0 h 206"/>
                <a:gd name="T4" fmla="*/ 0 w 324"/>
                <a:gd name="T5" fmla="*/ 206 h 206"/>
                <a:gd name="T6" fmla="*/ 256 w 324"/>
                <a:gd name="T7" fmla="*/ 206 h 206"/>
                <a:gd name="T8" fmla="*/ 324 w 324"/>
                <a:gd name="T9" fmla="*/ 105 h 206"/>
              </a:gdLst>
              <a:ahLst/>
              <a:cxnLst>
                <a:cxn ang="0">
                  <a:pos x="T0" y="T1"/>
                </a:cxn>
                <a:cxn ang="0">
                  <a:pos x="T2" y="T3"/>
                </a:cxn>
                <a:cxn ang="0">
                  <a:pos x="T4" y="T5"/>
                </a:cxn>
                <a:cxn ang="0">
                  <a:pos x="T6" y="T7"/>
                </a:cxn>
                <a:cxn ang="0">
                  <a:pos x="T8" y="T9"/>
                </a:cxn>
              </a:cxnLst>
              <a:rect l="0" t="0" r="r" b="b"/>
              <a:pathLst>
                <a:path w="324" h="206">
                  <a:moveTo>
                    <a:pt x="324" y="105"/>
                  </a:moveTo>
                  <a:lnTo>
                    <a:pt x="116" y="0"/>
                  </a:lnTo>
                  <a:lnTo>
                    <a:pt x="0" y="206"/>
                  </a:lnTo>
                  <a:lnTo>
                    <a:pt x="256" y="206"/>
                  </a:lnTo>
                  <a:lnTo>
                    <a:pt x="324" y="10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7" name="Freeform 290"/>
            <p:cNvSpPr>
              <a:spLocks/>
            </p:cNvSpPr>
            <p:nvPr/>
          </p:nvSpPr>
          <p:spPr bwMode="auto">
            <a:xfrm>
              <a:off x="646" y="2367"/>
              <a:ext cx="124" cy="88"/>
            </a:xfrm>
            <a:custGeom>
              <a:avLst/>
              <a:gdLst>
                <a:gd name="T0" fmla="*/ 255 w 371"/>
                <a:gd name="T1" fmla="*/ 265 h 265"/>
                <a:gd name="T2" fmla="*/ 371 w 371"/>
                <a:gd name="T3" fmla="*/ 59 h 265"/>
                <a:gd name="T4" fmla="*/ 152 w 371"/>
                <a:gd name="T5" fmla="*/ 0 h 265"/>
                <a:gd name="T6" fmla="*/ 0 w 371"/>
                <a:gd name="T7" fmla="*/ 265 h 265"/>
                <a:gd name="T8" fmla="*/ 255 w 371"/>
                <a:gd name="T9" fmla="*/ 265 h 265"/>
              </a:gdLst>
              <a:ahLst/>
              <a:cxnLst>
                <a:cxn ang="0">
                  <a:pos x="T0" y="T1"/>
                </a:cxn>
                <a:cxn ang="0">
                  <a:pos x="T2" y="T3"/>
                </a:cxn>
                <a:cxn ang="0">
                  <a:pos x="T4" y="T5"/>
                </a:cxn>
                <a:cxn ang="0">
                  <a:pos x="T6" y="T7"/>
                </a:cxn>
                <a:cxn ang="0">
                  <a:pos x="T8" y="T9"/>
                </a:cxn>
              </a:cxnLst>
              <a:rect l="0" t="0" r="r" b="b"/>
              <a:pathLst>
                <a:path w="371" h="265">
                  <a:moveTo>
                    <a:pt x="255" y="265"/>
                  </a:moveTo>
                  <a:lnTo>
                    <a:pt x="371" y="59"/>
                  </a:lnTo>
                  <a:lnTo>
                    <a:pt x="152" y="0"/>
                  </a:lnTo>
                  <a:lnTo>
                    <a:pt x="0" y="265"/>
                  </a:lnTo>
                  <a:lnTo>
                    <a:pt x="255" y="26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8" name="Freeform 291"/>
            <p:cNvSpPr>
              <a:spLocks/>
            </p:cNvSpPr>
            <p:nvPr/>
          </p:nvSpPr>
          <p:spPr bwMode="auto">
            <a:xfrm>
              <a:off x="697" y="2274"/>
              <a:ext cx="91" cy="113"/>
            </a:xfrm>
            <a:custGeom>
              <a:avLst/>
              <a:gdLst>
                <a:gd name="T0" fmla="*/ 219 w 274"/>
                <a:gd name="T1" fmla="*/ 339 h 339"/>
                <a:gd name="T2" fmla="*/ 274 w 274"/>
                <a:gd name="T3" fmla="*/ 0 h 339"/>
                <a:gd name="T4" fmla="*/ 155 w 274"/>
                <a:gd name="T5" fmla="*/ 13 h 339"/>
                <a:gd name="T6" fmla="*/ 0 w 274"/>
                <a:gd name="T7" fmla="*/ 280 h 339"/>
                <a:gd name="T8" fmla="*/ 219 w 274"/>
                <a:gd name="T9" fmla="*/ 339 h 339"/>
              </a:gdLst>
              <a:ahLst/>
              <a:cxnLst>
                <a:cxn ang="0">
                  <a:pos x="T0" y="T1"/>
                </a:cxn>
                <a:cxn ang="0">
                  <a:pos x="T2" y="T3"/>
                </a:cxn>
                <a:cxn ang="0">
                  <a:pos x="T4" y="T5"/>
                </a:cxn>
                <a:cxn ang="0">
                  <a:pos x="T6" y="T7"/>
                </a:cxn>
                <a:cxn ang="0">
                  <a:pos x="T8" y="T9"/>
                </a:cxn>
              </a:cxnLst>
              <a:rect l="0" t="0" r="r" b="b"/>
              <a:pathLst>
                <a:path w="274" h="339">
                  <a:moveTo>
                    <a:pt x="219" y="339"/>
                  </a:moveTo>
                  <a:lnTo>
                    <a:pt x="274" y="0"/>
                  </a:lnTo>
                  <a:lnTo>
                    <a:pt x="155" y="13"/>
                  </a:lnTo>
                  <a:lnTo>
                    <a:pt x="0" y="280"/>
                  </a:lnTo>
                  <a:lnTo>
                    <a:pt x="219" y="3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9" name="Freeform 292"/>
            <p:cNvSpPr>
              <a:spLocks/>
            </p:cNvSpPr>
            <p:nvPr/>
          </p:nvSpPr>
          <p:spPr bwMode="auto">
            <a:xfrm>
              <a:off x="749" y="2189"/>
              <a:ext cx="76" cy="89"/>
            </a:xfrm>
            <a:custGeom>
              <a:avLst/>
              <a:gdLst>
                <a:gd name="T0" fmla="*/ 119 w 229"/>
                <a:gd name="T1" fmla="*/ 253 h 266"/>
                <a:gd name="T2" fmla="*/ 229 w 229"/>
                <a:gd name="T3" fmla="*/ 7 h 266"/>
                <a:gd name="T4" fmla="*/ 154 w 229"/>
                <a:gd name="T5" fmla="*/ 0 h 266"/>
                <a:gd name="T6" fmla="*/ 0 w 229"/>
                <a:gd name="T7" fmla="*/ 266 h 266"/>
                <a:gd name="T8" fmla="*/ 119 w 229"/>
                <a:gd name="T9" fmla="*/ 253 h 266"/>
              </a:gdLst>
              <a:ahLst/>
              <a:cxnLst>
                <a:cxn ang="0">
                  <a:pos x="T0" y="T1"/>
                </a:cxn>
                <a:cxn ang="0">
                  <a:pos x="T2" y="T3"/>
                </a:cxn>
                <a:cxn ang="0">
                  <a:pos x="T4" y="T5"/>
                </a:cxn>
                <a:cxn ang="0">
                  <a:pos x="T6" y="T7"/>
                </a:cxn>
                <a:cxn ang="0">
                  <a:pos x="T8" y="T9"/>
                </a:cxn>
              </a:cxnLst>
              <a:rect l="0" t="0" r="r" b="b"/>
              <a:pathLst>
                <a:path w="229" h="266">
                  <a:moveTo>
                    <a:pt x="119" y="253"/>
                  </a:moveTo>
                  <a:lnTo>
                    <a:pt x="229" y="7"/>
                  </a:lnTo>
                  <a:lnTo>
                    <a:pt x="154" y="0"/>
                  </a:lnTo>
                  <a:lnTo>
                    <a:pt x="0" y="266"/>
                  </a:lnTo>
                  <a:lnTo>
                    <a:pt x="119" y="2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293"/>
            <p:cNvSpPr>
              <a:spLocks/>
            </p:cNvSpPr>
            <p:nvPr/>
          </p:nvSpPr>
          <p:spPr bwMode="auto">
            <a:xfrm>
              <a:off x="800" y="2101"/>
              <a:ext cx="71" cy="91"/>
            </a:xfrm>
            <a:custGeom>
              <a:avLst/>
              <a:gdLst>
                <a:gd name="T0" fmla="*/ 0 w 214"/>
                <a:gd name="T1" fmla="*/ 266 h 273"/>
                <a:gd name="T2" fmla="*/ 75 w 214"/>
                <a:gd name="T3" fmla="*/ 273 h 273"/>
                <a:gd name="T4" fmla="*/ 214 w 214"/>
                <a:gd name="T5" fmla="*/ 28 h 273"/>
                <a:gd name="T6" fmla="*/ 153 w 214"/>
                <a:gd name="T7" fmla="*/ 0 h 273"/>
                <a:gd name="T8" fmla="*/ 0 w 214"/>
                <a:gd name="T9" fmla="*/ 266 h 273"/>
              </a:gdLst>
              <a:ahLst/>
              <a:cxnLst>
                <a:cxn ang="0">
                  <a:pos x="T0" y="T1"/>
                </a:cxn>
                <a:cxn ang="0">
                  <a:pos x="T2" y="T3"/>
                </a:cxn>
                <a:cxn ang="0">
                  <a:pos x="T4" y="T5"/>
                </a:cxn>
                <a:cxn ang="0">
                  <a:pos x="T6" y="T7"/>
                </a:cxn>
                <a:cxn ang="0">
                  <a:pos x="T8" y="T9"/>
                </a:cxn>
              </a:cxnLst>
              <a:rect l="0" t="0" r="r" b="b"/>
              <a:pathLst>
                <a:path w="214" h="273">
                  <a:moveTo>
                    <a:pt x="0" y="266"/>
                  </a:moveTo>
                  <a:lnTo>
                    <a:pt x="75" y="273"/>
                  </a:lnTo>
                  <a:lnTo>
                    <a:pt x="214" y="28"/>
                  </a:lnTo>
                  <a:lnTo>
                    <a:pt x="153" y="0"/>
                  </a:lnTo>
                  <a:lnTo>
                    <a:pt x="0" y="26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1" name="Freeform 294"/>
            <p:cNvSpPr>
              <a:spLocks/>
            </p:cNvSpPr>
            <p:nvPr/>
          </p:nvSpPr>
          <p:spPr bwMode="auto">
            <a:xfrm>
              <a:off x="825" y="2110"/>
              <a:ext cx="71" cy="83"/>
            </a:xfrm>
            <a:custGeom>
              <a:avLst/>
              <a:gdLst>
                <a:gd name="T0" fmla="*/ 0 w 213"/>
                <a:gd name="T1" fmla="*/ 245 h 250"/>
                <a:gd name="T2" fmla="*/ 98 w 213"/>
                <a:gd name="T3" fmla="*/ 250 h 250"/>
                <a:gd name="T4" fmla="*/ 213 w 213"/>
                <a:gd name="T5" fmla="*/ 38 h 250"/>
                <a:gd name="T6" fmla="*/ 139 w 213"/>
                <a:gd name="T7" fmla="*/ 0 h 250"/>
                <a:gd name="T8" fmla="*/ 0 w 213"/>
                <a:gd name="T9" fmla="*/ 245 h 250"/>
              </a:gdLst>
              <a:ahLst/>
              <a:cxnLst>
                <a:cxn ang="0">
                  <a:pos x="T0" y="T1"/>
                </a:cxn>
                <a:cxn ang="0">
                  <a:pos x="T2" y="T3"/>
                </a:cxn>
                <a:cxn ang="0">
                  <a:pos x="T4" y="T5"/>
                </a:cxn>
                <a:cxn ang="0">
                  <a:pos x="T6" y="T7"/>
                </a:cxn>
                <a:cxn ang="0">
                  <a:pos x="T8" y="T9"/>
                </a:cxn>
              </a:cxnLst>
              <a:rect l="0" t="0" r="r" b="b"/>
              <a:pathLst>
                <a:path w="213" h="250">
                  <a:moveTo>
                    <a:pt x="0" y="245"/>
                  </a:moveTo>
                  <a:lnTo>
                    <a:pt x="98" y="250"/>
                  </a:lnTo>
                  <a:lnTo>
                    <a:pt x="213" y="38"/>
                  </a:lnTo>
                  <a:lnTo>
                    <a:pt x="139" y="0"/>
                  </a:lnTo>
                  <a:lnTo>
                    <a:pt x="0" y="24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2" name="Freeform 295"/>
            <p:cNvSpPr>
              <a:spLocks/>
            </p:cNvSpPr>
            <p:nvPr/>
          </p:nvSpPr>
          <p:spPr bwMode="auto">
            <a:xfrm>
              <a:off x="858" y="2123"/>
              <a:ext cx="62" cy="75"/>
            </a:xfrm>
            <a:custGeom>
              <a:avLst/>
              <a:gdLst>
                <a:gd name="T0" fmla="*/ 0 w 186"/>
                <a:gd name="T1" fmla="*/ 212 h 226"/>
                <a:gd name="T2" fmla="*/ 92 w 186"/>
                <a:gd name="T3" fmla="*/ 226 h 226"/>
                <a:gd name="T4" fmla="*/ 186 w 186"/>
                <a:gd name="T5" fmla="*/ 55 h 226"/>
                <a:gd name="T6" fmla="*/ 115 w 186"/>
                <a:gd name="T7" fmla="*/ 0 h 226"/>
                <a:gd name="T8" fmla="*/ 0 w 186"/>
                <a:gd name="T9" fmla="*/ 212 h 226"/>
              </a:gdLst>
              <a:ahLst/>
              <a:cxnLst>
                <a:cxn ang="0">
                  <a:pos x="T0" y="T1"/>
                </a:cxn>
                <a:cxn ang="0">
                  <a:pos x="T2" y="T3"/>
                </a:cxn>
                <a:cxn ang="0">
                  <a:pos x="T4" y="T5"/>
                </a:cxn>
                <a:cxn ang="0">
                  <a:pos x="T6" y="T7"/>
                </a:cxn>
                <a:cxn ang="0">
                  <a:pos x="T8" y="T9"/>
                </a:cxn>
              </a:cxnLst>
              <a:rect l="0" t="0" r="r" b="b"/>
              <a:pathLst>
                <a:path w="186" h="226">
                  <a:moveTo>
                    <a:pt x="0" y="212"/>
                  </a:moveTo>
                  <a:lnTo>
                    <a:pt x="92" y="226"/>
                  </a:lnTo>
                  <a:lnTo>
                    <a:pt x="186" y="55"/>
                  </a:lnTo>
                  <a:lnTo>
                    <a:pt x="115" y="0"/>
                  </a:lnTo>
                  <a:lnTo>
                    <a:pt x="0" y="21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3" name="Freeform 296"/>
            <p:cNvSpPr>
              <a:spLocks/>
            </p:cNvSpPr>
            <p:nvPr/>
          </p:nvSpPr>
          <p:spPr bwMode="auto">
            <a:xfrm>
              <a:off x="888" y="2141"/>
              <a:ext cx="53" cy="61"/>
            </a:xfrm>
            <a:custGeom>
              <a:avLst/>
              <a:gdLst>
                <a:gd name="T0" fmla="*/ 0 w 157"/>
                <a:gd name="T1" fmla="*/ 171 h 184"/>
                <a:gd name="T2" fmla="*/ 96 w 157"/>
                <a:gd name="T3" fmla="*/ 184 h 184"/>
                <a:gd name="T4" fmla="*/ 157 w 157"/>
                <a:gd name="T5" fmla="*/ 56 h 184"/>
                <a:gd name="T6" fmla="*/ 94 w 157"/>
                <a:gd name="T7" fmla="*/ 0 h 184"/>
                <a:gd name="T8" fmla="*/ 0 w 157"/>
                <a:gd name="T9" fmla="*/ 171 h 184"/>
              </a:gdLst>
              <a:ahLst/>
              <a:cxnLst>
                <a:cxn ang="0">
                  <a:pos x="T0" y="T1"/>
                </a:cxn>
                <a:cxn ang="0">
                  <a:pos x="T2" y="T3"/>
                </a:cxn>
                <a:cxn ang="0">
                  <a:pos x="T4" y="T5"/>
                </a:cxn>
                <a:cxn ang="0">
                  <a:pos x="T6" y="T7"/>
                </a:cxn>
                <a:cxn ang="0">
                  <a:pos x="T8" y="T9"/>
                </a:cxn>
              </a:cxnLst>
              <a:rect l="0" t="0" r="r" b="b"/>
              <a:pathLst>
                <a:path w="157" h="184">
                  <a:moveTo>
                    <a:pt x="0" y="171"/>
                  </a:moveTo>
                  <a:lnTo>
                    <a:pt x="96" y="184"/>
                  </a:lnTo>
                  <a:lnTo>
                    <a:pt x="157" y="56"/>
                  </a:lnTo>
                  <a:lnTo>
                    <a:pt x="94" y="0"/>
                  </a:lnTo>
                  <a:lnTo>
                    <a:pt x="0" y="17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4" name="Freeform 297"/>
            <p:cNvSpPr>
              <a:spLocks/>
            </p:cNvSpPr>
            <p:nvPr/>
          </p:nvSpPr>
          <p:spPr bwMode="auto">
            <a:xfrm>
              <a:off x="920" y="2160"/>
              <a:ext cx="44" cy="50"/>
            </a:xfrm>
            <a:custGeom>
              <a:avLst/>
              <a:gdLst>
                <a:gd name="T0" fmla="*/ 0 w 132"/>
                <a:gd name="T1" fmla="*/ 128 h 151"/>
                <a:gd name="T2" fmla="*/ 87 w 132"/>
                <a:gd name="T3" fmla="*/ 151 h 151"/>
                <a:gd name="T4" fmla="*/ 132 w 132"/>
                <a:gd name="T5" fmla="*/ 62 h 151"/>
                <a:gd name="T6" fmla="*/ 61 w 132"/>
                <a:gd name="T7" fmla="*/ 0 h 151"/>
                <a:gd name="T8" fmla="*/ 0 w 132"/>
                <a:gd name="T9" fmla="*/ 128 h 151"/>
              </a:gdLst>
              <a:ahLst/>
              <a:cxnLst>
                <a:cxn ang="0">
                  <a:pos x="T0" y="T1"/>
                </a:cxn>
                <a:cxn ang="0">
                  <a:pos x="T2" y="T3"/>
                </a:cxn>
                <a:cxn ang="0">
                  <a:pos x="T4" y="T5"/>
                </a:cxn>
                <a:cxn ang="0">
                  <a:pos x="T6" y="T7"/>
                </a:cxn>
                <a:cxn ang="0">
                  <a:pos x="T8" y="T9"/>
                </a:cxn>
              </a:cxnLst>
              <a:rect l="0" t="0" r="r" b="b"/>
              <a:pathLst>
                <a:path w="132" h="151">
                  <a:moveTo>
                    <a:pt x="0" y="128"/>
                  </a:moveTo>
                  <a:lnTo>
                    <a:pt x="87" y="151"/>
                  </a:lnTo>
                  <a:lnTo>
                    <a:pt x="132" y="62"/>
                  </a:lnTo>
                  <a:lnTo>
                    <a:pt x="61" y="0"/>
                  </a:lnTo>
                  <a:lnTo>
                    <a:pt x="0" y="12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5" name="Freeform 298"/>
            <p:cNvSpPr>
              <a:spLocks/>
            </p:cNvSpPr>
            <p:nvPr/>
          </p:nvSpPr>
          <p:spPr bwMode="auto">
            <a:xfrm>
              <a:off x="949" y="2180"/>
              <a:ext cx="41" cy="46"/>
            </a:xfrm>
            <a:custGeom>
              <a:avLst/>
              <a:gdLst>
                <a:gd name="T0" fmla="*/ 0 w 122"/>
                <a:gd name="T1" fmla="*/ 89 h 136"/>
                <a:gd name="T2" fmla="*/ 85 w 122"/>
                <a:gd name="T3" fmla="*/ 136 h 136"/>
                <a:gd name="T4" fmla="*/ 122 w 122"/>
                <a:gd name="T5" fmla="*/ 76 h 136"/>
                <a:gd name="T6" fmla="*/ 45 w 122"/>
                <a:gd name="T7" fmla="*/ 0 h 136"/>
                <a:gd name="T8" fmla="*/ 0 w 122"/>
                <a:gd name="T9" fmla="*/ 89 h 136"/>
              </a:gdLst>
              <a:ahLst/>
              <a:cxnLst>
                <a:cxn ang="0">
                  <a:pos x="T0" y="T1"/>
                </a:cxn>
                <a:cxn ang="0">
                  <a:pos x="T2" y="T3"/>
                </a:cxn>
                <a:cxn ang="0">
                  <a:pos x="T4" y="T5"/>
                </a:cxn>
                <a:cxn ang="0">
                  <a:pos x="T6" y="T7"/>
                </a:cxn>
                <a:cxn ang="0">
                  <a:pos x="T8" y="T9"/>
                </a:cxn>
              </a:cxnLst>
              <a:rect l="0" t="0" r="r" b="b"/>
              <a:pathLst>
                <a:path w="122" h="136">
                  <a:moveTo>
                    <a:pt x="0" y="89"/>
                  </a:moveTo>
                  <a:lnTo>
                    <a:pt x="85" y="136"/>
                  </a:lnTo>
                  <a:lnTo>
                    <a:pt x="122" y="76"/>
                  </a:lnTo>
                  <a:lnTo>
                    <a:pt x="45" y="0"/>
                  </a:lnTo>
                  <a:lnTo>
                    <a:pt x="0" y="8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6" name="Freeform 299"/>
            <p:cNvSpPr>
              <a:spLocks/>
            </p:cNvSpPr>
            <p:nvPr/>
          </p:nvSpPr>
          <p:spPr bwMode="auto">
            <a:xfrm>
              <a:off x="978" y="2206"/>
              <a:ext cx="31" cy="37"/>
            </a:xfrm>
            <a:custGeom>
              <a:avLst/>
              <a:gdLst>
                <a:gd name="T0" fmla="*/ 0 w 94"/>
                <a:gd name="T1" fmla="*/ 60 h 112"/>
                <a:gd name="T2" fmla="*/ 59 w 94"/>
                <a:gd name="T3" fmla="*/ 112 h 112"/>
                <a:gd name="T4" fmla="*/ 94 w 94"/>
                <a:gd name="T5" fmla="*/ 73 h 112"/>
                <a:gd name="T6" fmla="*/ 37 w 94"/>
                <a:gd name="T7" fmla="*/ 0 h 112"/>
                <a:gd name="T8" fmla="*/ 0 w 94"/>
                <a:gd name="T9" fmla="*/ 60 h 112"/>
              </a:gdLst>
              <a:ahLst/>
              <a:cxnLst>
                <a:cxn ang="0">
                  <a:pos x="T0" y="T1"/>
                </a:cxn>
                <a:cxn ang="0">
                  <a:pos x="T2" y="T3"/>
                </a:cxn>
                <a:cxn ang="0">
                  <a:pos x="T4" y="T5"/>
                </a:cxn>
                <a:cxn ang="0">
                  <a:pos x="T6" y="T7"/>
                </a:cxn>
                <a:cxn ang="0">
                  <a:pos x="T8" y="T9"/>
                </a:cxn>
              </a:cxnLst>
              <a:rect l="0" t="0" r="r" b="b"/>
              <a:pathLst>
                <a:path w="94" h="112">
                  <a:moveTo>
                    <a:pt x="0" y="60"/>
                  </a:moveTo>
                  <a:lnTo>
                    <a:pt x="59" y="112"/>
                  </a:lnTo>
                  <a:lnTo>
                    <a:pt x="94" y="73"/>
                  </a:lnTo>
                  <a:lnTo>
                    <a:pt x="37" y="0"/>
                  </a:lnTo>
                  <a:lnTo>
                    <a:pt x="0" y="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7" name="Freeform 300"/>
            <p:cNvSpPr>
              <a:spLocks/>
            </p:cNvSpPr>
            <p:nvPr/>
          </p:nvSpPr>
          <p:spPr bwMode="auto">
            <a:xfrm>
              <a:off x="997" y="2230"/>
              <a:ext cx="29" cy="27"/>
            </a:xfrm>
            <a:custGeom>
              <a:avLst/>
              <a:gdLst>
                <a:gd name="T0" fmla="*/ 0 w 87"/>
                <a:gd name="T1" fmla="*/ 39 h 81"/>
                <a:gd name="T2" fmla="*/ 40 w 87"/>
                <a:gd name="T3" fmla="*/ 81 h 81"/>
                <a:gd name="T4" fmla="*/ 87 w 87"/>
                <a:gd name="T5" fmla="*/ 70 h 81"/>
                <a:gd name="T6" fmla="*/ 35 w 87"/>
                <a:gd name="T7" fmla="*/ 0 h 81"/>
                <a:gd name="T8" fmla="*/ 0 w 87"/>
                <a:gd name="T9" fmla="*/ 39 h 81"/>
              </a:gdLst>
              <a:ahLst/>
              <a:cxnLst>
                <a:cxn ang="0">
                  <a:pos x="T0" y="T1"/>
                </a:cxn>
                <a:cxn ang="0">
                  <a:pos x="T2" y="T3"/>
                </a:cxn>
                <a:cxn ang="0">
                  <a:pos x="T4" y="T5"/>
                </a:cxn>
                <a:cxn ang="0">
                  <a:pos x="T6" y="T7"/>
                </a:cxn>
                <a:cxn ang="0">
                  <a:pos x="T8" y="T9"/>
                </a:cxn>
              </a:cxnLst>
              <a:rect l="0" t="0" r="r" b="b"/>
              <a:pathLst>
                <a:path w="87" h="81">
                  <a:moveTo>
                    <a:pt x="0" y="39"/>
                  </a:moveTo>
                  <a:lnTo>
                    <a:pt x="40" y="81"/>
                  </a:lnTo>
                  <a:lnTo>
                    <a:pt x="87" y="70"/>
                  </a:lnTo>
                  <a:lnTo>
                    <a:pt x="35" y="0"/>
                  </a:lnTo>
                  <a:lnTo>
                    <a:pt x="0" y="3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8" name="Freeform 301"/>
            <p:cNvSpPr>
              <a:spLocks/>
            </p:cNvSpPr>
            <p:nvPr/>
          </p:nvSpPr>
          <p:spPr bwMode="auto">
            <a:xfrm>
              <a:off x="1007" y="2253"/>
              <a:ext cx="31" cy="30"/>
            </a:xfrm>
            <a:custGeom>
              <a:avLst/>
              <a:gdLst>
                <a:gd name="T0" fmla="*/ 10 w 93"/>
                <a:gd name="T1" fmla="*/ 11 h 89"/>
                <a:gd name="T2" fmla="*/ 0 w 93"/>
                <a:gd name="T3" fmla="*/ 74 h 89"/>
                <a:gd name="T4" fmla="*/ 93 w 93"/>
                <a:gd name="T5" fmla="*/ 89 h 89"/>
                <a:gd name="T6" fmla="*/ 57 w 93"/>
                <a:gd name="T7" fmla="*/ 0 h 89"/>
                <a:gd name="T8" fmla="*/ 10 w 93"/>
                <a:gd name="T9" fmla="*/ 11 h 89"/>
              </a:gdLst>
              <a:ahLst/>
              <a:cxnLst>
                <a:cxn ang="0">
                  <a:pos x="T0" y="T1"/>
                </a:cxn>
                <a:cxn ang="0">
                  <a:pos x="T2" y="T3"/>
                </a:cxn>
                <a:cxn ang="0">
                  <a:pos x="T4" y="T5"/>
                </a:cxn>
                <a:cxn ang="0">
                  <a:pos x="T6" y="T7"/>
                </a:cxn>
                <a:cxn ang="0">
                  <a:pos x="T8" y="T9"/>
                </a:cxn>
              </a:cxnLst>
              <a:rect l="0" t="0" r="r" b="b"/>
              <a:pathLst>
                <a:path w="93" h="89">
                  <a:moveTo>
                    <a:pt x="10" y="11"/>
                  </a:moveTo>
                  <a:lnTo>
                    <a:pt x="0" y="74"/>
                  </a:lnTo>
                  <a:lnTo>
                    <a:pt x="93" y="89"/>
                  </a:lnTo>
                  <a:lnTo>
                    <a:pt x="57" y="0"/>
                  </a:lnTo>
                  <a:lnTo>
                    <a:pt x="10" y="1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9" name="Freeform 302"/>
            <p:cNvSpPr>
              <a:spLocks/>
            </p:cNvSpPr>
            <p:nvPr/>
          </p:nvSpPr>
          <p:spPr bwMode="auto">
            <a:xfrm>
              <a:off x="1006" y="2278"/>
              <a:ext cx="39" cy="28"/>
            </a:xfrm>
            <a:custGeom>
              <a:avLst/>
              <a:gdLst>
                <a:gd name="T0" fmla="*/ 4 w 117"/>
                <a:gd name="T1" fmla="*/ 0 h 84"/>
                <a:gd name="T2" fmla="*/ 0 w 117"/>
                <a:gd name="T3" fmla="*/ 77 h 84"/>
                <a:gd name="T4" fmla="*/ 117 w 117"/>
                <a:gd name="T5" fmla="*/ 84 h 84"/>
                <a:gd name="T6" fmla="*/ 97 w 117"/>
                <a:gd name="T7" fmla="*/ 15 h 84"/>
                <a:gd name="T8" fmla="*/ 4 w 117"/>
                <a:gd name="T9" fmla="*/ 0 h 84"/>
              </a:gdLst>
              <a:ahLst/>
              <a:cxnLst>
                <a:cxn ang="0">
                  <a:pos x="T0" y="T1"/>
                </a:cxn>
                <a:cxn ang="0">
                  <a:pos x="T2" y="T3"/>
                </a:cxn>
                <a:cxn ang="0">
                  <a:pos x="T4" y="T5"/>
                </a:cxn>
                <a:cxn ang="0">
                  <a:pos x="T6" y="T7"/>
                </a:cxn>
                <a:cxn ang="0">
                  <a:pos x="T8" y="T9"/>
                </a:cxn>
              </a:cxnLst>
              <a:rect l="0" t="0" r="r" b="b"/>
              <a:pathLst>
                <a:path w="117" h="84">
                  <a:moveTo>
                    <a:pt x="4" y="0"/>
                  </a:moveTo>
                  <a:lnTo>
                    <a:pt x="0" y="77"/>
                  </a:lnTo>
                  <a:lnTo>
                    <a:pt x="117" y="84"/>
                  </a:lnTo>
                  <a:lnTo>
                    <a:pt x="97" y="15"/>
                  </a:lnTo>
                  <a:lnTo>
                    <a:pt x="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0" name="Freeform 303"/>
            <p:cNvSpPr>
              <a:spLocks/>
            </p:cNvSpPr>
            <p:nvPr/>
          </p:nvSpPr>
          <p:spPr bwMode="auto">
            <a:xfrm>
              <a:off x="1002" y="2304"/>
              <a:ext cx="48" cy="35"/>
            </a:xfrm>
            <a:custGeom>
              <a:avLst/>
              <a:gdLst>
                <a:gd name="T0" fmla="*/ 12 w 143"/>
                <a:gd name="T1" fmla="*/ 0 h 106"/>
                <a:gd name="T2" fmla="*/ 0 w 143"/>
                <a:gd name="T3" fmla="*/ 105 h 106"/>
                <a:gd name="T4" fmla="*/ 143 w 143"/>
                <a:gd name="T5" fmla="*/ 106 h 106"/>
                <a:gd name="T6" fmla="*/ 129 w 143"/>
                <a:gd name="T7" fmla="*/ 7 h 106"/>
                <a:gd name="T8" fmla="*/ 12 w 143"/>
                <a:gd name="T9" fmla="*/ 0 h 106"/>
              </a:gdLst>
              <a:ahLst/>
              <a:cxnLst>
                <a:cxn ang="0">
                  <a:pos x="T0" y="T1"/>
                </a:cxn>
                <a:cxn ang="0">
                  <a:pos x="T2" y="T3"/>
                </a:cxn>
                <a:cxn ang="0">
                  <a:pos x="T4" y="T5"/>
                </a:cxn>
                <a:cxn ang="0">
                  <a:pos x="T6" y="T7"/>
                </a:cxn>
                <a:cxn ang="0">
                  <a:pos x="T8" y="T9"/>
                </a:cxn>
              </a:cxnLst>
              <a:rect l="0" t="0" r="r" b="b"/>
              <a:pathLst>
                <a:path w="143" h="106">
                  <a:moveTo>
                    <a:pt x="12" y="0"/>
                  </a:moveTo>
                  <a:lnTo>
                    <a:pt x="0" y="105"/>
                  </a:lnTo>
                  <a:lnTo>
                    <a:pt x="143" y="106"/>
                  </a:lnTo>
                  <a:lnTo>
                    <a:pt x="129" y="7"/>
                  </a:lnTo>
                  <a:lnTo>
                    <a:pt x="1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1" name="Freeform 304"/>
            <p:cNvSpPr>
              <a:spLocks/>
            </p:cNvSpPr>
            <p:nvPr/>
          </p:nvSpPr>
          <p:spPr bwMode="auto">
            <a:xfrm>
              <a:off x="1000" y="2339"/>
              <a:ext cx="55" cy="36"/>
            </a:xfrm>
            <a:custGeom>
              <a:avLst/>
              <a:gdLst>
                <a:gd name="T0" fmla="*/ 5 w 163"/>
                <a:gd name="T1" fmla="*/ 0 h 108"/>
                <a:gd name="T2" fmla="*/ 0 w 163"/>
                <a:gd name="T3" fmla="*/ 108 h 108"/>
                <a:gd name="T4" fmla="*/ 163 w 163"/>
                <a:gd name="T5" fmla="*/ 99 h 108"/>
                <a:gd name="T6" fmla="*/ 148 w 163"/>
                <a:gd name="T7" fmla="*/ 1 h 108"/>
                <a:gd name="T8" fmla="*/ 5 w 163"/>
                <a:gd name="T9" fmla="*/ 0 h 108"/>
              </a:gdLst>
              <a:ahLst/>
              <a:cxnLst>
                <a:cxn ang="0">
                  <a:pos x="T0" y="T1"/>
                </a:cxn>
                <a:cxn ang="0">
                  <a:pos x="T2" y="T3"/>
                </a:cxn>
                <a:cxn ang="0">
                  <a:pos x="T4" y="T5"/>
                </a:cxn>
                <a:cxn ang="0">
                  <a:pos x="T6" y="T7"/>
                </a:cxn>
                <a:cxn ang="0">
                  <a:pos x="T8" y="T9"/>
                </a:cxn>
              </a:cxnLst>
              <a:rect l="0" t="0" r="r" b="b"/>
              <a:pathLst>
                <a:path w="163" h="108">
                  <a:moveTo>
                    <a:pt x="5" y="0"/>
                  </a:moveTo>
                  <a:lnTo>
                    <a:pt x="0" y="108"/>
                  </a:lnTo>
                  <a:lnTo>
                    <a:pt x="163" y="99"/>
                  </a:lnTo>
                  <a:lnTo>
                    <a:pt x="148" y="1"/>
                  </a:lnTo>
                  <a:lnTo>
                    <a:pt x="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2" name="Freeform 305"/>
            <p:cNvSpPr>
              <a:spLocks/>
            </p:cNvSpPr>
            <p:nvPr/>
          </p:nvSpPr>
          <p:spPr bwMode="auto">
            <a:xfrm>
              <a:off x="995" y="2372"/>
              <a:ext cx="66" cy="37"/>
            </a:xfrm>
            <a:custGeom>
              <a:avLst/>
              <a:gdLst>
                <a:gd name="T0" fmla="*/ 15 w 198"/>
                <a:gd name="T1" fmla="*/ 9 h 113"/>
                <a:gd name="T2" fmla="*/ 0 w 198"/>
                <a:gd name="T3" fmla="*/ 113 h 113"/>
                <a:gd name="T4" fmla="*/ 198 w 198"/>
                <a:gd name="T5" fmla="*/ 110 h 113"/>
                <a:gd name="T6" fmla="*/ 178 w 198"/>
                <a:gd name="T7" fmla="*/ 0 h 113"/>
                <a:gd name="T8" fmla="*/ 15 w 198"/>
                <a:gd name="T9" fmla="*/ 9 h 113"/>
              </a:gdLst>
              <a:ahLst/>
              <a:cxnLst>
                <a:cxn ang="0">
                  <a:pos x="T0" y="T1"/>
                </a:cxn>
                <a:cxn ang="0">
                  <a:pos x="T2" y="T3"/>
                </a:cxn>
                <a:cxn ang="0">
                  <a:pos x="T4" y="T5"/>
                </a:cxn>
                <a:cxn ang="0">
                  <a:pos x="T6" y="T7"/>
                </a:cxn>
                <a:cxn ang="0">
                  <a:pos x="T8" y="T9"/>
                </a:cxn>
              </a:cxnLst>
              <a:rect l="0" t="0" r="r" b="b"/>
              <a:pathLst>
                <a:path w="198" h="113">
                  <a:moveTo>
                    <a:pt x="15" y="9"/>
                  </a:moveTo>
                  <a:lnTo>
                    <a:pt x="0" y="113"/>
                  </a:lnTo>
                  <a:lnTo>
                    <a:pt x="198" y="110"/>
                  </a:lnTo>
                  <a:lnTo>
                    <a:pt x="178" y="0"/>
                  </a:lnTo>
                  <a:lnTo>
                    <a:pt x="15" y="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3" name="Freeform 306"/>
            <p:cNvSpPr>
              <a:spLocks/>
            </p:cNvSpPr>
            <p:nvPr/>
          </p:nvSpPr>
          <p:spPr bwMode="auto">
            <a:xfrm>
              <a:off x="991" y="2408"/>
              <a:ext cx="76" cy="28"/>
            </a:xfrm>
            <a:custGeom>
              <a:avLst/>
              <a:gdLst>
                <a:gd name="T0" fmla="*/ 13 w 227"/>
                <a:gd name="T1" fmla="*/ 3 h 82"/>
                <a:gd name="T2" fmla="*/ 0 w 227"/>
                <a:gd name="T3" fmla="*/ 80 h 82"/>
                <a:gd name="T4" fmla="*/ 227 w 227"/>
                <a:gd name="T5" fmla="*/ 82 h 82"/>
                <a:gd name="T6" fmla="*/ 211 w 227"/>
                <a:gd name="T7" fmla="*/ 0 h 82"/>
                <a:gd name="T8" fmla="*/ 13 w 227"/>
                <a:gd name="T9" fmla="*/ 3 h 82"/>
              </a:gdLst>
              <a:ahLst/>
              <a:cxnLst>
                <a:cxn ang="0">
                  <a:pos x="T0" y="T1"/>
                </a:cxn>
                <a:cxn ang="0">
                  <a:pos x="T2" y="T3"/>
                </a:cxn>
                <a:cxn ang="0">
                  <a:pos x="T4" y="T5"/>
                </a:cxn>
                <a:cxn ang="0">
                  <a:pos x="T6" y="T7"/>
                </a:cxn>
                <a:cxn ang="0">
                  <a:pos x="T8" y="T9"/>
                </a:cxn>
              </a:cxnLst>
              <a:rect l="0" t="0" r="r" b="b"/>
              <a:pathLst>
                <a:path w="227" h="82">
                  <a:moveTo>
                    <a:pt x="13" y="3"/>
                  </a:moveTo>
                  <a:lnTo>
                    <a:pt x="0" y="80"/>
                  </a:lnTo>
                  <a:lnTo>
                    <a:pt x="227" y="82"/>
                  </a:lnTo>
                  <a:lnTo>
                    <a:pt x="211" y="0"/>
                  </a:lnTo>
                  <a:lnTo>
                    <a:pt x="13" y="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4" name="Freeform 307"/>
            <p:cNvSpPr>
              <a:spLocks/>
            </p:cNvSpPr>
            <p:nvPr/>
          </p:nvSpPr>
          <p:spPr bwMode="auto">
            <a:xfrm>
              <a:off x="988" y="2435"/>
              <a:ext cx="85" cy="20"/>
            </a:xfrm>
            <a:custGeom>
              <a:avLst/>
              <a:gdLst>
                <a:gd name="T0" fmla="*/ 10 w 257"/>
                <a:gd name="T1" fmla="*/ 0 h 61"/>
                <a:gd name="T2" fmla="*/ 0 w 257"/>
                <a:gd name="T3" fmla="*/ 61 h 61"/>
                <a:gd name="T4" fmla="*/ 257 w 257"/>
                <a:gd name="T5" fmla="*/ 61 h 61"/>
                <a:gd name="T6" fmla="*/ 237 w 257"/>
                <a:gd name="T7" fmla="*/ 2 h 61"/>
                <a:gd name="T8" fmla="*/ 10 w 257"/>
                <a:gd name="T9" fmla="*/ 0 h 61"/>
              </a:gdLst>
              <a:ahLst/>
              <a:cxnLst>
                <a:cxn ang="0">
                  <a:pos x="T0" y="T1"/>
                </a:cxn>
                <a:cxn ang="0">
                  <a:pos x="T2" y="T3"/>
                </a:cxn>
                <a:cxn ang="0">
                  <a:pos x="T4" y="T5"/>
                </a:cxn>
                <a:cxn ang="0">
                  <a:pos x="T6" y="T7"/>
                </a:cxn>
                <a:cxn ang="0">
                  <a:pos x="T8" y="T9"/>
                </a:cxn>
              </a:cxnLst>
              <a:rect l="0" t="0" r="r" b="b"/>
              <a:pathLst>
                <a:path w="257" h="61">
                  <a:moveTo>
                    <a:pt x="10" y="0"/>
                  </a:moveTo>
                  <a:lnTo>
                    <a:pt x="0" y="61"/>
                  </a:lnTo>
                  <a:lnTo>
                    <a:pt x="257" y="61"/>
                  </a:lnTo>
                  <a:lnTo>
                    <a:pt x="237" y="2"/>
                  </a:lnTo>
                  <a:lnTo>
                    <a:pt x="1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308"/>
            <p:cNvSpPr>
              <a:spLocks/>
            </p:cNvSpPr>
            <p:nvPr/>
          </p:nvSpPr>
          <p:spPr bwMode="auto">
            <a:xfrm>
              <a:off x="851" y="2012"/>
              <a:ext cx="69" cy="98"/>
            </a:xfrm>
            <a:custGeom>
              <a:avLst/>
              <a:gdLst>
                <a:gd name="T0" fmla="*/ 0 w 206"/>
                <a:gd name="T1" fmla="*/ 265 h 293"/>
                <a:gd name="T2" fmla="*/ 61 w 206"/>
                <a:gd name="T3" fmla="*/ 293 h 293"/>
                <a:gd name="T4" fmla="*/ 206 w 206"/>
                <a:gd name="T5" fmla="*/ 87 h 293"/>
                <a:gd name="T6" fmla="*/ 154 w 206"/>
                <a:gd name="T7" fmla="*/ 0 h 293"/>
                <a:gd name="T8" fmla="*/ 0 w 206"/>
                <a:gd name="T9" fmla="*/ 265 h 293"/>
              </a:gdLst>
              <a:ahLst/>
              <a:cxnLst>
                <a:cxn ang="0">
                  <a:pos x="T0" y="T1"/>
                </a:cxn>
                <a:cxn ang="0">
                  <a:pos x="T2" y="T3"/>
                </a:cxn>
                <a:cxn ang="0">
                  <a:pos x="T4" y="T5"/>
                </a:cxn>
                <a:cxn ang="0">
                  <a:pos x="T6" y="T7"/>
                </a:cxn>
                <a:cxn ang="0">
                  <a:pos x="T8" y="T9"/>
                </a:cxn>
              </a:cxnLst>
              <a:rect l="0" t="0" r="r" b="b"/>
              <a:pathLst>
                <a:path w="206" h="293">
                  <a:moveTo>
                    <a:pt x="0" y="265"/>
                  </a:moveTo>
                  <a:lnTo>
                    <a:pt x="61" y="293"/>
                  </a:lnTo>
                  <a:lnTo>
                    <a:pt x="206" y="87"/>
                  </a:lnTo>
                  <a:lnTo>
                    <a:pt x="154" y="0"/>
                  </a:lnTo>
                  <a:lnTo>
                    <a:pt x="0" y="26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6" name="Freeform 309"/>
            <p:cNvSpPr>
              <a:spLocks/>
            </p:cNvSpPr>
            <p:nvPr/>
          </p:nvSpPr>
          <p:spPr bwMode="auto">
            <a:xfrm>
              <a:off x="871" y="2041"/>
              <a:ext cx="65" cy="82"/>
            </a:xfrm>
            <a:custGeom>
              <a:avLst/>
              <a:gdLst>
                <a:gd name="T0" fmla="*/ 0 w 195"/>
                <a:gd name="T1" fmla="*/ 206 h 244"/>
                <a:gd name="T2" fmla="*/ 74 w 195"/>
                <a:gd name="T3" fmla="*/ 244 h 244"/>
                <a:gd name="T4" fmla="*/ 195 w 195"/>
                <a:gd name="T5" fmla="*/ 90 h 244"/>
                <a:gd name="T6" fmla="*/ 145 w 195"/>
                <a:gd name="T7" fmla="*/ 0 h 244"/>
                <a:gd name="T8" fmla="*/ 0 w 195"/>
                <a:gd name="T9" fmla="*/ 206 h 244"/>
              </a:gdLst>
              <a:ahLst/>
              <a:cxnLst>
                <a:cxn ang="0">
                  <a:pos x="T0" y="T1"/>
                </a:cxn>
                <a:cxn ang="0">
                  <a:pos x="T2" y="T3"/>
                </a:cxn>
                <a:cxn ang="0">
                  <a:pos x="T4" y="T5"/>
                </a:cxn>
                <a:cxn ang="0">
                  <a:pos x="T6" y="T7"/>
                </a:cxn>
                <a:cxn ang="0">
                  <a:pos x="T8" y="T9"/>
                </a:cxn>
              </a:cxnLst>
              <a:rect l="0" t="0" r="r" b="b"/>
              <a:pathLst>
                <a:path w="195" h="244">
                  <a:moveTo>
                    <a:pt x="0" y="206"/>
                  </a:moveTo>
                  <a:lnTo>
                    <a:pt x="74" y="244"/>
                  </a:lnTo>
                  <a:lnTo>
                    <a:pt x="195" y="90"/>
                  </a:lnTo>
                  <a:lnTo>
                    <a:pt x="145" y="0"/>
                  </a:lnTo>
                  <a:lnTo>
                    <a:pt x="0" y="20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7" name="Freeform 310"/>
            <p:cNvSpPr>
              <a:spLocks/>
            </p:cNvSpPr>
            <p:nvPr/>
          </p:nvSpPr>
          <p:spPr bwMode="auto">
            <a:xfrm>
              <a:off x="896" y="2071"/>
              <a:ext cx="58" cy="70"/>
            </a:xfrm>
            <a:custGeom>
              <a:avLst/>
              <a:gdLst>
                <a:gd name="T0" fmla="*/ 0 w 173"/>
                <a:gd name="T1" fmla="*/ 154 h 209"/>
                <a:gd name="T2" fmla="*/ 71 w 173"/>
                <a:gd name="T3" fmla="*/ 209 h 209"/>
                <a:gd name="T4" fmla="*/ 173 w 173"/>
                <a:gd name="T5" fmla="*/ 88 h 209"/>
                <a:gd name="T6" fmla="*/ 121 w 173"/>
                <a:gd name="T7" fmla="*/ 0 h 209"/>
                <a:gd name="T8" fmla="*/ 0 w 173"/>
                <a:gd name="T9" fmla="*/ 154 h 209"/>
              </a:gdLst>
              <a:ahLst/>
              <a:cxnLst>
                <a:cxn ang="0">
                  <a:pos x="T0" y="T1"/>
                </a:cxn>
                <a:cxn ang="0">
                  <a:pos x="T2" y="T3"/>
                </a:cxn>
                <a:cxn ang="0">
                  <a:pos x="T4" y="T5"/>
                </a:cxn>
                <a:cxn ang="0">
                  <a:pos x="T6" y="T7"/>
                </a:cxn>
                <a:cxn ang="0">
                  <a:pos x="T8" y="T9"/>
                </a:cxn>
              </a:cxnLst>
              <a:rect l="0" t="0" r="r" b="b"/>
              <a:pathLst>
                <a:path w="173" h="209">
                  <a:moveTo>
                    <a:pt x="0" y="154"/>
                  </a:moveTo>
                  <a:lnTo>
                    <a:pt x="71" y="209"/>
                  </a:lnTo>
                  <a:lnTo>
                    <a:pt x="173" y="88"/>
                  </a:lnTo>
                  <a:lnTo>
                    <a:pt x="121" y="0"/>
                  </a:lnTo>
                  <a:lnTo>
                    <a:pt x="0" y="15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8" name="Freeform 311"/>
            <p:cNvSpPr>
              <a:spLocks/>
            </p:cNvSpPr>
            <p:nvPr/>
          </p:nvSpPr>
          <p:spPr bwMode="auto">
            <a:xfrm>
              <a:off x="920" y="2101"/>
              <a:ext cx="50" cy="59"/>
            </a:xfrm>
            <a:custGeom>
              <a:avLst/>
              <a:gdLst>
                <a:gd name="T0" fmla="*/ 0 w 152"/>
                <a:gd name="T1" fmla="*/ 121 h 177"/>
                <a:gd name="T2" fmla="*/ 63 w 152"/>
                <a:gd name="T3" fmla="*/ 177 h 177"/>
                <a:gd name="T4" fmla="*/ 152 w 152"/>
                <a:gd name="T5" fmla="*/ 89 h 177"/>
                <a:gd name="T6" fmla="*/ 102 w 152"/>
                <a:gd name="T7" fmla="*/ 0 h 177"/>
                <a:gd name="T8" fmla="*/ 0 w 152"/>
                <a:gd name="T9" fmla="*/ 121 h 177"/>
              </a:gdLst>
              <a:ahLst/>
              <a:cxnLst>
                <a:cxn ang="0">
                  <a:pos x="T0" y="T1"/>
                </a:cxn>
                <a:cxn ang="0">
                  <a:pos x="T2" y="T3"/>
                </a:cxn>
                <a:cxn ang="0">
                  <a:pos x="T4" y="T5"/>
                </a:cxn>
                <a:cxn ang="0">
                  <a:pos x="T6" y="T7"/>
                </a:cxn>
                <a:cxn ang="0">
                  <a:pos x="T8" y="T9"/>
                </a:cxn>
              </a:cxnLst>
              <a:rect l="0" t="0" r="r" b="b"/>
              <a:pathLst>
                <a:path w="152" h="177">
                  <a:moveTo>
                    <a:pt x="0" y="121"/>
                  </a:moveTo>
                  <a:lnTo>
                    <a:pt x="63" y="177"/>
                  </a:lnTo>
                  <a:lnTo>
                    <a:pt x="152" y="89"/>
                  </a:lnTo>
                  <a:lnTo>
                    <a:pt x="102" y="0"/>
                  </a:lnTo>
                  <a:lnTo>
                    <a:pt x="0" y="12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9" name="Freeform 312"/>
            <p:cNvSpPr>
              <a:spLocks/>
            </p:cNvSpPr>
            <p:nvPr/>
          </p:nvSpPr>
          <p:spPr bwMode="auto">
            <a:xfrm>
              <a:off x="941" y="2130"/>
              <a:ext cx="47" cy="50"/>
            </a:xfrm>
            <a:custGeom>
              <a:avLst/>
              <a:gdLst>
                <a:gd name="T0" fmla="*/ 0 w 141"/>
                <a:gd name="T1" fmla="*/ 88 h 150"/>
                <a:gd name="T2" fmla="*/ 71 w 141"/>
                <a:gd name="T3" fmla="*/ 150 h 150"/>
                <a:gd name="T4" fmla="*/ 141 w 141"/>
                <a:gd name="T5" fmla="*/ 89 h 150"/>
                <a:gd name="T6" fmla="*/ 89 w 141"/>
                <a:gd name="T7" fmla="*/ 0 h 150"/>
                <a:gd name="T8" fmla="*/ 0 w 141"/>
                <a:gd name="T9" fmla="*/ 88 h 150"/>
              </a:gdLst>
              <a:ahLst/>
              <a:cxnLst>
                <a:cxn ang="0">
                  <a:pos x="T0" y="T1"/>
                </a:cxn>
                <a:cxn ang="0">
                  <a:pos x="T2" y="T3"/>
                </a:cxn>
                <a:cxn ang="0">
                  <a:pos x="T4" y="T5"/>
                </a:cxn>
                <a:cxn ang="0">
                  <a:pos x="T6" y="T7"/>
                </a:cxn>
                <a:cxn ang="0">
                  <a:pos x="T8" y="T9"/>
                </a:cxn>
              </a:cxnLst>
              <a:rect l="0" t="0" r="r" b="b"/>
              <a:pathLst>
                <a:path w="141" h="150">
                  <a:moveTo>
                    <a:pt x="0" y="88"/>
                  </a:moveTo>
                  <a:lnTo>
                    <a:pt x="71" y="150"/>
                  </a:lnTo>
                  <a:lnTo>
                    <a:pt x="141" y="89"/>
                  </a:lnTo>
                  <a:lnTo>
                    <a:pt x="89" y="0"/>
                  </a:lnTo>
                  <a:lnTo>
                    <a:pt x="0" y="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0" name="Freeform 313"/>
            <p:cNvSpPr>
              <a:spLocks/>
            </p:cNvSpPr>
            <p:nvPr/>
          </p:nvSpPr>
          <p:spPr bwMode="auto">
            <a:xfrm>
              <a:off x="964" y="2160"/>
              <a:ext cx="41" cy="46"/>
            </a:xfrm>
            <a:custGeom>
              <a:avLst/>
              <a:gdLst>
                <a:gd name="T0" fmla="*/ 0 w 121"/>
                <a:gd name="T1" fmla="*/ 61 h 137"/>
                <a:gd name="T2" fmla="*/ 77 w 121"/>
                <a:gd name="T3" fmla="*/ 137 h 137"/>
                <a:gd name="T4" fmla="*/ 121 w 121"/>
                <a:gd name="T5" fmla="*/ 88 h 137"/>
                <a:gd name="T6" fmla="*/ 70 w 121"/>
                <a:gd name="T7" fmla="*/ 0 h 137"/>
                <a:gd name="T8" fmla="*/ 0 w 121"/>
                <a:gd name="T9" fmla="*/ 61 h 137"/>
              </a:gdLst>
              <a:ahLst/>
              <a:cxnLst>
                <a:cxn ang="0">
                  <a:pos x="T0" y="T1"/>
                </a:cxn>
                <a:cxn ang="0">
                  <a:pos x="T2" y="T3"/>
                </a:cxn>
                <a:cxn ang="0">
                  <a:pos x="T4" y="T5"/>
                </a:cxn>
                <a:cxn ang="0">
                  <a:pos x="T6" y="T7"/>
                </a:cxn>
                <a:cxn ang="0">
                  <a:pos x="T8" y="T9"/>
                </a:cxn>
              </a:cxnLst>
              <a:rect l="0" t="0" r="r" b="b"/>
              <a:pathLst>
                <a:path w="121" h="137">
                  <a:moveTo>
                    <a:pt x="0" y="61"/>
                  </a:moveTo>
                  <a:lnTo>
                    <a:pt x="77" y="137"/>
                  </a:lnTo>
                  <a:lnTo>
                    <a:pt x="121" y="88"/>
                  </a:lnTo>
                  <a:lnTo>
                    <a:pt x="70" y="0"/>
                  </a:lnTo>
                  <a:lnTo>
                    <a:pt x="0" y="6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1" name="Freeform 314"/>
            <p:cNvSpPr>
              <a:spLocks/>
            </p:cNvSpPr>
            <p:nvPr/>
          </p:nvSpPr>
          <p:spPr bwMode="auto">
            <a:xfrm>
              <a:off x="990" y="2189"/>
              <a:ext cx="32" cy="41"/>
            </a:xfrm>
            <a:custGeom>
              <a:avLst/>
              <a:gdLst>
                <a:gd name="T0" fmla="*/ 0 w 96"/>
                <a:gd name="T1" fmla="*/ 49 h 122"/>
                <a:gd name="T2" fmla="*/ 57 w 96"/>
                <a:gd name="T3" fmla="*/ 122 h 122"/>
                <a:gd name="T4" fmla="*/ 96 w 96"/>
                <a:gd name="T5" fmla="*/ 89 h 122"/>
                <a:gd name="T6" fmla="*/ 44 w 96"/>
                <a:gd name="T7" fmla="*/ 0 h 122"/>
                <a:gd name="T8" fmla="*/ 0 w 96"/>
                <a:gd name="T9" fmla="*/ 49 h 122"/>
              </a:gdLst>
              <a:ahLst/>
              <a:cxnLst>
                <a:cxn ang="0">
                  <a:pos x="T0" y="T1"/>
                </a:cxn>
                <a:cxn ang="0">
                  <a:pos x="T2" y="T3"/>
                </a:cxn>
                <a:cxn ang="0">
                  <a:pos x="T4" y="T5"/>
                </a:cxn>
                <a:cxn ang="0">
                  <a:pos x="T6" y="T7"/>
                </a:cxn>
                <a:cxn ang="0">
                  <a:pos x="T8" y="T9"/>
                </a:cxn>
              </a:cxnLst>
              <a:rect l="0" t="0" r="r" b="b"/>
              <a:pathLst>
                <a:path w="96" h="122">
                  <a:moveTo>
                    <a:pt x="0" y="49"/>
                  </a:moveTo>
                  <a:lnTo>
                    <a:pt x="57" y="122"/>
                  </a:lnTo>
                  <a:lnTo>
                    <a:pt x="96" y="89"/>
                  </a:lnTo>
                  <a:lnTo>
                    <a:pt x="44" y="0"/>
                  </a:lnTo>
                  <a:lnTo>
                    <a:pt x="0" y="4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2" name="Freeform 315"/>
            <p:cNvSpPr>
              <a:spLocks/>
            </p:cNvSpPr>
            <p:nvPr/>
          </p:nvSpPr>
          <p:spPr bwMode="auto">
            <a:xfrm>
              <a:off x="1009" y="2219"/>
              <a:ext cx="30" cy="34"/>
            </a:xfrm>
            <a:custGeom>
              <a:avLst/>
              <a:gdLst>
                <a:gd name="T0" fmla="*/ 0 w 89"/>
                <a:gd name="T1" fmla="*/ 33 h 103"/>
                <a:gd name="T2" fmla="*/ 52 w 89"/>
                <a:gd name="T3" fmla="*/ 103 h 103"/>
                <a:gd name="T4" fmla="*/ 89 w 89"/>
                <a:gd name="T5" fmla="*/ 88 h 103"/>
                <a:gd name="T6" fmla="*/ 39 w 89"/>
                <a:gd name="T7" fmla="*/ 0 h 103"/>
                <a:gd name="T8" fmla="*/ 0 w 89"/>
                <a:gd name="T9" fmla="*/ 33 h 103"/>
              </a:gdLst>
              <a:ahLst/>
              <a:cxnLst>
                <a:cxn ang="0">
                  <a:pos x="T0" y="T1"/>
                </a:cxn>
                <a:cxn ang="0">
                  <a:pos x="T2" y="T3"/>
                </a:cxn>
                <a:cxn ang="0">
                  <a:pos x="T4" y="T5"/>
                </a:cxn>
                <a:cxn ang="0">
                  <a:pos x="T6" y="T7"/>
                </a:cxn>
                <a:cxn ang="0">
                  <a:pos x="T8" y="T9"/>
                </a:cxn>
              </a:cxnLst>
              <a:rect l="0" t="0" r="r" b="b"/>
              <a:pathLst>
                <a:path w="89" h="103">
                  <a:moveTo>
                    <a:pt x="0" y="33"/>
                  </a:moveTo>
                  <a:lnTo>
                    <a:pt x="52" y="103"/>
                  </a:lnTo>
                  <a:lnTo>
                    <a:pt x="89" y="88"/>
                  </a:lnTo>
                  <a:lnTo>
                    <a:pt x="39" y="0"/>
                  </a:lnTo>
                  <a:lnTo>
                    <a:pt x="0" y="3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3" name="Freeform 316"/>
            <p:cNvSpPr>
              <a:spLocks/>
            </p:cNvSpPr>
            <p:nvPr/>
          </p:nvSpPr>
          <p:spPr bwMode="auto">
            <a:xfrm>
              <a:off x="1026" y="2248"/>
              <a:ext cx="30" cy="35"/>
            </a:xfrm>
            <a:custGeom>
              <a:avLst/>
              <a:gdLst>
                <a:gd name="T0" fmla="*/ 0 w 89"/>
                <a:gd name="T1" fmla="*/ 15 h 104"/>
                <a:gd name="T2" fmla="*/ 36 w 89"/>
                <a:gd name="T3" fmla="*/ 104 h 104"/>
                <a:gd name="T4" fmla="*/ 89 w 89"/>
                <a:gd name="T5" fmla="*/ 89 h 104"/>
                <a:gd name="T6" fmla="*/ 37 w 89"/>
                <a:gd name="T7" fmla="*/ 0 h 104"/>
                <a:gd name="T8" fmla="*/ 0 w 89"/>
                <a:gd name="T9" fmla="*/ 15 h 104"/>
              </a:gdLst>
              <a:ahLst/>
              <a:cxnLst>
                <a:cxn ang="0">
                  <a:pos x="T0" y="T1"/>
                </a:cxn>
                <a:cxn ang="0">
                  <a:pos x="T2" y="T3"/>
                </a:cxn>
                <a:cxn ang="0">
                  <a:pos x="T4" y="T5"/>
                </a:cxn>
                <a:cxn ang="0">
                  <a:pos x="T6" y="T7"/>
                </a:cxn>
                <a:cxn ang="0">
                  <a:pos x="T8" y="T9"/>
                </a:cxn>
              </a:cxnLst>
              <a:rect l="0" t="0" r="r" b="b"/>
              <a:pathLst>
                <a:path w="89" h="104">
                  <a:moveTo>
                    <a:pt x="0" y="15"/>
                  </a:moveTo>
                  <a:lnTo>
                    <a:pt x="36" y="104"/>
                  </a:lnTo>
                  <a:lnTo>
                    <a:pt x="89" y="89"/>
                  </a:lnTo>
                  <a:lnTo>
                    <a:pt x="37" y="0"/>
                  </a:lnTo>
                  <a:lnTo>
                    <a:pt x="0" y="1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4" name="Freeform 317"/>
            <p:cNvSpPr>
              <a:spLocks/>
            </p:cNvSpPr>
            <p:nvPr/>
          </p:nvSpPr>
          <p:spPr bwMode="auto">
            <a:xfrm>
              <a:off x="1038" y="2278"/>
              <a:ext cx="35" cy="30"/>
            </a:xfrm>
            <a:custGeom>
              <a:avLst/>
              <a:gdLst>
                <a:gd name="T0" fmla="*/ 0 w 105"/>
                <a:gd name="T1" fmla="*/ 15 h 90"/>
                <a:gd name="T2" fmla="*/ 20 w 105"/>
                <a:gd name="T3" fmla="*/ 84 h 90"/>
                <a:gd name="T4" fmla="*/ 105 w 105"/>
                <a:gd name="T5" fmla="*/ 90 h 90"/>
                <a:gd name="T6" fmla="*/ 53 w 105"/>
                <a:gd name="T7" fmla="*/ 0 h 90"/>
                <a:gd name="T8" fmla="*/ 0 w 105"/>
                <a:gd name="T9" fmla="*/ 15 h 90"/>
              </a:gdLst>
              <a:ahLst/>
              <a:cxnLst>
                <a:cxn ang="0">
                  <a:pos x="T0" y="T1"/>
                </a:cxn>
                <a:cxn ang="0">
                  <a:pos x="T2" y="T3"/>
                </a:cxn>
                <a:cxn ang="0">
                  <a:pos x="T4" y="T5"/>
                </a:cxn>
                <a:cxn ang="0">
                  <a:pos x="T6" y="T7"/>
                </a:cxn>
                <a:cxn ang="0">
                  <a:pos x="T8" y="T9"/>
                </a:cxn>
              </a:cxnLst>
              <a:rect l="0" t="0" r="r" b="b"/>
              <a:pathLst>
                <a:path w="105" h="90">
                  <a:moveTo>
                    <a:pt x="0" y="15"/>
                  </a:moveTo>
                  <a:lnTo>
                    <a:pt x="20" y="84"/>
                  </a:lnTo>
                  <a:lnTo>
                    <a:pt x="105" y="90"/>
                  </a:lnTo>
                  <a:lnTo>
                    <a:pt x="53" y="0"/>
                  </a:lnTo>
                  <a:lnTo>
                    <a:pt x="0" y="1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5" name="Freeform 318"/>
            <p:cNvSpPr>
              <a:spLocks/>
            </p:cNvSpPr>
            <p:nvPr/>
          </p:nvSpPr>
          <p:spPr bwMode="auto">
            <a:xfrm>
              <a:off x="1045" y="2306"/>
              <a:ext cx="45" cy="33"/>
            </a:xfrm>
            <a:custGeom>
              <a:avLst/>
              <a:gdLst>
                <a:gd name="T0" fmla="*/ 0 w 135"/>
                <a:gd name="T1" fmla="*/ 0 h 99"/>
                <a:gd name="T2" fmla="*/ 14 w 135"/>
                <a:gd name="T3" fmla="*/ 99 h 99"/>
                <a:gd name="T4" fmla="*/ 135 w 135"/>
                <a:gd name="T5" fmla="*/ 94 h 99"/>
                <a:gd name="T6" fmla="*/ 85 w 135"/>
                <a:gd name="T7" fmla="*/ 6 h 99"/>
                <a:gd name="T8" fmla="*/ 0 w 135"/>
                <a:gd name="T9" fmla="*/ 0 h 99"/>
              </a:gdLst>
              <a:ahLst/>
              <a:cxnLst>
                <a:cxn ang="0">
                  <a:pos x="T0" y="T1"/>
                </a:cxn>
                <a:cxn ang="0">
                  <a:pos x="T2" y="T3"/>
                </a:cxn>
                <a:cxn ang="0">
                  <a:pos x="T4" y="T5"/>
                </a:cxn>
                <a:cxn ang="0">
                  <a:pos x="T6" y="T7"/>
                </a:cxn>
                <a:cxn ang="0">
                  <a:pos x="T8" y="T9"/>
                </a:cxn>
              </a:cxnLst>
              <a:rect l="0" t="0" r="r" b="b"/>
              <a:pathLst>
                <a:path w="135" h="99">
                  <a:moveTo>
                    <a:pt x="0" y="0"/>
                  </a:moveTo>
                  <a:lnTo>
                    <a:pt x="14" y="99"/>
                  </a:lnTo>
                  <a:lnTo>
                    <a:pt x="135" y="94"/>
                  </a:lnTo>
                  <a:lnTo>
                    <a:pt x="85" y="6"/>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6" name="Freeform 319"/>
            <p:cNvSpPr>
              <a:spLocks/>
            </p:cNvSpPr>
            <p:nvPr/>
          </p:nvSpPr>
          <p:spPr bwMode="auto">
            <a:xfrm>
              <a:off x="1050" y="2337"/>
              <a:ext cx="57" cy="35"/>
            </a:xfrm>
            <a:custGeom>
              <a:avLst/>
              <a:gdLst>
                <a:gd name="T0" fmla="*/ 0 w 173"/>
                <a:gd name="T1" fmla="*/ 5 h 103"/>
                <a:gd name="T2" fmla="*/ 15 w 173"/>
                <a:gd name="T3" fmla="*/ 103 h 103"/>
                <a:gd name="T4" fmla="*/ 173 w 173"/>
                <a:gd name="T5" fmla="*/ 89 h 103"/>
                <a:gd name="T6" fmla="*/ 121 w 173"/>
                <a:gd name="T7" fmla="*/ 0 h 103"/>
                <a:gd name="T8" fmla="*/ 0 w 173"/>
                <a:gd name="T9" fmla="*/ 5 h 103"/>
              </a:gdLst>
              <a:ahLst/>
              <a:cxnLst>
                <a:cxn ang="0">
                  <a:pos x="T0" y="T1"/>
                </a:cxn>
                <a:cxn ang="0">
                  <a:pos x="T2" y="T3"/>
                </a:cxn>
                <a:cxn ang="0">
                  <a:pos x="T4" y="T5"/>
                </a:cxn>
                <a:cxn ang="0">
                  <a:pos x="T6" y="T7"/>
                </a:cxn>
                <a:cxn ang="0">
                  <a:pos x="T8" y="T9"/>
                </a:cxn>
              </a:cxnLst>
              <a:rect l="0" t="0" r="r" b="b"/>
              <a:pathLst>
                <a:path w="173" h="103">
                  <a:moveTo>
                    <a:pt x="0" y="5"/>
                  </a:moveTo>
                  <a:lnTo>
                    <a:pt x="15" y="103"/>
                  </a:lnTo>
                  <a:lnTo>
                    <a:pt x="173" y="89"/>
                  </a:lnTo>
                  <a:lnTo>
                    <a:pt x="121" y="0"/>
                  </a:lnTo>
                  <a:lnTo>
                    <a:pt x="0" y="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7" name="Freeform 320"/>
            <p:cNvSpPr>
              <a:spLocks/>
            </p:cNvSpPr>
            <p:nvPr/>
          </p:nvSpPr>
          <p:spPr bwMode="auto">
            <a:xfrm>
              <a:off x="1055" y="2367"/>
              <a:ext cx="69" cy="41"/>
            </a:xfrm>
            <a:custGeom>
              <a:avLst/>
              <a:gdLst>
                <a:gd name="T0" fmla="*/ 0 w 209"/>
                <a:gd name="T1" fmla="*/ 14 h 124"/>
                <a:gd name="T2" fmla="*/ 20 w 209"/>
                <a:gd name="T3" fmla="*/ 124 h 124"/>
                <a:gd name="T4" fmla="*/ 209 w 209"/>
                <a:gd name="T5" fmla="*/ 88 h 124"/>
                <a:gd name="T6" fmla="*/ 158 w 209"/>
                <a:gd name="T7" fmla="*/ 0 h 124"/>
                <a:gd name="T8" fmla="*/ 0 w 209"/>
                <a:gd name="T9" fmla="*/ 14 h 124"/>
              </a:gdLst>
              <a:ahLst/>
              <a:cxnLst>
                <a:cxn ang="0">
                  <a:pos x="T0" y="T1"/>
                </a:cxn>
                <a:cxn ang="0">
                  <a:pos x="T2" y="T3"/>
                </a:cxn>
                <a:cxn ang="0">
                  <a:pos x="T4" y="T5"/>
                </a:cxn>
                <a:cxn ang="0">
                  <a:pos x="T6" y="T7"/>
                </a:cxn>
                <a:cxn ang="0">
                  <a:pos x="T8" y="T9"/>
                </a:cxn>
              </a:cxnLst>
              <a:rect l="0" t="0" r="r" b="b"/>
              <a:pathLst>
                <a:path w="209" h="124">
                  <a:moveTo>
                    <a:pt x="0" y="14"/>
                  </a:moveTo>
                  <a:lnTo>
                    <a:pt x="20" y="124"/>
                  </a:lnTo>
                  <a:lnTo>
                    <a:pt x="209" y="88"/>
                  </a:lnTo>
                  <a:lnTo>
                    <a:pt x="158" y="0"/>
                  </a:lnTo>
                  <a:lnTo>
                    <a:pt x="0" y="1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8" name="Freeform 321"/>
            <p:cNvSpPr>
              <a:spLocks/>
            </p:cNvSpPr>
            <p:nvPr/>
          </p:nvSpPr>
          <p:spPr bwMode="auto">
            <a:xfrm>
              <a:off x="1061" y="2396"/>
              <a:ext cx="80" cy="40"/>
            </a:xfrm>
            <a:custGeom>
              <a:avLst/>
              <a:gdLst>
                <a:gd name="T0" fmla="*/ 0 w 240"/>
                <a:gd name="T1" fmla="*/ 36 h 118"/>
                <a:gd name="T2" fmla="*/ 16 w 240"/>
                <a:gd name="T3" fmla="*/ 118 h 118"/>
                <a:gd name="T4" fmla="*/ 240 w 240"/>
                <a:gd name="T5" fmla="*/ 89 h 118"/>
                <a:gd name="T6" fmla="*/ 189 w 240"/>
                <a:gd name="T7" fmla="*/ 0 h 118"/>
                <a:gd name="T8" fmla="*/ 0 w 240"/>
                <a:gd name="T9" fmla="*/ 36 h 118"/>
              </a:gdLst>
              <a:ahLst/>
              <a:cxnLst>
                <a:cxn ang="0">
                  <a:pos x="T0" y="T1"/>
                </a:cxn>
                <a:cxn ang="0">
                  <a:pos x="T2" y="T3"/>
                </a:cxn>
                <a:cxn ang="0">
                  <a:pos x="T4" y="T5"/>
                </a:cxn>
                <a:cxn ang="0">
                  <a:pos x="T6" y="T7"/>
                </a:cxn>
                <a:cxn ang="0">
                  <a:pos x="T8" y="T9"/>
                </a:cxn>
              </a:cxnLst>
              <a:rect l="0" t="0" r="r" b="b"/>
              <a:pathLst>
                <a:path w="240" h="118">
                  <a:moveTo>
                    <a:pt x="0" y="36"/>
                  </a:moveTo>
                  <a:lnTo>
                    <a:pt x="16" y="118"/>
                  </a:lnTo>
                  <a:lnTo>
                    <a:pt x="240" y="89"/>
                  </a:lnTo>
                  <a:lnTo>
                    <a:pt x="189" y="0"/>
                  </a:lnTo>
                  <a:lnTo>
                    <a:pt x="0" y="3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9" name="Freeform 322"/>
            <p:cNvSpPr>
              <a:spLocks/>
            </p:cNvSpPr>
            <p:nvPr/>
          </p:nvSpPr>
          <p:spPr bwMode="auto">
            <a:xfrm>
              <a:off x="1067" y="2426"/>
              <a:ext cx="91" cy="29"/>
            </a:xfrm>
            <a:custGeom>
              <a:avLst/>
              <a:gdLst>
                <a:gd name="T0" fmla="*/ 0 w 275"/>
                <a:gd name="T1" fmla="*/ 29 h 88"/>
                <a:gd name="T2" fmla="*/ 20 w 275"/>
                <a:gd name="T3" fmla="*/ 88 h 88"/>
                <a:gd name="T4" fmla="*/ 275 w 275"/>
                <a:gd name="T5" fmla="*/ 88 h 88"/>
                <a:gd name="T6" fmla="*/ 224 w 275"/>
                <a:gd name="T7" fmla="*/ 0 h 88"/>
                <a:gd name="T8" fmla="*/ 0 w 275"/>
                <a:gd name="T9" fmla="*/ 29 h 88"/>
              </a:gdLst>
              <a:ahLst/>
              <a:cxnLst>
                <a:cxn ang="0">
                  <a:pos x="T0" y="T1"/>
                </a:cxn>
                <a:cxn ang="0">
                  <a:pos x="T2" y="T3"/>
                </a:cxn>
                <a:cxn ang="0">
                  <a:pos x="T4" y="T5"/>
                </a:cxn>
                <a:cxn ang="0">
                  <a:pos x="T6" y="T7"/>
                </a:cxn>
                <a:cxn ang="0">
                  <a:pos x="T8" y="T9"/>
                </a:cxn>
              </a:cxnLst>
              <a:rect l="0" t="0" r="r" b="b"/>
              <a:pathLst>
                <a:path w="275" h="88">
                  <a:moveTo>
                    <a:pt x="0" y="29"/>
                  </a:moveTo>
                  <a:lnTo>
                    <a:pt x="20" y="88"/>
                  </a:lnTo>
                  <a:lnTo>
                    <a:pt x="275" y="88"/>
                  </a:lnTo>
                  <a:lnTo>
                    <a:pt x="224" y="0"/>
                  </a:lnTo>
                  <a:lnTo>
                    <a:pt x="0" y="2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0" name="Freeform 323"/>
            <p:cNvSpPr>
              <a:spLocks noChangeAspect="1"/>
            </p:cNvSpPr>
            <p:nvPr/>
          </p:nvSpPr>
          <p:spPr bwMode="auto">
            <a:xfrm>
              <a:off x="763" y="2378"/>
              <a:ext cx="14" cy="14"/>
            </a:xfrm>
            <a:custGeom>
              <a:avLst/>
              <a:gdLst>
                <a:gd name="T0" fmla="*/ 57 w 57"/>
                <a:gd name="T1" fmla="*/ 29 h 58"/>
                <a:gd name="T2" fmla="*/ 56 w 57"/>
                <a:gd name="T3" fmla="*/ 40 h 58"/>
                <a:gd name="T4" fmla="*/ 40 w 57"/>
                <a:gd name="T5" fmla="*/ 56 h 58"/>
                <a:gd name="T6" fmla="*/ 28 w 57"/>
                <a:gd name="T7" fmla="*/ 58 h 58"/>
                <a:gd name="T8" fmla="*/ 17 w 57"/>
                <a:gd name="T9" fmla="*/ 56 h 58"/>
                <a:gd name="T10" fmla="*/ 1 w 57"/>
                <a:gd name="T11" fmla="*/ 40 h 58"/>
                <a:gd name="T12" fmla="*/ 0 w 57"/>
                <a:gd name="T13" fmla="*/ 29 h 58"/>
                <a:gd name="T14" fmla="*/ 1 w 57"/>
                <a:gd name="T15" fmla="*/ 17 h 58"/>
                <a:gd name="T16" fmla="*/ 17 w 57"/>
                <a:gd name="T17" fmla="*/ 2 h 58"/>
                <a:gd name="T18" fmla="*/ 28 w 57"/>
                <a:gd name="T19" fmla="*/ 0 h 58"/>
                <a:gd name="T20" fmla="*/ 40 w 57"/>
                <a:gd name="T21" fmla="*/ 2 h 58"/>
                <a:gd name="T22" fmla="*/ 56 w 57"/>
                <a:gd name="T23" fmla="*/ 17 h 58"/>
                <a:gd name="T24" fmla="*/ 57 w 57"/>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8">
                  <a:moveTo>
                    <a:pt x="57" y="29"/>
                  </a:moveTo>
                  <a:lnTo>
                    <a:pt x="56" y="40"/>
                  </a:lnTo>
                  <a:lnTo>
                    <a:pt x="40" y="56"/>
                  </a:lnTo>
                  <a:lnTo>
                    <a:pt x="28" y="58"/>
                  </a:lnTo>
                  <a:lnTo>
                    <a:pt x="17" y="56"/>
                  </a:lnTo>
                  <a:lnTo>
                    <a:pt x="1" y="40"/>
                  </a:lnTo>
                  <a:lnTo>
                    <a:pt x="0" y="29"/>
                  </a:lnTo>
                  <a:lnTo>
                    <a:pt x="1" y="17"/>
                  </a:lnTo>
                  <a:lnTo>
                    <a:pt x="17" y="2"/>
                  </a:lnTo>
                  <a:lnTo>
                    <a:pt x="28" y="0"/>
                  </a:lnTo>
                  <a:lnTo>
                    <a:pt x="40" y="2"/>
                  </a:lnTo>
                  <a:lnTo>
                    <a:pt x="56" y="17"/>
                  </a:lnTo>
                  <a:lnTo>
                    <a:pt x="57" y="29"/>
                  </a:lnTo>
                  <a:close/>
                </a:path>
              </a:pathLst>
            </a:custGeom>
            <a:solidFill>
              <a:srgbClr val="FFC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1" name="Freeform 324"/>
            <p:cNvSpPr>
              <a:spLocks noChangeAspect="1"/>
            </p:cNvSpPr>
            <p:nvPr/>
          </p:nvSpPr>
          <p:spPr bwMode="auto">
            <a:xfrm>
              <a:off x="1002" y="2249"/>
              <a:ext cx="14" cy="14"/>
            </a:xfrm>
            <a:custGeom>
              <a:avLst/>
              <a:gdLst>
                <a:gd name="T0" fmla="*/ 57 w 57"/>
                <a:gd name="T1" fmla="*/ 29 h 58"/>
                <a:gd name="T2" fmla="*/ 56 w 57"/>
                <a:gd name="T3" fmla="*/ 41 h 58"/>
                <a:gd name="T4" fmla="*/ 40 w 57"/>
                <a:gd name="T5" fmla="*/ 56 h 58"/>
                <a:gd name="T6" fmla="*/ 28 w 57"/>
                <a:gd name="T7" fmla="*/ 58 h 58"/>
                <a:gd name="T8" fmla="*/ 17 w 57"/>
                <a:gd name="T9" fmla="*/ 56 h 58"/>
                <a:gd name="T10" fmla="*/ 1 w 57"/>
                <a:gd name="T11" fmla="*/ 41 h 58"/>
                <a:gd name="T12" fmla="*/ 0 w 57"/>
                <a:gd name="T13" fmla="*/ 29 h 58"/>
                <a:gd name="T14" fmla="*/ 1 w 57"/>
                <a:gd name="T15" fmla="*/ 18 h 58"/>
                <a:gd name="T16" fmla="*/ 17 w 57"/>
                <a:gd name="T17" fmla="*/ 2 h 58"/>
                <a:gd name="T18" fmla="*/ 28 w 57"/>
                <a:gd name="T19" fmla="*/ 0 h 58"/>
                <a:gd name="T20" fmla="*/ 40 w 57"/>
                <a:gd name="T21" fmla="*/ 2 h 58"/>
                <a:gd name="T22" fmla="*/ 56 w 57"/>
                <a:gd name="T23" fmla="*/ 18 h 58"/>
                <a:gd name="T24" fmla="*/ 57 w 57"/>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8">
                  <a:moveTo>
                    <a:pt x="57" y="29"/>
                  </a:moveTo>
                  <a:lnTo>
                    <a:pt x="56" y="41"/>
                  </a:lnTo>
                  <a:lnTo>
                    <a:pt x="40" y="56"/>
                  </a:lnTo>
                  <a:lnTo>
                    <a:pt x="28" y="58"/>
                  </a:lnTo>
                  <a:lnTo>
                    <a:pt x="17" y="56"/>
                  </a:lnTo>
                  <a:lnTo>
                    <a:pt x="1" y="41"/>
                  </a:lnTo>
                  <a:lnTo>
                    <a:pt x="0" y="29"/>
                  </a:lnTo>
                  <a:lnTo>
                    <a:pt x="1" y="18"/>
                  </a:lnTo>
                  <a:lnTo>
                    <a:pt x="17" y="2"/>
                  </a:lnTo>
                  <a:lnTo>
                    <a:pt x="28" y="0"/>
                  </a:lnTo>
                  <a:lnTo>
                    <a:pt x="40" y="2"/>
                  </a:lnTo>
                  <a:lnTo>
                    <a:pt x="56" y="18"/>
                  </a:lnTo>
                  <a:lnTo>
                    <a:pt x="57" y="29"/>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2" name="Freeform 325"/>
            <p:cNvSpPr>
              <a:spLocks noChangeAspect="1"/>
            </p:cNvSpPr>
            <p:nvPr/>
          </p:nvSpPr>
          <p:spPr bwMode="auto">
            <a:xfrm>
              <a:off x="929" y="2271"/>
              <a:ext cx="14" cy="14"/>
            </a:xfrm>
            <a:custGeom>
              <a:avLst/>
              <a:gdLst>
                <a:gd name="T0" fmla="*/ 57 w 57"/>
                <a:gd name="T1" fmla="*/ 28 h 57"/>
                <a:gd name="T2" fmla="*/ 55 w 57"/>
                <a:gd name="T3" fmla="*/ 40 h 57"/>
                <a:gd name="T4" fmla="*/ 39 w 57"/>
                <a:gd name="T5" fmla="*/ 56 h 57"/>
                <a:gd name="T6" fmla="*/ 29 w 57"/>
                <a:gd name="T7" fmla="*/ 57 h 57"/>
                <a:gd name="T8" fmla="*/ 17 w 57"/>
                <a:gd name="T9" fmla="*/ 56 h 57"/>
                <a:gd name="T10" fmla="*/ 1 w 57"/>
                <a:gd name="T11" fmla="*/ 40 h 57"/>
                <a:gd name="T12" fmla="*/ 0 w 57"/>
                <a:gd name="T13" fmla="*/ 28 h 57"/>
                <a:gd name="T14" fmla="*/ 1 w 57"/>
                <a:gd name="T15" fmla="*/ 18 h 57"/>
                <a:gd name="T16" fmla="*/ 17 w 57"/>
                <a:gd name="T17" fmla="*/ 3 h 57"/>
                <a:gd name="T18" fmla="*/ 29 w 57"/>
                <a:gd name="T19" fmla="*/ 0 h 57"/>
                <a:gd name="T20" fmla="*/ 39 w 57"/>
                <a:gd name="T21" fmla="*/ 3 h 57"/>
                <a:gd name="T22" fmla="*/ 55 w 57"/>
                <a:gd name="T23" fmla="*/ 18 h 57"/>
                <a:gd name="T24" fmla="*/ 57 w 57"/>
                <a:gd name="T2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7">
                  <a:moveTo>
                    <a:pt x="57" y="28"/>
                  </a:moveTo>
                  <a:lnTo>
                    <a:pt x="55" y="40"/>
                  </a:lnTo>
                  <a:lnTo>
                    <a:pt x="39" y="56"/>
                  </a:lnTo>
                  <a:lnTo>
                    <a:pt x="29" y="57"/>
                  </a:lnTo>
                  <a:lnTo>
                    <a:pt x="17" y="56"/>
                  </a:lnTo>
                  <a:lnTo>
                    <a:pt x="1" y="40"/>
                  </a:lnTo>
                  <a:lnTo>
                    <a:pt x="0" y="28"/>
                  </a:lnTo>
                  <a:lnTo>
                    <a:pt x="1" y="18"/>
                  </a:lnTo>
                  <a:lnTo>
                    <a:pt x="17" y="3"/>
                  </a:lnTo>
                  <a:lnTo>
                    <a:pt x="29" y="0"/>
                  </a:lnTo>
                  <a:lnTo>
                    <a:pt x="39" y="3"/>
                  </a:lnTo>
                  <a:lnTo>
                    <a:pt x="55" y="18"/>
                  </a:lnTo>
                  <a:lnTo>
                    <a:pt x="57" y="28"/>
                  </a:lnTo>
                  <a:close/>
                </a:path>
              </a:pathLst>
            </a:custGeom>
            <a:solidFill>
              <a:srgbClr val="00B0F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23" name="グループ化 322"/>
          <p:cNvGrpSpPr/>
          <p:nvPr/>
        </p:nvGrpSpPr>
        <p:grpSpPr>
          <a:xfrm>
            <a:off x="4109293" y="2909077"/>
            <a:ext cx="1870928" cy="1679890"/>
            <a:chOff x="2085843" y="2148825"/>
            <a:chExt cx="960082" cy="862049"/>
          </a:xfrm>
        </p:grpSpPr>
        <p:sp>
          <p:nvSpPr>
            <p:cNvPr id="324" name="テキスト ボックス 323"/>
            <p:cNvSpPr txBox="1"/>
            <p:nvPr/>
          </p:nvSpPr>
          <p:spPr>
            <a:xfrm>
              <a:off x="2448347" y="2852936"/>
              <a:ext cx="228013" cy="157938"/>
            </a:xfrm>
            <a:prstGeom prst="rect">
              <a:avLst/>
            </a:prstGeom>
            <a:noFill/>
          </p:spPr>
          <p:txBody>
            <a:bodyPr wrap="square" rtlCol="0">
              <a:spAutoFit/>
            </a:bodyPr>
            <a:lstStyle/>
            <a:p>
              <a:pPr algn="ctr"/>
              <a:r>
                <a:rPr lang="en-US" altLang="ja-JP" sz="1400" dirty="0"/>
                <a:t>8</a:t>
              </a:r>
              <a:endParaRPr kumimoji="1" lang="ja-JP" altLang="en-US" sz="1400" dirty="0"/>
            </a:p>
          </p:txBody>
        </p:sp>
        <p:sp>
          <p:nvSpPr>
            <p:cNvPr id="325" name="テキスト ボックス 324"/>
            <p:cNvSpPr txBox="1"/>
            <p:nvPr/>
          </p:nvSpPr>
          <p:spPr>
            <a:xfrm>
              <a:off x="2817912" y="2580873"/>
              <a:ext cx="228013" cy="157938"/>
            </a:xfrm>
            <a:prstGeom prst="rect">
              <a:avLst/>
            </a:prstGeom>
            <a:noFill/>
          </p:spPr>
          <p:txBody>
            <a:bodyPr wrap="square" rtlCol="0">
              <a:spAutoFit/>
            </a:bodyPr>
            <a:lstStyle/>
            <a:p>
              <a:pPr algn="ctr"/>
              <a:r>
                <a:rPr lang="en-US" altLang="ja-JP" sz="1400" dirty="0"/>
                <a:t>6</a:t>
              </a:r>
              <a:endParaRPr kumimoji="1" lang="ja-JP" altLang="en-US" sz="1400" dirty="0"/>
            </a:p>
          </p:txBody>
        </p:sp>
        <p:sp>
          <p:nvSpPr>
            <p:cNvPr id="326" name="テキスト ボックス 325"/>
            <p:cNvSpPr txBox="1"/>
            <p:nvPr/>
          </p:nvSpPr>
          <p:spPr>
            <a:xfrm>
              <a:off x="2702165" y="2148825"/>
              <a:ext cx="228013" cy="157938"/>
            </a:xfrm>
            <a:prstGeom prst="rect">
              <a:avLst/>
            </a:prstGeom>
            <a:noFill/>
          </p:spPr>
          <p:txBody>
            <a:bodyPr wrap="square" rtlCol="0">
              <a:spAutoFit/>
            </a:bodyPr>
            <a:lstStyle/>
            <a:p>
              <a:pPr algn="ctr"/>
              <a:r>
                <a:rPr lang="en-US" altLang="ja-JP" sz="1400" dirty="0"/>
                <a:t>5</a:t>
              </a:r>
              <a:endParaRPr kumimoji="1" lang="ja-JP" altLang="en-US" sz="1400" dirty="0"/>
            </a:p>
          </p:txBody>
        </p:sp>
        <p:sp>
          <p:nvSpPr>
            <p:cNvPr id="327" name="テキスト ボックス 326"/>
            <p:cNvSpPr txBox="1"/>
            <p:nvPr/>
          </p:nvSpPr>
          <p:spPr>
            <a:xfrm>
              <a:off x="2186120" y="2148825"/>
              <a:ext cx="228013" cy="157938"/>
            </a:xfrm>
            <a:prstGeom prst="rect">
              <a:avLst/>
            </a:prstGeom>
            <a:noFill/>
          </p:spPr>
          <p:txBody>
            <a:bodyPr wrap="square" rtlCol="0">
              <a:spAutoFit/>
            </a:bodyPr>
            <a:lstStyle/>
            <a:p>
              <a:pPr algn="ctr"/>
              <a:r>
                <a:rPr lang="en-US" altLang="ja-JP" sz="1400" dirty="0"/>
                <a:t>4</a:t>
              </a:r>
              <a:endParaRPr kumimoji="1" lang="ja-JP" altLang="en-US" sz="1400" dirty="0"/>
            </a:p>
          </p:txBody>
        </p:sp>
        <p:sp>
          <p:nvSpPr>
            <p:cNvPr id="328" name="テキスト ボックス 327"/>
            <p:cNvSpPr txBox="1"/>
            <p:nvPr/>
          </p:nvSpPr>
          <p:spPr>
            <a:xfrm>
              <a:off x="2085843" y="2580873"/>
              <a:ext cx="228013" cy="157938"/>
            </a:xfrm>
            <a:prstGeom prst="rect">
              <a:avLst/>
            </a:prstGeom>
            <a:noFill/>
          </p:spPr>
          <p:txBody>
            <a:bodyPr wrap="square" rtlCol="0">
              <a:spAutoFit/>
            </a:bodyPr>
            <a:lstStyle/>
            <a:p>
              <a:pPr algn="ctr"/>
              <a:r>
                <a:rPr lang="en-US" altLang="ja-JP" sz="1400" dirty="0"/>
                <a:t>3</a:t>
              </a:r>
              <a:endParaRPr kumimoji="1" lang="ja-JP" altLang="en-US" sz="1400" dirty="0"/>
            </a:p>
          </p:txBody>
        </p:sp>
      </p:grpSp>
      <p:grpSp>
        <p:nvGrpSpPr>
          <p:cNvPr id="329" name="グループ化 328"/>
          <p:cNvGrpSpPr/>
          <p:nvPr/>
        </p:nvGrpSpPr>
        <p:grpSpPr>
          <a:xfrm>
            <a:off x="6053872" y="973246"/>
            <a:ext cx="1870928" cy="1679890"/>
            <a:chOff x="2085843" y="2148825"/>
            <a:chExt cx="960082" cy="862049"/>
          </a:xfrm>
        </p:grpSpPr>
        <p:sp>
          <p:nvSpPr>
            <p:cNvPr id="330" name="テキスト ボックス 329"/>
            <p:cNvSpPr txBox="1"/>
            <p:nvPr/>
          </p:nvSpPr>
          <p:spPr>
            <a:xfrm>
              <a:off x="2448347" y="2852936"/>
              <a:ext cx="228013" cy="157938"/>
            </a:xfrm>
            <a:prstGeom prst="rect">
              <a:avLst/>
            </a:prstGeom>
            <a:noFill/>
          </p:spPr>
          <p:txBody>
            <a:bodyPr wrap="square" rtlCol="0">
              <a:spAutoFit/>
            </a:bodyPr>
            <a:lstStyle/>
            <a:p>
              <a:pPr algn="ctr"/>
              <a:r>
                <a:rPr lang="en-US" altLang="ja-JP" sz="1400" dirty="0" smtClean="0"/>
                <a:t>4</a:t>
              </a:r>
              <a:endParaRPr kumimoji="1" lang="ja-JP" altLang="en-US" sz="1400" dirty="0"/>
            </a:p>
          </p:txBody>
        </p:sp>
        <p:sp>
          <p:nvSpPr>
            <p:cNvPr id="331" name="テキスト ボックス 330"/>
            <p:cNvSpPr txBox="1"/>
            <p:nvPr/>
          </p:nvSpPr>
          <p:spPr>
            <a:xfrm>
              <a:off x="2817912" y="2580873"/>
              <a:ext cx="228013" cy="157938"/>
            </a:xfrm>
            <a:prstGeom prst="rect">
              <a:avLst/>
            </a:prstGeom>
            <a:noFill/>
          </p:spPr>
          <p:txBody>
            <a:bodyPr wrap="square" rtlCol="0">
              <a:spAutoFit/>
            </a:bodyPr>
            <a:lstStyle/>
            <a:p>
              <a:pPr algn="ctr"/>
              <a:r>
                <a:rPr lang="en-US" altLang="ja-JP" sz="1400" dirty="0" smtClean="0"/>
                <a:t>3</a:t>
              </a:r>
              <a:endParaRPr kumimoji="1" lang="ja-JP" altLang="en-US" sz="1400" dirty="0"/>
            </a:p>
          </p:txBody>
        </p:sp>
        <p:sp>
          <p:nvSpPr>
            <p:cNvPr id="332" name="テキスト ボックス 331"/>
            <p:cNvSpPr txBox="1"/>
            <p:nvPr/>
          </p:nvSpPr>
          <p:spPr>
            <a:xfrm>
              <a:off x="2664429" y="2148825"/>
              <a:ext cx="303485" cy="157938"/>
            </a:xfrm>
            <a:prstGeom prst="rect">
              <a:avLst/>
            </a:prstGeom>
            <a:noFill/>
          </p:spPr>
          <p:txBody>
            <a:bodyPr wrap="square" rtlCol="0">
              <a:spAutoFit/>
            </a:bodyPr>
            <a:lstStyle/>
            <a:p>
              <a:pPr algn="ctr"/>
              <a:r>
                <a:rPr lang="en-US" altLang="ja-JP" sz="1400" dirty="0" smtClean="0"/>
                <a:t>12</a:t>
              </a:r>
              <a:endParaRPr kumimoji="1" lang="ja-JP" altLang="en-US" sz="1400" dirty="0"/>
            </a:p>
          </p:txBody>
        </p:sp>
        <p:sp>
          <p:nvSpPr>
            <p:cNvPr id="333" name="テキスト ボックス 332"/>
            <p:cNvSpPr txBox="1"/>
            <p:nvPr/>
          </p:nvSpPr>
          <p:spPr>
            <a:xfrm>
              <a:off x="2186120" y="2148825"/>
              <a:ext cx="228013" cy="157938"/>
            </a:xfrm>
            <a:prstGeom prst="rect">
              <a:avLst/>
            </a:prstGeom>
            <a:noFill/>
          </p:spPr>
          <p:txBody>
            <a:bodyPr wrap="square" rtlCol="0">
              <a:spAutoFit/>
            </a:bodyPr>
            <a:lstStyle/>
            <a:p>
              <a:pPr algn="ctr"/>
              <a:r>
                <a:rPr lang="en-US" altLang="ja-JP" sz="1400" dirty="0"/>
                <a:t>4</a:t>
              </a:r>
              <a:endParaRPr kumimoji="1" lang="ja-JP" altLang="en-US" sz="1400" dirty="0"/>
            </a:p>
          </p:txBody>
        </p:sp>
        <p:sp>
          <p:nvSpPr>
            <p:cNvPr id="334" name="テキスト ボックス 333"/>
            <p:cNvSpPr txBox="1"/>
            <p:nvPr/>
          </p:nvSpPr>
          <p:spPr>
            <a:xfrm>
              <a:off x="2085843" y="2580873"/>
              <a:ext cx="228013" cy="157938"/>
            </a:xfrm>
            <a:prstGeom prst="rect">
              <a:avLst/>
            </a:prstGeom>
            <a:noFill/>
          </p:spPr>
          <p:txBody>
            <a:bodyPr wrap="square" rtlCol="0">
              <a:spAutoFit/>
            </a:bodyPr>
            <a:lstStyle/>
            <a:p>
              <a:pPr algn="ctr"/>
              <a:r>
                <a:rPr lang="en-US" altLang="ja-JP" sz="1400" dirty="0" smtClean="0"/>
                <a:t>4</a:t>
              </a:r>
              <a:endParaRPr kumimoji="1" lang="ja-JP" altLang="en-US" sz="1400" dirty="0"/>
            </a:p>
          </p:txBody>
        </p:sp>
      </p:grpSp>
      <p:grpSp>
        <p:nvGrpSpPr>
          <p:cNvPr id="335" name="グループ化 334"/>
          <p:cNvGrpSpPr/>
          <p:nvPr/>
        </p:nvGrpSpPr>
        <p:grpSpPr>
          <a:xfrm>
            <a:off x="6053872" y="2909077"/>
            <a:ext cx="1870928" cy="1679890"/>
            <a:chOff x="2085843" y="2148825"/>
            <a:chExt cx="960082" cy="862049"/>
          </a:xfrm>
        </p:grpSpPr>
        <p:sp>
          <p:nvSpPr>
            <p:cNvPr id="336" name="テキスト ボックス 335"/>
            <p:cNvSpPr txBox="1"/>
            <p:nvPr/>
          </p:nvSpPr>
          <p:spPr>
            <a:xfrm>
              <a:off x="2448347" y="2852936"/>
              <a:ext cx="228013" cy="157938"/>
            </a:xfrm>
            <a:prstGeom prst="rect">
              <a:avLst/>
            </a:prstGeom>
            <a:noFill/>
          </p:spPr>
          <p:txBody>
            <a:bodyPr wrap="square" rtlCol="0">
              <a:spAutoFit/>
            </a:bodyPr>
            <a:lstStyle/>
            <a:p>
              <a:pPr algn="ctr"/>
              <a:r>
                <a:rPr lang="en-US" altLang="ja-JP" sz="1400" dirty="0" smtClean="0"/>
                <a:t>4</a:t>
              </a:r>
              <a:endParaRPr kumimoji="1" lang="ja-JP" altLang="en-US" sz="1400" dirty="0"/>
            </a:p>
          </p:txBody>
        </p:sp>
        <p:sp>
          <p:nvSpPr>
            <p:cNvPr id="337" name="テキスト ボックス 336"/>
            <p:cNvSpPr txBox="1"/>
            <p:nvPr/>
          </p:nvSpPr>
          <p:spPr>
            <a:xfrm>
              <a:off x="2817912" y="2580873"/>
              <a:ext cx="228013" cy="157938"/>
            </a:xfrm>
            <a:prstGeom prst="rect">
              <a:avLst/>
            </a:prstGeom>
            <a:noFill/>
          </p:spPr>
          <p:txBody>
            <a:bodyPr wrap="square" rtlCol="0">
              <a:spAutoFit/>
            </a:bodyPr>
            <a:lstStyle/>
            <a:p>
              <a:pPr algn="ctr"/>
              <a:r>
                <a:rPr lang="en-US" altLang="ja-JP" sz="1400" dirty="0" smtClean="0"/>
                <a:t>3</a:t>
              </a:r>
              <a:endParaRPr kumimoji="1" lang="ja-JP" altLang="en-US" sz="1400" dirty="0"/>
            </a:p>
          </p:txBody>
        </p:sp>
        <p:sp>
          <p:nvSpPr>
            <p:cNvPr id="338" name="テキスト ボックス 337"/>
            <p:cNvSpPr txBox="1"/>
            <p:nvPr/>
          </p:nvSpPr>
          <p:spPr>
            <a:xfrm>
              <a:off x="2664429" y="2148825"/>
              <a:ext cx="303485" cy="157938"/>
            </a:xfrm>
            <a:prstGeom prst="rect">
              <a:avLst/>
            </a:prstGeom>
            <a:noFill/>
          </p:spPr>
          <p:txBody>
            <a:bodyPr wrap="square" rtlCol="0">
              <a:spAutoFit/>
            </a:bodyPr>
            <a:lstStyle/>
            <a:p>
              <a:pPr algn="ctr"/>
              <a:r>
                <a:rPr lang="en-US" altLang="ja-JP" sz="1400" dirty="0" smtClean="0"/>
                <a:t>13</a:t>
              </a:r>
              <a:endParaRPr kumimoji="1" lang="ja-JP" altLang="en-US" sz="1400" dirty="0"/>
            </a:p>
          </p:txBody>
        </p:sp>
        <p:sp>
          <p:nvSpPr>
            <p:cNvPr id="339" name="テキスト ボックス 338"/>
            <p:cNvSpPr txBox="1"/>
            <p:nvPr/>
          </p:nvSpPr>
          <p:spPr>
            <a:xfrm>
              <a:off x="2186120" y="2148825"/>
              <a:ext cx="228013" cy="157938"/>
            </a:xfrm>
            <a:prstGeom prst="rect">
              <a:avLst/>
            </a:prstGeom>
            <a:noFill/>
          </p:spPr>
          <p:txBody>
            <a:bodyPr wrap="square" rtlCol="0">
              <a:spAutoFit/>
            </a:bodyPr>
            <a:lstStyle/>
            <a:p>
              <a:pPr algn="ctr"/>
              <a:r>
                <a:rPr lang="en-US" altLang="ja-JP" sz="1400" dirty="0"/>
                <a:t>4</a:t>
              </a:r>
              <a:endParaRPr kumimoji="1" lang="ja-JP" altLang="en-US" sz="1400" dirty="0"/>
            </a:p>
          </p:txBody>
        </p:sp>
        <p:sp>
          <p:nvSpPr>
            <p:cNvPr id="340" name="テキスト ボックス 339"/>
            <p:cNvSpPr txBox="1"/>
            <p:nvPr/>
          </p:nvSpPr>
          <p:spPr>
            <a:xfrm>
              <a:off x="2085843" y="2580873"/>
              <a:ext cx="228013" cy="157938"/>
            </a:xfrm>
            <a:prstGeom prst="rect">
              <a:avLst/>
            </a:prstGeom>
            <a:noFill/>
          </p:spPr>
          <p:txBody>
            <a:bodyPr wrap="square" rtlCol="0">
              <a:spAutoFit/>
            </a:bodyPr>
            <a:lstStyle/>
            <a:p>
              <a:pPr algn="ctr"/>
              <a:r>
                <a:rPr lang="en-US" altLang="ja-JP" sz="1400" dirty="0" smtClean="0"/>
                <a:t>4</a:t>
              </a:r>
              <a:endParaRPr kumimoji="1" lang="ja-JP" altLang="en-US" sz="1400" dirty="0"/>
            </a:p>
          </p:txBody>
        </p:sp>
      </p:grpSp>
      <p:sp>
        <p:nvSpPr>
          <p:cNvPr id="11265" name="テキスト ボックス 11264"/>
          <p:cNvSpPr txBox="1"/>
          <p:nvPr/>
        </p:nvSpPr>
        <p:spPr>
          <a:xfrm>
            <a:off x="763126" y="1532032"/>
            <a:ext cx="1269322" cy="369332"/>
          </a:xfrm>
          <a:prstGeom prst="rect">
            <a:avLst/>
          </a:prstGeom>
          <a:noFill/>
        </p:spPr>
        <p:txBody>
          <a:bodyPr wrap="none" rtlCol="0">
            <a:spAutoFit/>
          </a:bodyPr>
          <a:lstStyle/>
          <a:p>
            <a:r>
              <a:rPr kumimoji="1" lang="en-US" altLang="ja-JP" dirty="0" smtClean="0"/>
              <a:t>[Yassen13]</a:t>
            </a:r>
            <a:endParaRPr kumimoji="1" lang="ja-JP" altLang="en-US" dirty="0"/>
          </a:p>
        </p:txBody>
      </p:sp>
      <p:sp>
        <p:nvSpPr>
          <p:cNvPr id="344" name="テキスト ボックス 343"/>
          <p:cNvSpPr txBox="1"/>
          <p:nvPr/>
        </p:nvSpPr>
        <p:spPr>
          <a:xfrm>
            <a:off x="1073019" y="3463331"/>
            <a:ext cx="649537" cy="369332"/>
          </a:xfrm>
          <a:prstGeom prst="rect">
            <a:avLst/>
          </a:prstGeom>
          <a:noFill/>
        </p:spPr>
        <p:txBody>
          <a:bodyPr wrap="none" rtlCol="0">
            <a:spAutoFit/>
          </a:bodyPr>
          <a:lstStyle/>
          <a:p>
            <a:r>
              <a:rPr kumimoji="1" lang="en-US" altLang="ja-JP" dirty="0" smtClean="0"/>
              <a:t>Ours</a:t>
            </a:r>
            <a:endParaRPr kumimoji="1" lang="ja-JP" altLang="en-US" dirty="0"/>
          </a:p>
        </p:txBody>
      </p:sp>
      <p:cxnSp>
        <p:nvCxnSpPr>
          <p:cNvPr id="345" name="直線コネクタ 344"/>
          <p:cNvCxnSpPr/>
          <p:nvPr/>
        </p:nvCxnSpPr>
        <p:spPr>
          <a:xfrm>
            <a:off x="785379" y="2684710"/>
            <a:ext cx="7111512" cy="0"/>
          </a:xfrm>
          <a:prstGeom prst="line">
            <a:avLst/>
          </a:prstGeom>
          <a:ln w="38100" cap="sq">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2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Sketch-based </a:t>
            </a:r>
            <a:r>
              <a:rPr kumimoji="1" lang="en-US" altLang="ja-JP" dirty="0" smtClean="0"/>
              <a:t>approach [Takayama13]</a:t>
            </a:r>
            <a:endParaRPr kumimoji="1" lang="ja-JP" altLang="en-US" dirty="0"/>
          </a:p>
        </p:txBody>
      </p:sp>
      <p:sp>
        <p:nvSpPr>
          <p:cNvPr id="4" name="コンテンツ プレースホルダー 3"/>
          <p:cNvSpPr>
            <a:spLocks noGrp="1"/>
          </p:cNvSpPr>
          <p:nvPr>
            <p:ph idx="1"/>
          </p:nvPr>
        </p:nvSpPr>
        <p:spPr>
          <a:xfrm>
            <a:off x="4145132" y="1028700"/>
            <a:ext cx="4998868" cy="3429001"/>
          </a:xfrm>
        </p:spPr>
        <p:txBody>
          <a:bodyPr>
            <a:normAutofit/>
          </a:bodyPr>
          <a:lstStyle/>
          <a:p>
            <a:pPr marL="0" indent="0">
              <a:buNone/>
            </a:pPr>
            <a:r>
              <a:rPr kumimoji="1" lang="en-US" altLang="ja-JP" dirty="0" smtClean="0">
                <a:sym typeface="Wingdings" panose="05000000000000000000" pitchFamily="2" charset="2"/>
              </a:rPr>
              <a:t>  User:</a:t>
            </a:r>
          </a:p>
          <a:p>
            <a:pPr lvl="1"/>
            <a:r>
              <a:rPr kumimoji="1" lang="en-US" altLang="ja-JP" dirty="0" smtClean="0">
                <a:sym typeface="Wingdings" panose="05000000000000000000" pitchFamily="2" charset="2"/>
              </a:rPr>
              <a:t>Sketches curves  N-sided patches</a:t>
            </a:r>
          </a:p>
          <a:p>
            <a:pPr lvl="1"/>
            <a:r>
              <a:rPr kumimoji="1" lang="en-US" altLang="ja-JP" dirty="0" smtClean="0">
                <a:sym typeface="Wingdings" panose="05000000000000000000" pitchFamily="2" charset="2"/>
              </a:rPr>
              <a:t>Specifies num of edge subdiv</a:t>
            </a:r>
          </a:p>
          <a:p>
            <a:pPr marL="0" indent="0">
              <a:buNone/>
            </a:pPr>
            <a:r>
              <a:rPr kumimoji="1" lang="en-US" altLang="ja-JP" dirty="0" smtClean="0">
                <a:sym typeface="Wingdings" panose="05000000000000000000" pitchFamily="2" charset="2"/>
              </a:rPr>
              <a:t>  System:</a:t>
            </a:r>
          </a:p>
          <a:p>
            <a:pPr lvl="1"/>
            <a:r>
              <a:rPr kumimoji="1" lang="en-US" altLang="ja-JP" dirty="0" smtClean="0">
                <a:sym typeface="Wingdings" panose="05000000000000000000" pitchFamily="2" charset="2"/>
              </a:rPr>
              <a:t>Quadrangulates each patch</a:t>
            </a:r>
          </a:p>
          <a:p>
            <a:pPr lvl="1"/>
            <a:endParaRPr kumimoji="1" lang="en-US" altLang="ja-JP" dirty="0" smtClean="0">
              <a:sym typeface="Wingdings" panose="05000000000000000000" pitchFamily="2" charset="2"/>
            </a:endParaRPr>
          </a:p>
        </p:txBody>
      </p:sp>
      <p:sp>
        <p:nvSpPr>
          <p:cNvPr id="7" name="スライド番号プレースホルダー 6"/>
          <p:cNvSpPr>
            <a:spLocks noGrp="1"/>
          </p:cNvSpPr>
          <p:nvPr>
            <p:ph type="sldNum" sz="quarter" idx="12"/>
          </p:nvPr>
        </p:nvSpPr>
        <p:spPr/>
        <p:txBody>
          <a:bodyPr/>
          <a:lstStyle/>
          <a:p>
            <a:fld id="{6D05909F-73A9-412E-9C0F-A163E6110097}" type="slidenum">
              <a:rPr lang="en-US" smtClean="0"/>
              <a:pPr/>
              <a:t>4</a:t>
            </a:fld>
            <a:endParaRPr lang="en-US" dirty="0"/>
          </a:p>
        </p:txBody>
      </p:sp>
      <p:sp>
        <p:nvSpPr>
          <p:cNvPr id="3" name="日付プレースホルダー 2"/>
          <p:cNvSpPr>
            <a:spLocks noGrp="1"/>
          </p:cNvSpPr>
          <p:nvPr>
            <p:ph type="dt" sz="half" idx="13"/>
          </p:nvPr>
        </p:nvSpPr>
        <p:spPr/>
        <p:txBody>
          <a:bodyPr/>
          <a:lstStyle/>
          <a:p>
            <a:r>
              <a:rPr lang="en-US" altLang="ja-JP" smtClean="0"/>
              <a:t>10 July 2014</a:t>
            </a:r>
            <a:endParaRPr lang="en-US" dirty="0"/>
          </a:p>
        </p:txBody>
      </p:sp>
      <p:sp>
        <p:nvSpPr>
          <p:cNvPr id="5" name="フッター プレースホルダー 4"/>
          <p:cNvSpPr>
            <a:spLocks noGrp="1"/>
          </p:cNvSpPr>
          <p:nvPr>
            <p:ph type="ftr" sz="quarter" idx="14"/>
          </p:nvPr>
        </p:nvSpPr>
        <p:spPr/>
        <p:txBody>
          <a:bodyPr/>
          <a:lstStyle/>
          <a:p>
            <a:r>
              <a:rPr lang="en-US" smtClean="0"/>
              <a:t>Kenshi Takayama</a:t>
            </a:r>
            <a:endParaRPr lang="en-US" dirty="0"/>
          </a:p>
        </p:txBody>
      </p:sp>
      <p:sp>
        <p:nvSpPr>
          <p:cNvPr id="25" name="フリーフォーム 24"/>
          <p:cNvSpPr/>
          <p:nvPr/>
        </p:nvSpPr>
        <p:spPr>
          <a:xfrm>
            <a:off x="2067877" y="2751788"/>
            <a:ext cx="1947553" cy="1603169"/>
          </a:xfrm>
          <a:custGeom>
            <a:avLst/>
            <a:gdLst>
              <a:gd name="connsiteX0" fmla="*/ 326571 w 1947553"/>
              <a:gd name="connsiteY0" fmla="*/ 0 h 1603169"/>
              <a:gd name="connsiteX1" fmla="*/ 213756 w 1947553"/>
              <a:gd name="connsiteY1" fmla="*/ 736271 h 1603169"/>
              <a:gd name="connsiteX2" fmla="*/ 0 w 1947553"/>
              <a:gd name="connsiteY2" fmla="*/ 1591294 h 1603169"/>
              <a:gd name="connsiteX3" fmla="*/ 374073 w 1947553"/>
              <a:gd name="connsiteY3" fmla="*/ 1603169 h 1603169"/>
              <a:gd name="connsiteX4" fmla="*/ 914400 w 1947553"/>
              <a:gd name="connsiteY4" fmla="*/ 1466603 h 1603169"/>
              <a:gd name="connsiteX5" fmla="*/ 1401288 w 1947553"/>
              <a:gd name="connsiteY5" fmla="*/ 1128156 h 1603169"/>
              <a:gd name="connsiteX6" fmla="*/ 1715984 w 1947553"/>
              <a:gd name="connsiteY6" fmla="*/ 736271 h 1603169"/>
              <a:gd name="connsiteX7" fmla="*/ 1947553 w 1947553"/>
              <a:gd name="connsiteY7" fmla="*/ 154380 h 1603169"/>
              <a:gd name="connsiteX8" fmla="*/ 1484416 w 1947553"/>
              <a:gd name="connsiteY8" fmla="*/ 0 h 1603169"/>
              <a:gd name="connsiteX9" fmla="*/ 326571 w 1947553"/>
              <a:gd name="connsiteY9" fmla="*/ 0 h 160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7553" h="1603169">
                <a:moveTo>
                  <a:pt x="326571" y="0"/>
                </a:moveTo>
                <a:lnTo>
                  <a:pt x="213756" y="736271"/>
                </a:lnTo>
                <a:lnTo>
                  <a:pt x="0" y="1591294"/>
                </a:lnTo>
                <a:lnTo>
                  <a:pt x="374073" y="1603169"/>
                </a:lnTo>
                <a:lnTo>
                  <a:pt x="914400" y="1466603"/>
                </a:lnTo>
                <a:lnTo>
                  <a:pt x="1401288" y="1128156"/>
                </a:lnTo>
                <a:lnTo>
                  <a:pt x="1715984" y="736271"/>
                </a:lnTo>
                <a:lnTo>
                  <a:pt x="1947553" y="154380"/>
                </a:lnTo>
                <a:lnTo>
                  <a:pt x="1484416" y="0"/>
                </a:lnTo>
                <a:lnTo>
                  <a:pt x="326571" y="0"/>
                </a:lnTo>
                <a:close/>
              </a:path>
            </a:pathLst>
          </a:custGeom>
          <a:solidFill>
            <a:schemeClr val="accent3">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フリーフォーム 25"/>
          <p:cNvSpPr/>
          <p:nvPr/>
        </p:nvSpPr>
        <p:spPr>
          <a:xfrm>
            <a:off x="2047301" y="1129570"/>
            <a:ext cx="2238499" cy="1721922"/>
          </a:xfrm>
          <a:custGeom>
            <a:avLst/>
            <a:gdLst>
              <a:gd name="connsiteX0" fmla="*/ 0 w 2238499"/>
              <a:gd name="connsiteY0" fmla="*/ 255319 h 1721922"/>
              <a:gd name="connsiteX1" fmla="*/ 273133 w 2238499"/>
              <a:gd name="connsiteY1" fmla="*/ 635329 h 1721922"/>
              <a:gd name="connsiteX2" fmla="*/ 391886 w 2238499"/>
              <a:gd name="connsiteY2" fmla="*/ 1009402 h 1721922"/>
              <a:gd name="connsiteX3" fmla="*/ 362198 w 2238499"/>
              <a:gd name="connsiteY3" fmla="*/ 1609106 h 1721922"/>
              <a:gd name="connsiteX4" fmla="*/ 920338 w 2238499"/>
              <a:gd name="connsiteY4" fmla="*/ 1591293 h 1721922"/>
              <a:gd name="connsiteX5" fmla="*/ 1520042 w 2238499"/>
              <a:gd name="connsiteY5" fmla="*/ 1597231 h 1721922"/>
              <a:gd name="connsiteX6" fmla="*/ 1971304 w 2238499"/>
              <a:gd name="connsiteY6" fmla="*/ 1721922 h 1721922"/>
              <a:gd name="connsiteX7" fmla="*/ 2202873 w 2238499"/>
              <a:gd name="connsiteY7" fmla="*/ 1187532 h 1721922"/>
              <a:gd name="connsiteX8" fmla="*/ 2238499 w 2238499"/>
              <a:gd name="connsiteY8" fmla="*/ 849085 h 1721922"/>
              <a:gd name="connsiteX9" fmla="*/ 2179122 w 2238499"/>
              <a:gd name="connsiteY9" fmla="*/ 267194 h 1721922"/>
              <a:gd name="connsiteX10" fmla="*/ 1246909 w 2238499"/>
              <a:gd name="connsiteY10" fmla="*/ 29688 h 1721922"/>
              <a:gd name="connsiteX11" fmla="*/ 748146 w 2238499"/>
              <a:gd name="connsiteY11" fmla="*/ 0 h 1721922"/>
              <a:gd name="connsiteX12" fmla="*/ 285008 w 2238499"/>
              <a:gd name="connsiteY12" fmla="*/ 100940 h 1721922"/>
              <a:gd name="connsiteX13" fmla="*/ 0 w 2238499"/>
              <a:gd name="connsiteY13" fmla="*/ 255319 h 17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8499" h="1721922">
                <a:moveTo>
                  <a:pt x="0" y="255319"/>
                </a:moveTo>
                <a:lnTo>
                  <a:pt x="273133" y="635329"/>
                </a:lnTo>
                <a:lnTo>
                  <a:pt x="391886" y="1009402"/>
                </a:lnTo>
                <a:lnTo>
                  <a:pt x="362198" y="1609106"/>
                </a:lnTo>
                <a:lnTo>
                  <a:pt x="920338" y="1591293"/>
                </a:lnTo>
                <a:lnTo>
                  <a:pt x="1520042" y="1597231"/>
                </a:lnTo>
                <a:lnTo>
                  <a:pt x="1971304" y="1721922"/>
                </a:lnTo>
                <a:lnTo>
                  <a:pt x="2202873" y="1187532"/>
                </a:lnTo>
                <a:lnTo>
                  <a:pt x="2238499" y="849085"/>
                </a:lnTo>
                <a:lnTo>
                  <a:pt x="2179122" y="267194"/>
                </a:lnTo>
                <a:lnTo>
                  <a:pt x="1246909" y="29688"/>
                </a:lnTo>
                <a:lnTo>
                  <a:pt x="748146" y="0"/>
                </a:lnTo>
                <a:lnTo>
                  <a:pt x="285008" y="100940"/>
                </a:lnTo>
                <a:lnTo>
                  <a:pt x="0" y="255319"/>
                </a:lnTo>
                <a:close/>
              </a:path>
            </a:pathLst>
          </a:custGeom>
          <a:solidFill>
            <a:schemeClr val="accent1">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フリーフォーム 26"/>
          <p:cNvSpPr/>
          <p:nvPr/>
        </p:nvSpPr>
        <p:spPr>
          <a:xfrm>
            <a:off x="322204" y="1403939"/>
            <a:ext cx="2084120" cy="2951018"/>
          </a:xfrm>
          <a:custGeom>
            <a:avLst/>
            <a:gdLst>
              <a:gd name="connsiteX0" fmla="*/ 350322 w 2084120"/>
              <a:gd name="connsiteY0" fmla="*/ 95003 h 2951018"/>
              <a:gd name="connsiteX1" fmla="*/ 35626 w 2084120"/>
              <a:gd name="connsiteY1" fmla="*/ 825335 h 2951018"/>
              <a:gd name="connsiteX2" fmla="*/ 0 w 2084120"/>
              <a:gd name="connsiteY2" fmla="*/ 1270660 h 2951018"/>
              <a:gd name="connsiteX3" fmla="*/ 83128 w 2084120"/>
              <a:gd name="connsiteY3" fmla="*/ 1721922 h 2951018"/>
              <a:gd name="connsiteX4" fmla="*/ 273133 w 2084120"/>
              <a:gd name="connsiteY4" fmla="*/ 2143496 h 2951018"/>
              <a:gd name="connsiteX5" fmla="*/ 700644 w 2084120"/>
              <a:gd name="connsiteY5" fmla="*/ 2173184 h 2951018"/>
              <a:gd name="connsiteX6" fmla="*/ 1110343 w 2084120"/>
              <a:gd name="connsiteY6" fmla="*/ 2392878 h 2951018"/>
              <a:gd name="connsiteX7" fmla="*/ 1573481 w 2084120"/>
              <a:gd name="connsiteY7" fmla="*/ 2867891 h 2951018"/>
              <a:gd name="connsiteX8" fmla="*/ 1751611 w 2084120"/>
              <a:gd name="connsiteY8" fmla="*/ 2951018 h 2951018"/>
              <a:gd name="connsiteX9" fmla="*/ 2072244 w 2084120"/>
              <a:gd name="connsiteY9" fmla="*/ 1383475 h 2951018"/>
              <a:gd name="connsiteX10" fmla="*/ 2084120 w 2084120"/>
              <a:gd name="connsiteY10" fmla="*/ 688769 h 2951018"/>
              <a:gd name="connsiteX11" fmla="*/ 1935678 w 2084120"/>
              <a:gd name="connsiteY11" fmla="*/ 308759 h 2951018"/>
              <a:gd name="connsiteX12" fmla="*/ 1704109 w 2084120"/>
              <a:gd name="connsiteY12" fmla="*/ 0 h 2951018"/>
              <a:gd name="connsiteX13" fmla="*/ 1217221 w 2084120"/>
              <a:gd name="connsiteY13" fmla="*/ 184068 h 2951018"/>
              <a:gd name="connsiteX14" fmla="*/ 748146 w 2084120"/>
              <a:gd name="connsiteY14" fmla="*/ 190005 h 2951018"/>
              <a:gd name="connsiteX15" fmla="*/ 350322 w 2084120"/>
              <a:gd name="connsiteY15" fmla="*/ 95003 h 29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4120" h="2951018">
                <a:moveTo>
                  <a:pt x="350322" y="95003"/>
                </a:moveTo>
                <a:lnTo>
                  <a:pt x="35626" y="825335"/>
                </a:lnTo>
                <a:lnTo>
                  <a:pt x="0" y="1270660"/>
                </a:lnTo>
                <a:lnTo>
                  <a:pt x="83128" y="1721922"/>
                </a:lnTo>
                <a:lnTo>
                  <a:pt x="273133" y="2143496"/>
                </a:lnTo>
                <a:lnTo>
                  <a:pt x="700644" y="2173184"/>
                </a:lnTo>
                <a:lnTo>
                  <a:pt x="1110343" y="2392878"/>
                </a:lnTo>
                <a:lnTo>
                  <a:pt x="1573481" y="2867891"/>
                </a:lnTo>
                <a:lnTo>
                  <a:pt x="1751611" y="2951018"/>
                </a:lnTo>
                <a:lnTo>
                  <a:pt x="2072244" y="1383475"/>
                </a:lnTo>
                <a:lnTo>
                  <a:pt x="2084120" y="688769"/>
                </a:lnTo>
                <a:lnTo>
                  <a:pt x="1935678" y="308759"/>
                </a:lnTo>
                <a:lnTo>
                  <a:pt x="1704109" y="0"/>
                </a:lnTo>
                <a:lnTo>
                  <a:pt x="1217221" y="184068"/>
                </a:lnTo>
                <a:lnTo>
                  <a:pt x="748146" y="190005"/>
                </a:lnTo>
                <a:lnTo>
                  <a:pt x="350322" y="95003"/>
                </a:lnTo>
                <a:close/>
              </a:path>
            </a:pathLst>
          </a:custGeom>
          <a:solidFill>
            <a:schemeClr val="tx2">
              <a:lumMod val="20000"/>
              <a:lumOff val="8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フリーフォーム 27"/>
          <p:cNvSpPr/>
          <p:nvPr/>
        </p:nvSpPr>
        <p:spPr>
          <a:xfrm>
            <a:off x="300974" y="1507983"/>
            <a:ext cx="380459" cy="2018805"/>
          </a:xfrm>
          <a:custGeom>
            <a:avLst/>
            <a:gdLst>
              <a:gd name="connsiteX0" fmla="*/ 380459 w 380459"/>
              <a:gd name="connsiteY0" fmla="*/ 0 h 2018805"/>
              <a:gd name="connsiteX1" fmla="*/ 449 w 380459"/>
              <a:gd name="connsiteY1" fmla="*/ 1092530 h 2018805"/>
              <a:gd name="connsiteX2" fmla="*/ 297332 w 380459"/>
              <a:gd name="connsiteY2" fmla="*/ 2018805 h 2018805"/>
            </a:gdLst>
            <a:ahLst/>
            <a:cxnLst>
              <a:cxn ang="0">
                <a:pos x="connsiteX0" y="connsiteY0"/>
              </a:cxn>
              <a:cxn ang="0">
                <a:pos x="connsiteX1" y="connsiteY1"/>
              </a:cxn>
              <a:cxn ang="0">
                <a:pos x="connsiteX2" y="connsiteY2"/>
              </a:cxn>
            </a:cxnLst>
            <a:rect l="l" t="t" r="r" b="b"/>
            <a:pathLst>
              <a:path w="380459" h="2018805">
                <a:moveTo>
                  <a:pt x="380459" y="0"/>
                </a:moveTo>
                <a:cubicBezTo>
                  <a:pt x="197381" y="378031"/>
                  <a:pt x="14303" y="756063"/>
                  <a:pt x="449" y="1092530"/>
                </a:cubicBezTo>
                <a:cubicBezTo>
                  <a:pt x="-13405" y="1428997"/>
                  <a:pt x="297332" y="2018805"/>
                  <a:pt x="297332" y="2018805"/>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2034045" y="1418766"/>
            <a:ext cx="386146" cy="2923883"/>
          </a:xfrm>
          <a:custGeom>
            <a:avLst/>
            <a:gdLst>
              <a:gd name="connsiteX0" fmla="*/ 0 w 386146"/>
              <a:gd name="connsiteY0" fmla="*/ 0 h 3152898"/>
              <a:gd name="connsiteX1" fmla="*/ 385948 w 386146"/>
              <a:gd name="connsiteY1" fmla="*/ 979714 h 3152898"/>
              <a:gd name="connsiteX2" fmla="*/ 41564 w 386146"/>
              <a:gd name="connsiteY2" fmla="*/ 3152898 h 3152898"/>
            </a:gdLst>
            <a:ahLst/>
            <a:cxnLst>
              <a:cxn ang="0">
                <a:pos x="connsiteX0" y="connsiteY0"/>
              </a:cxn>
              <a:cxn ang="0">
                <a:pos x="connsiteX1" y="connsiteY1"/>
              </a:cxn>
              <a:cxn ang="0">
                <a:pos x="connsiteX2" y="connsiteY2"/>
              </a:cxn>
            </a:cxnLst>
            <a:rect l="l" t="t" r="r" b="b"/>
            <a:pathLst>
              <a:path w="386146" h="3152898">
                <a:moveTo>
                  <a:pt x="0" y="0"/>
                </a:moveTo>
                <a:cubicBezTo>
                  <a:pt x="189510" y="227115"/>
                  <a:pt x="379021" y="454231"/>
                  <a:pt x="385948" y="979714"/>
                </a:cubicBezTo>
                <a:cubicBezTo>
                  <a:pt x="392875" y="1505197"/>
                  <a:pt x="217219" y="2329047"/>
                  <a:pt x="41564" y="3152898"/>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693309" y="1395167"/>
            <a:ext cx="1318161" cy="184115"/>
          </a:xfrm>
          <a:custGeom>
            <a:avLst/>
            <a:gdLst>
              <a:gd name="connsiteX0" fmla="*/ 0 w 1318161"/>
              <a:gd name="connsiteY0" fmla="*/ 124691 h 184115"/>
              <a:gd name="connsiteX1" fmla="*/ 736270 w 1318161"/>
              <a:gd name="connsiteY1" fmla="*/ 178130 h 184115"/>
              <a:gd name="connsiteX2" fmla="*/ 1318161 w 1318161"/>
              <a:gd name="connsiteY2" fmla="*/ 0 h 184115"/>
            </a:gdLst>
            <a:ahLst/>
            <a:cxnLst>
              <a:cxn ang="0">
                <a:pos x="connsiteX0" y="connsiteY0"/>
              </a:cxn>
              <a:cxn ang="0">
                <a:pos x="connsiteX1" y="connsiteY1"/>
              </a:cxn>
              <a:cxn ang="0">
                <a:pos x="connsiteX2" y="connsiteY2"/>
              </a:cxn>
            </a:cxnLst>
            <a:rect l="l" t="t" r="r" b="b"/>
            <a:pathLst>
              <a:path w="1318161" h="184115">
                <a:moveTo>
                  <a:pt x="0" y="124691"/>
                </a:moveTo>
                <a:cubicBezTo>
                  <a:pt x="258288" y="161801"/>
                  <a:pt x="516577" y="198912"/>
                  <a:pt x="736270" y="178130"/>
                </a:cubicBezTo>
                <a:cubicBezTo>
                  <a:pt x="955963" y="157348"/>
                  <a:pt x="1137062" y="78674"/>
                  <a:pt x="1318161"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618279" y="3538424"/>
            <a:ext cx="1468219" cy="807761"/>
          </a:xfrm>
          <a:custGeom>
            <a:avLst/>
            <a:gdLst>
              <a:gd name="connsiteX0" fmla="*/ 0 w 1425039"/>
              <a:gd name="connsiteY0" fmla="*/ 1863 h 809385"/>
              <a:gd name="connsiteX1" fmla="*/ 748146 w 1425039"/>
              <a:gd name="connsiteY1" fmla="*/ 126554 h 809385"/>
              <a:gd name="connsiteX2" fmla="*/ 1425039 w 1425039"/>
              <a:gd name="connsiteY2" fmla="*/ 809385 h 809385"/>
              <a:gd name="connsiteX0" fmla="*/ 0 w 1425039"/>
              <a:gd name="connsiteY0" fmla="*/ 1863 h 809385"/>
              <a:gd name="connsiteX1" fmla="*/ 748146 w 1425039"/>
              <a:gd name="connsiteY1" fmla="*/ 126554 h 809385"/>
              <a:gd name="connsiteX2" fmla="*/ 1425039 w 1425039"/>
              <a:gd name="connsiteY2" fmla="*/ 809385 h 809385"/>
              <a:gd name="connsiteX0" fmla="*/ 0 w 1425039"/>
              <a:gd name="connsiteY0" fmla="*/ 239 h 807761"/>
              <a:gd name="connsiteX1" fmla="*/ 700645 w 1425039"/>
              <a:gd name="connsiteY1" fmla="*/ 202120 h 807761"/>
              <a:gd name="connsiteX2" fmla="*/ 1425039 w 1425039"/>
              <a:gd name="connsiteY2" fmla="*/ 807761 h 807761"/>
              <a:gd name="connsiteX0" fmla="*/ 0 w 1425039"/>
              <a:gd name="connsiteY0" fmla="*/ 239 h 807761"/>
              <a:gd name="connsiteX1" fmla="*/ 700645 w 1425039"/>
              <a:gd name="connsiteY1" fmla="*/ 202120 h 807761"/>
              <a:gd name="connsiteX2" fmla="*/ 1425039 w 1425039"/>
              <a:gd name="connsiteY2" fmla="*/ 807761 h 807761"/>
            </a:gdLst>
            <a:ahLst/>
            <a:cxnLst>
              <a:cxn ang="0">
                <a:pos x="connsiteX0" y="connsiteY0"/>
              </a:cxn>
              <a:cxn ang="0">
                <a:pos x="connsiteX1" y="connsiteY1"/>
              </a:cxn>
              <a:cxn ang="0">
                <a:pos x="connsiteX2" y="connsiteY2"/>
              </a:cxn>
            </a:cxnLst>
            <a:rect l="l" t="t" r="r" b="b"/>
            <a:pathLst>
              <a:path w="1425039" h="807761">
                <a:moveTo>
                  <a:pt x="0" y="239"/>
                </a:moveTo>
                <a:cubicBezTo>
                  <a:pt x="255320" y="-4709"/>
                  <a:pt x="463139" y="67533"/>
                  <a:pt x="700645" y="202120"/>
                </a:cubicBezTo>
                <a:cubicBezTo>
                  <a:pt x="938152" y="336707"/>
                  <a:pt x="1021279" y="646455"/>
                  <a:pt x="1425039" y="807761"/>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1940218" y="1133642"/>
            <a:ext cx="2280062" cy="291214"/>
          </a:xfrm>
          <a:custGeom>
            <a:avLst/>
            <a:gdLst>
              <a:gd name="connsiteX0" fmla="*/ 0 w 2280062"/>
              <a:gd name="connsiteY0" fmla="*/ 291214 h 291214"/>
              <a:gd name="connsiteX1" fmla="*/ 973777 w 2280062"/>
              <a:gd name="connsiteY1" fmla="*/ 268 h 291214"/>
              <a:gd name="connsiteX2" fmla="*/ 2280062 w 2280062"/>
              <a:gd name="connsiteY2" fmla="*/ 249650 h 291214"/>
            </a:gdLst>
            <a:ahLst/>
            <a:cxnLst>
              <a:cxn ang="0">
                <a:pos x="connsiteX0" y="connsiteY0"/>
              </a:cxn>
              <a:cxn ang="0">
                <a:pos x="connsiteX1" y="connsiteY1"/>
              </a:cxn>
              <a:cxn ang="0">
                <a:pos x="connsiteX2" y="connsiteY2"/>
              </a:cxn>
            </a:cxnLst>
            <a:rect l="l" t="t" r="r" b="b"/>
            <a:pathLst>
              <a:path w="2280062" h="291214">
                <a:moveTo>
                  <a:pt x="0" y="291214"/>
                </a:moveTo>
                <a:cubicBezTo>
                  <a:pt x="296883" y="149204"/>
                  <a:pt x="593767" y="7195"/>
                  <a:pt x="973777" y="268"/>
                </a:cubicBezTo>
                <a:cubicBezTo>
                  <a:pt x="1353787" y="-6659"/>
                  <a:pt x="1816924" y="121495"/>
                  <a:pt x="2280062" y="24965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2397421" y="2725205"/>
            <a:ext cx="1620982" cy="160317"/>
          </a:xfrm>
          <a:custGeom>
            <a:avLst/>
            <a:gdLst>
              <a:gd name="connsiteX0" fmla="*/ 0 w 1620982"/>
              <a:gd name="connsiteY0" fmla="*/ 0 h 160317"/>
              <a:gd name="connsiteX1" fmla="*/ 985652 w 1620982"/>
              <a:gd name="connsiteY1" fmla="*/ 11876 h 160317"/>
              <a:gd name="connsiteX2" fmla="*/ 1620982 w 1620982"/>
              <a:gd name="connsiteY2" fmla="*/ 160317 h 160317"/>
            </a:gdLst>
            <a:ahLst/>
            <a:cxnLst>
              <a:cxn ang="0">
                <a:pos x="connsiteX0" y="connsiteY0"/>
              </a:cxn>
              <a:cxn ang="0">
                <a:pos x="connsiteX1" y="connsiteY1"/>
              </a:cxn>
              <a:cxn ang="0">
                <a:pos x="connsiteX2" y="connsiteY2"/>
              </a:cxn>
            </a:cxnLst>
            <a:rect l="l" t="t" r="r" b="b"/>
            <a:pathLst>
              <a:path w="1620982" h="160317">
                <a:moveTo>
                  <a:pt x="0" y="0"/>
                </a:moveTo>
                <a:lnTo>
                  <a:pt x="985652" y="11876"/>
                </a:lnTo>
                <a:cubicBezTo>
                  <a:pt x="1255816" y="38596"/>
                  <a:pt x="1438399" y="99456"/>
                  <a:pt x="1620982" y="160317"/>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4000586" y="1404118"/>
            <a:ext cx="288782" cy="1502139"/>
          </a:xfrm>
          <a:custGeom>
            <a:avLst/>
            <a:gdLst>
              <a:gd name="connsiteX0" fmla="*/ 231569 w 288782"/>
              <a:gd name="connsiteY0" fmla="*/ 0 h 1472541"/>
              <a:gd name="connsiteX1" fmla="*/ 273133 w 288782"/>
              <a:gd name="connsiteY1" fmla="*/ 730333 h 1472541"/>
              <a:gd name="connsiteX2" fmla="*/ 0 w 288782"/>
              <a:gd name="connsiteY2" fmla="*/ 1472541 h 1472541"/>
            </a:gdLst>
            <a:ahLst/>
            <a:cxnLst>
              <a:cxn ang="0">
                <a:pos x="connsiteX0" y="connsiteY0"/>
              </a:cxn>
              <a:cxn ang="0">
                <a:pos x="connsiteX1" y="connsiteY1"/>
              </a:cxn>
              <a:cxn ang="0">
                <a:pos x="connsiteX2" y="connsiteY2"/>
              </a:cxn>
            </a:cxnLst>
            <a:rect l="l" t="t" r="r" b="b"/>
            <a:pathLst>
              <a:path w="288782" h="1472541">
                <a:moveTo>
                  <a:pt x="231569" y="0"/>
                </a:moveTo>
                <a:cubicBezTo>
                  <a:pt x="271648" y="242455"/>
                  <a:pt x="311728" y="484910"/>
                  <a:pt x="273133" y="730333"/>
                </a:cubicBezTo>
                <a:cubicBezTo>
                  <a:pt x="234538" y="975756"/>
                  <a:pt x="117269" y="1224148"/>
                  <a:pt x="0" y="1472541"/>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2093811" y="2915208"/>
            <a:ext cx="1907565" cy="1448080"/>
          </a:xfrm>
          <a:custGeom>
            <a:avLst/>
            <a:gdLst>
              <a:gd name="connsiteX0" fmla="*/ 0 w 1965366"/>
              <a:gd name="connsiteY0" fmla="*/ 1425038 h 1425038"/>
              <a:gd name="connsiteX1" fmla="*/ 1377538 w 1965366"/>
              <a:gd name="connsiteY1" fmla="*/ 991589 h 1425038"/>
              <a:gd name="connsiteX2" fmla="*/ 1965366 w 1965366"/>
              <a:gd name="connsiteY2" fmla="*/ 0 h 1425038"/>
              <a:gd name="connsiteX0" fmla="*/ 0 w 1965366"/>
              <a:gd name="connsiteY0" fmla="*/ 1425038 h 1448080"/>
              <a:gd name="connsiteX1" fmla="*/ 1377538 w 1965366"/>
              <a:gd name="connsiteY1" fmla="*/ 991589 h 1448080"/>
              <a:gd name="connsiteX2" fmla="*/ 1965366 w 1965366"/>
              <a:gd name="connsiteY2" fmla="*/ 0 h 1448080"/>
            </a:gdLst>
            <a:ahLst/>
            <a:cxnLst>
              <a:cxn ang="0">
                <a:pos x="connsiteX0" y="connsiteY0"/>
              </a:cxn>
              <a:cxn ang="0">
                <a:pos x="connsiteX1" y="connsiteY1"/>
              </a:cxn>
              <a:cxn ang="0">
                <a:pos x="connsiteX2" y="connsiteY2"/>
              </a:cxn>
            </a:cxnLst>
            <a:rect l="l" t="t" r="r" b="b"/>
            <a:pathLst>
              <a:path w="1965366" h="1448080">
                <a:moveTo>
                  <a:pt x="0" y="1425038"/>
                </a:moveTo>
                <a:cubicBezTo>
                  <a:pt x="608115" y="1534884"/>
                  <a:pt x="1049977" y="1229095"/>
                  <a:pt x="1377538" y="991589"/>
                </a:cubicBezTo>
                <a:cubicBezTo>
                  <a:pt x="1705099" y="754083"/>
                  <a:pt x="1835232" y="377041"/>
                  <a:pt x="1965366"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310329" y="1547115"/>
            <a:ext cx="2072244" cy="2512760"/>
            <a:chOff x="310329" y="1547115"/>
            <a:chExt cx="2072244" cy="2512760"/>
          </a:xfrm>
        </p:grpSpPr>
        <p:grpSp>
          <p:nvGrpSpPr>
            <p:cNvPr id="36" name="グループ化 35"/>
            <p:cNvGrpSpPr/>
            <p:nvPr/>
          </p:nvGrpSpPr>
          <p:grpSpPr>
            <a:xfrm>
              <a:off x="310329" y="1736448"/>
              <a:ext cx="2072244" cy="2080507"/>
              <a:chOff x="2339439" y="2511631"/>
              <a:chExt cx="2072244" cy="2080507"/>
            </a:xfrm>
          </p:grpSpPr>
          <p:sp>
            <p:nvSpPr>
              <p:cNvPr id="37" name="フリーフォーム 36"/>
              <p:cNvSpPr/>
              <p:nvPr/>
            </p:nvSpPr>
            <p:spPr>
              <a:xfrm>
                <a:off x="2499967" y="4008430"/>
                <a:ext cx="1711275" cy="583708"/>
              </a:xfrm>
              <a:custGeom>
                <a:avLst/>
                <a:gdLst>
                  <a:gd name="connsiteX0" fmla="*/ 0 w 1745672"/>
                  <a:gd name="connsiteY0" fmla="*/ 0 h 670956"/>
                  <a:gd name="connsiteX1" fmla="*/ 997527 w 1745672"/>
                  <a:gd name="connsiteY1" fmla="*/ 124691 h 670956"/>
                  <a:gd name="connsiteX2" fmla="*/ 1745672 w 1745672"/>
                  <a:gd name="connsiteY2" fmla="*/ 670956 h 670956"/>
                </a:gdLst>
                <a:ahLst/>
                <a:cxnLst>
                  <a:cxn ang="0">
                    <a:pos x="connsiteX0" y="connsiteY0"/>
                  </a:cxn>
                  <a:cxn ang="0">
                    <a:pos x="connsiteX1" y="connsiteY1"/>
                  </a:cxn>
                  <a:cxn ang="0">
                    <a:pos x="connsiteX2" y="connsiteY2"/>
                  </a:cxn>
                </a:cxnLst>
                <a:rect l="l" t="t" r="r" b="b"/>
                <a:pathLst>
                  <a:path w="1745672" h="670956">
                    <a:moveTo>
                      <a:pt x="0" y="0"/>
                    </a:moveTo>
                    <a:cubicBezTo>
                      <a:pt x="353291" y="6432"/>
                      <a:pt x="706582" y="12865"/>
                      <a:pt x="997527" y="124691"/>
                    </a:cubicBezTo>
                    <a:cubicBezTo>
                      <a:pt x="1288472" y="236517"/>
                      <a:pt x="1517072" y="453736"/>
                      <a:pt x="1745672" y="670956"/>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2378346" y="3676935"/>
                <a:ext cx="1958272" cy="310095"/>
              </a:xfrm>
              <a:custGeom>
                <a:avLst/>
                <a:gdLst>
                  <a:gd name="connsiteX0" fmla="*/ 0 w 1941616"/>
                  <a:gd name="connsiteY0" fmla="*/ 18375 h 255882"/>
                  <a:gd name="connsiteX1" fmla="*/ 1128156 w 1941616"/>
                  <a:gd name="connsiteY1" fmla="*/ 24313 h 255882"/>
                  <a:gd name="connsiteX2" fmla="*/ 1941616 w 1941616"/>
                  <a:gd name="connsiteY2" fmla="*/ 255882 h 255882"/>
                  <a:gd name="connsiteX0" fmla="*/ 0 w 1973615"/>
                  <a:gd name="connsiteY0" fmla="*/ 3582 h 315352"/>
                  <a:gd name="connsiteX1" fmla="*/ 1160155 w 1973615"/>
                  <a:gd name="connsiteY1" fmla="*/ 83783 h 315352"/>
                  <a:gd name="connsiteX2" fmla="*/ 1973615 w 1973615"/>
                  <a:gd name="connsiteY2" fmla="*/ 315352 h 315352"/>
                </a:gdLst>
                <a:ahLst/>
                <a:cxnLst>
                  <a:cxn ang="0">
                    <a:pos x="connsiteX0" y="connsiteY0"/>
                  </a:cxn>
                  <a:cxn ang="0">
                    <a:pos x="connsiteX1" y="connsiteY1"/>
                  </a:cxn>
                  <a:cxn ang="0">
                    <a:pos x="connsiteX2" y="connsiteY2"/>
                  </a:cxn>
                </a:cxnLst>
                <a:rect l="l" t="t" r="r" b="b"/>
                <a:pathLst>
                  <a:path w="1973615" h="315352">
                    <a:moveTo>
                      <a:pt x="0" y="3582"/>
                    </a:moveTo>
                    <a:cubicBezTo>
                      <a:pt x="402276" y="-13242"/>
                      <a:pt x="831219" y="31821"/>
                      <a:pt x="1160155" y="83783"/>
                    </a:cubicBezTo>
                    <a:cubicBezTo>
                      <a:pt x="1489091" y="135745"/>
                      <a:pt x="1728686" y="219360"/>
                      <a:pt x="1973615" y="315352"/>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2339439" y="3360717"/>
                <a:ext cx="2072244" cy="148441"/>
              </a:xfrm>
              <a:custGeom>
                <a:avLst/>
                <a:gdLst>
                  <a:gd name="connsiteX0" fmla="*/ 0 w 2072244"/>
                  <a:gd name="connsiteY0" fmla="*/ 0 h 148441"/>
                  <a:gd name="connsiteX1" fmla="*/ 1104405 w 2072244"/>
                  <a:gd name="connsiteY1" fmla="*/ 47501 h 148441"/>
                  <a:gd name="connsiteX2" fmla="*/ 2072244 w 2072244"/>
                  <a:gd name="connsiteY2" fmla="*/ 148441 h 148441"/>
                </a:gdLst>
                <a:ahLst/>
                <a:cxnLst>
                  <a:cxn ang="0">
                    <a:pos x="connsiteX0" y="connsiteY0"/>
                  </a:cxn>
                  <a:cxn ang="0">
                    <a:pos x="connsiteX1" y="connsiteY1"/>
                  </a:cxn>
                  <a:cxn ang="0">
                    <a:pos x="connsiteX2" y="connsiteY2"/>
                  </a:cxn>
                </a:cxnLst>
                <a:rect l="l" t="t" r="r" b="b"/>
                <a:pathLst>
                  <a:path w="2072244" h="148441">
                    <a:moveTo>
                      <a:pt x="0" y="0"/>
                    </a:moveTo>
                    <a:cubicBezTo>
                      <a:pt x="379515" y="11380"/>
                      <a:pt x="759031" y="22761"/>
                      <a:pt x="1104405" y="47501"/>
                    </a:cubicBezTo>
                    <a:cubicBezTo>
                      <a:pt x="1449779" y="72241"/>
                      <a:pt x="1761011" y="110341"/>
                      <a:pt x="2072244" y="148441"/>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2422566" y="2992582"/>
                <a:ext cx="1983179" cy="97379"/>
              </a:xfrm>
              <a:custGeom>
                <a:avLst/>
                <a:gdLst>
                  <a:gd name="connsiteX0" fmla="*/ 0 w 1983179"/>
                  <a:gd name="connsiteY0" fmla="*/ 0 h 97379"/>
                  <a:gd name="connsiteX1" fmla="*/ 1009403 w 1983179"/>
                  <a:gd name="connsiteY1" fmla="*/ 95002 h 97379"/>
                  <a:gd name="connsiteX2" fmla="*/ 1983179 w 1983179"/>
                  <a:gd name="connsiteY2" fmla="*/ 59376 h 97379"/>
                </a:gdLst>
                <a:ahLst/>
                <a:cxnLst>
                  <a:cxn ang="0">
                    <a:pos x="connsiteX0" y="connsiteY0"/>
                  </a:cxn>
                  <a:cxn ang="0">
                    <a:pos x="connsiteX1" y="connsiteY1"/>
                  </a:cxn>
                  <a:cxn ang="0">
                    <a:pos x="connsiteX2" y="connsiteY2"/>
                  </a:cxn>
                </a:cxnLst>
                <a:rect l="l" t="t" r="r" b="b"/>
                <a:pathLst>
                  <a:path w="1983179" h="97379">
                    <a:moveTo>
                      <a:pt x="0" y="0"/>
                    </a:moveTo>
                    <a:cubicBezTo>
                      <a:pt x="339436" y="42553"/>
                      <a:pt x="678873" y="85106"/>
                      <a:pt x="1009403" y="95002"/>
                    </a:cubicBezTo>
                    <a:cubicBezTo>
                      <a:pt x="1339933" y="104898"/>
                      <a:pt x="1661556" y="82137"/>
                      <a:pt x="1983179" y="59376"/>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2565070" y="2511631"/>
                <a:ext cx="1733798" cy="236053"/>
              </a:xfrm>
              <a:custGeom>
                <a:avLst/>
                <a:gdLst>
                  <a:gd name="connsiteX0" fmla="*/ 0 w 1733798"/>
                  <a:gd name="connsiteY0" fmla="*/ 130629 h 236053"/>
                  <a:gd name="connsiteX1" fmla="*/ 860961 w 1733798"/>
                  <a:gd name="connsiteY1" fmla="*/ 231569 h 236053"/>
                  <a:gd name="connsiteX2" fmla="*/ 1733798 w 1733798"/>
                  <a:gd name="connsiteY2" fmla="*/ 0 h 236053"/>
                </a:gdLst>
                <a:ahLst/>
                <a:cxnLst>
                  <a:cxn ang="0">
                    <a:pos x="connsiteX0" y="connsiteY0"/>
                  </a:cxn>
                  <a:cxn ang="0">
                    <a:pos x="connsiteX1" y="connsiteY1"/>
                  </a:cxn>
                  <a:cxn ang="0">
                    <a:pos x="connsiteX2" y="connsiteY2"/>
                  </a:cxn>
                </a:cxnLst>
                <a:rect l="l" t="t" r="r" b="b"/>
                <a:pathLst>
                  <a:path w="1733798" h="236053">
                    <a:moveTo>
                      <a:pt x="0" y="130629"/>
                    </a:moveTo>
                    <a:cubicBezTo>
                      <a:pt x="285997" y="191984"/>
                      <a:pt x="571995" y="253340"/>
                      <a:pt x="860961" y="231569"/>
                    </a:cubicBezTo>
                    <a:cubicBezTo>
                      <a:pt x="1149927" y="209798"/>
                      <a:pt x="1441862" y="104899"/>
                      <a:pt x="1733798"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p:cNvGrpSpPr/>
            <p:nvPr/>
          </p:nvGrpSpPr>
          <p:grpSpPr>
            <a:xfrm>
              <a:off x="837527" y="1547115"/>
              <a:ext cx="1094033" cy="2512760"/>
              <a:chOff x="2866637" y="2322298"/>
              <a:chExt cx="1094033" cy="2512760"/>
            </a:xfrm>
          </p:grpSpPr>
          <p:sp>
            <p:nvSpPr>
              <p:cNvPr id="43" name="フリーフォーム 42"/>
              <p:cNvSpPr/>
              <p:nvPr/>
            </p:nvSpPr>
            <p:spPr>
              <a:xfrm>
                <a:off x="3366655" y="2375065"/>
                <a:ext cx="47006" cy="2107870"/>
              </a:xfrm>
              <a:custGeom>
                <a:avLst/>
                <a:gdLst>
                  <a:gd name="connsiteX0" fmla="*/ 29688 w 95470"/>
                  <a:gd name="connsiteY0" fmla="*/ 0 h 2107870"/>
                  <a:gd name="connsiteX1" fmla="*/ 95002 w 95470"/>
                  <a:gd name="connsiteY1" fmla="*/ 825335 h 2107870"/>
                  <a:gd name="connsiteX2" fmla="*/ 0 w 95470"/>
                  <a:gd name="connsiteY2" fmla="*/ 2107870 h 2107870"/>
                  <a:gd name="connsiteX0" fmla="*/ 29688 w 47006"/>
                  <a:gd name="connsiteY0" fmla="*/ 0 h 2107870"/>
                  <a:gd name="connsiteX1" fmla="*/ 31502 w 47006"/>
                  <a:gd name="connsiteY1" fmla="*/ 834860 h 2107870"/>
                  <a:gd name="connsiteX2" fmla="*/ 0 w 47006"/>
                  <a:gd name="connsiteY2" fmla="*/ 2107870 h 2107870"/>
                </a:gdLst>
                <a:ahLst/>
                <a:cxnLst>
                  <a:cxn ang="0">
                    <a:pos x="connsiteX0" y="connsiteY0"/>
                  </a:cxn>
                  <a:cxn ang="0">
                    <a:pos x="connsiteX1" y="connsiteY1"/>
                  </a:cxn>
                  <a:cxn ang="0">
                    <a:pos x="connsiteX2" y="connsiteY2"/>
                  </a:cxn>
                </a:cxnLst>
                <a:rect l="l" t="t" r="r" b="b"/>
                <a:pathLst>
                  <a:path w="47006" h="2107870">
                    <a:moveTo>
                      <a:pt x="29688" y="0"/>
                    </a:moveTo>
                    <a:cubicBezTo>
                      <a:pt x="64819" y="237011"/>
                      <a:pt x="36450" y="483548"/>
                      <a:pt x="31502" y="834860"/>
                    </a:cubicBezTo>
                    <a:cubicBezTo>
                      <a:pt x="26554" y="1186172"/>
                      <a:pt x="45027" y="1642258"/>
                      <a:pt x="0" y="210787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2866637" y="2359328"/>
                <a:ext cx="179384" cy="1979027"/>
              </a:xfrm>
              <a:custGeom>
                <a:avLst/>
                <a:gdLst>
                  <a:gd name="connsiteX0" fmla="*/ 179384 w 179384"/>
                  <a:gd name="connsiteY0" fmla="*/ 0 h 2018805"/>
                  <a:gd name="connsiteX1" fmla="*/ 1254 w 179384"/>
                  <a:gd name="connsiteY1" fmla="*/ 1033153 h 2018805"/>
                  <a:gd name="connsiteX2" fmla="*/ 114069 w 179384"/>
                  <a:gd name="connsiteY2" fmla="*/ 2018805 h 2018805"/>
                </a:gdLst>
                <a:ahLst/>
                <a:cxnLst>
                  <a:cxn ang="0">
                    <a:pos x="connsiteX0" y="connsiteY0"/>
                  </a:cxn>
                  <a:cxn ang="0">
                    <a:pos x="connsiteX1" y="connsiteY1"/>
                  </a:cxn>
                  <a:cxn ang="0">
                    <a:pos x="connsiteX2" y="connsiteY2"/>
                  </a:cxn>
                </a:cxnLst>
                <a:rect l="l" t="t" r="r" b="b"/>
                <a:pathLst>
                  <a:path w="179384" h="2018805">
                    <a:moveTo>
                      <a:pt x="179384" y="0"/>
                    </a:moveTo>
                    <a:cubicBezTo>
                      <a:pt x="95762" y="348343"/>
                      <a:pt x="12140" y="696686"/>
                      <a:pt x="1254" y="1033153"/>
                    </a:cubicBezTo>
                    <a:cubicBezTo>
                      <a:pt x="-9632" y="1369621"/>
                      <a:pt x="52218" y="1694213"/>
                      <a:pt x="114069" y="2018805"/>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3728852" y="2322298"/>
                <a:ext cx="231818" cy="2512760"/>
              </a:xfrm>
              <a:custGeom>
                <a:avLst/>
                <a:gdLst>
                  <a:gd name="connsiteX0" fmla="*/ 35626 w 231818"/>
                  <a:gd name="connsiteY0" fmla="*/ 0 h 2487881"/>
                  <a:gd name="connsiteX1" fmla="*/ 231569 w 231818"/>
                  <a:gd name="connsiteY1" fmla="*/ 878774 h 2487881"/>
                  <a:gd name="connsiteX2" fmla="*/ 0 w 231818"/>
                  <a:gd name="connsiteY2" fmla="*/ 2487881 h 2487881"/>
                </a:gdLst>
                <a:ahLst/>
                <a:cxnLst>
                  <a:cxn ang="0">
                    <a:pos x="connsiteX0" y="connsiteY0"/>
                  </a:cxn>
                  <a:cxn ang="0">
                    <a:pos x="connsiteX1" y="connsiteY1"/>
                  </a:cxn>
                  <a:cxn ang="0">
                    <a:pos x="connsiteX2" y="connsiteY2"/>
                  </a:cxn>
                </a:cxnLst>
                <a:rect l="l" t="t" r="r" b="b"/>
                <a:pathLst>
                  <a:path w="231818" h="2487881">
                    <a:moveTo>
                      <a:pt x="35626" y="0"/>
                    </a:moveTo>
                    <a:cubicBezTo>
                      <a:pt x="136566" y="232063"/>
                      <a:pt x="237507" y="464127"/>
                      <a:pt x="231569" y="878774"/>
                    </a:cubicBezTo>
                    <a:cubicBezTo>
                      <a:pt x="225631" y="1293421"/>
                      <a:pt x="112815" y="1890651"/>
                      <a:pt x="0" y="2487881"/>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6" name="円/楕円 45"/>
          <p:cNvSpPr>
            <a:spLocks/>
          </p:cNvSpPr>
          <p:nvPr/>
        </p:nvSpPr>
        <p:spPr>
          <a:xfrm>
            <a:off x="547750" y="3488271"/>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a:spLocks/>
          </p:cNvSpPr>
          <p:nvPr/>
        </p:nvSpPr>
        <p:spPr>
          <a:xfrm>
            <a:off x="626232" y="1464606"/>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p:cNvSpPr>
          <p:nvPr/>
        </p:nvSpPr>
        <p:spPr>
          <a:xfrm>
            <a:off x="1956234" y="1351323"/>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a:spLocks/>
          </p:cNvSpPr>
          <p:nvPr/>
        </p:nvSpPr>
        <p:spPr>
          <a:xfrm>
            <a:off x="2026084" y="4283534"/>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a:spLocks/>
          </p:cNvSpPr>
          <p:nvPr/>
        </p:nvSpPr>
        <p:spPr>
          <a:xfrm>
            <a:off x="3948125" y="2825391"/>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a:spLocks/>
          </p:cNvSpPr>
          <p:nvPr/>
        </p:nvSpPr>
        <p:spPr>
          <a:xfrm>
            <a:off x="4168341" y="1331132"/>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p:cNvSpPr>
          <p:nvPr/>
        </p:nvSpPr>
        <p:spPr>
          <a:xfrm>
            <a:off x="2342741" y="2679217"/>
            <a:ext cx="108000" cy="108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8" name="グループ化 207"/>
          <p:cNvGrpSpPr/>
          <p:nvPr/>
        </p:nvGrpSpPr>
        <p:grpSpPr>
          <a:xfrm>
            <a:off x="2288176" y="1130300"/>
            <a:ext cx="1984104" cy="1602740"/>
            <a:chOff x="2288176" y="1130300"/>
            <a:chExt cx="1984104" cy="1602740"/>
          </a:xfrm>
        </p:grpSpPr>
        <p:sp>
          <p:nvSpPr>
            <p:cNvPr id="10" name="フリーフォーム 9"/>
            <p:cNvSpPr/>
            <p:nvPr/>
          </p:nvSpPr>
          <p:spPr>
            <a:xfrm>
              <a:off x="2367280" y="1229360"/>
              <a:ext cx="1795780" cy="1323340"/>
            </a:xfrm>
            <a:custGeom>
              <a:avLst/>
              <a:gdLst>
                <a:gd name="connsiteX0" fmla="*/ 0 w 1795780"/>
                <a:gd name="connsiteY0" fmla="*/ 0 h 1323340"/>
                <a:gd name="connsiteX1" fmla="*/ 561340 w 1795780"/>
                <a:gd name="connsiteY1" fmla="*/ 1000760 h 1323340"/>
                <a:gd name="connsiteX2" fmla="*/ 1795780 w 1795780"/>
                <a:gd name="connsiteY2" fmla="*/ 1323340 h 1323340"/>
                <a:gd name="connsiteX0" fmla="*/ 0 w 1795780"/>
                <a:gd name="connsiteY0" fmla="*/ 0 h 1323340"/>
                <a:gd name="connsiteX1" fmla="*/ 494665 w 1795780"/>
                <a:gd name="connsiteY1" fmla="*/ 955040 h 1323340"/>
                <a:gd name="connsiteX2" fmla="*/ 1795780 w 1795780"/>
                <a:gd name="connsiteY2" fmla="*/ 1323340 h 1323340"/>
                <a:gd name="connsiteX0" fmla="*/ 0 w 1795780"/>
                <a:gd name="connsiteY0" fmla="*/ 0 h 1323340"/>
                <a:gd name="connsiteX1" fmla="*/ 494665 w 1795780"/>
                <a:gd name="connsiteY1" fmla="*/ 955040 h 1323340"/>
                <a:gd name="connsiteX2" fmla="*/ 1795780 w 1795780"/>
                <a:gd name="connsiteY2" fmla="*/ 1323340 h 1323340"/>
                <a:gd name="connsiteX0" fmla="*/ 0 w 1795780"/>
                <a:gd name="connsiteY0" fmla="*/ 0 h 1323340"/>
                <a:gd name="connsiteX1" fmla="*/ 494665 w 1795780"/>
                <a:gd name="connsiteY1" fmla="*/ 955040 h 1323340"/>
                <a:gd name="connsiteX2" fmla="*/ 1795780 w 1795780"/>
                <a:gd name="connsiteY2" fmla="*/ 1323340 h 1323340"/>
                <a:gd name="connsiteX0" fmla="*/ 0 w 1795780"/>
                <a:gd name="connsiteY0" fmla="*/ 0 h 1323340"/>
                <a:gd name="connsiteX1" fmla="*/ 494665 w 1795780"/>
                <a:gd name="connsiteY1" fmla="*/ 955040 h 1323340"/>
                <a:gd name="connsiteX2" fmla="*/ 1795780 w 1795780"/>
                <a:gd name="connsiteY2" fmla="*/ 1323340 h 1323340"/>
                <a:gd name="connsiteX0" fmla="*/ 0 w 1795780"/>
                <a:gd name="connsiteY0" fmla="*/ 0 h 1323340"/>
                <a:gd name="connsiteX1" fmla="*/ 494665 w 1795780"/>
                <a:gd name="connsiteY1" fmla="*/ 955040 h 1323340"/>
                <a:gd name="connsiteX2" fmla="*/ 1795780 w 1795780"/>
                <a:gd name="connsiteY2" fmla="*/ 1323340 h 1323340"/>
              </a:gdLst>
              <a:ahLst/>
              <a:cxnLst>
                <a:cxn ang="0">
                  <a:pos x="connsiteX0" y="connsiteY0"/>
                </a:cxn>
                <a:cxn ang="0">
                  <a:pos x="connsiteX1" y="connsiteY1"/>
                </a:cxn>
                <a:cxn ang="0">
                  <a:pos x="connsiteX2" y="connsiteY2"/>
                </a:cxn>
              </a:cxnLst>
              <a:rect l="l" t="t" r="r" b="b"/>
              <a:pathLst>
                <a:path w="1795780" h="1323340">
                  <a:moveTo>
                    <a:pt x="0" y="0"/>
                  </a:moveTo>
                  <a:cubicBezTo>
                    <a:pt x="249131" y="359621"/>
                    <a:pt x="385868" y="679238"/>
                    <a:pt x="494665" y="955040"/>
                  </a:cubicBezTo>
                  <a:cubicBezTo>
                    <a:pt x="609177" y="1055582"/>
                    <a:pt x="1328208" y="1272328"/>
                    <a:pt x="1795780" y="132334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2438400" y="1214120"/>
              <a:ext cx="1140460" cy="1046480"/>
            </a:xfrm>
            <a:custGeom>
              <a:avLst/>
              <a:gdLst>
                <a:gd name="connsiteX0" fmla="*/ 0 w 1140460"/>
                <a:gd name="connsiteY0" fmla="*/ 1046480 h 1046480"/>
                <a:gd name="connsiteX1" fmla="*/ 675640 w 1140460"/>
                <a:gd name="connsiteY1" fmla="*/ 828040 h 1046480"/>
                <a:gd name="connsiteX2" fmla="*/ 1140460 w 1140460"/>
                <a:gd name="connsiteY2" fmla="*/ 0 h 1046480"/>
                <a:gd name="connsiteX0" fmla="*/ 0 w 1140460"/>
                <a:gd name="connsiteY0" fmla="*/ 1046480 h 1073976"/>
                <a:gd name="connsiteX1" fmla="*/ 439420 w 1140460"/>
                <a:gd name="connsiteY1" fmla="*/ 982345 h 1073976"/>
                <a:gd name="connsiteX2" fmla="*/ 1140460 w 1140460"/>
                <a:gd name="connsiteY2" fmla="*/ 0 h 1073976"/>
                <a:gd name="connsiteX0" fmla="*/ 0 w 1140460"/>
                <a:gd name="connsiteY0" fmla="*/ 1046480 h 1046480"/>
                <a:gd name="connsiteX1" fmla="*/ 439420 w 1140460"/>
                <a:gd name="connsiteY1" fmla="*/ 982345 h 1046480"/>
                <a:gd name="connsiteX2" fmla="*/ 1140460 w 1140460"/>
                <a:gd name="connsiteY2" fmla="*/ 0 h 1046480"/>
                <a:gd name="connsiteX0" fmla="*/ 0 w 1140460"/>
                <a:gd name="connsiteY0" fmla="*/ 1046480 h 1046480"/>
                <a:gd name="connsiteX1" fmla="*/ 439420 w 1140460"/>
                <a:gd name="connsiteY1" fmla="*/ 982345 h 1046480"/>
                <a:gd name="connsiteX2" fmla="*/ 1140460 w 1140460"/>
                <a:gd name="connsiteY2" fmla="*/ 0 h 1046480"/>
                <a:gd name="connsiteX0" fmla="*/ 0 w 1140460"/>
                <a:gd name="connsiteY0" fmla="*/ 1046480 h 1046480"/>
                <a:gd name="connsiteX1" fmla="*/ 439420 w 1140460"/>
                <a:gd name="connsiteY1" fmla="*/ 982345 h 1046480"/>
                <a:gd name="connsiteX2" fmla="*/ 1140460 w 1140460"/>
                <a:gd name="connsiteY2" fmla="*/ 0 h 1046480"/>
                <a:gd name="connsiteX0" fmla="*/ 0 w 1140460"/>
                <a:gd name="connsiteY0" fmla="*/ 1046480 h 1046480"/>
                <a:gd name="connsiteX1" fmla="*/ 439420 w 1140460"/>
                <a:gd name="connsiteY1" fmla="*/ 982345 h 1046480"/>
                <a:gd name="connsiteX2" fmla="*/ 1140460 w 1140460"/>
                <a:gd name="connsiteY2" fmla="*/ 0 h 1046480"/>
                <a:gd name="connsiteX0" fmla="*/ 0 w 1140460"/>
                <a:gd name="connsiteY0" fmla="*/ 1046480 h 1046480"/>
                <a:gd name="connsiteX1" fmla="*/ 439420 w 1140460"/>
                <a:gd name="connsiteY1" fmla="*/ 982345 h 1046480"/>
                <a:gd name="connsiteX2" fmla="*/ 1140460 w 1140460"/>
                <a:gd name="connsiteY2" fmla="*/ 0 h 1046480"/>
                <a:gd name="connsiteX0" fmla="*/ 0 w 1140460"/>
                <a:gd name="connsiteY0" fmla="*/ 1046480 h 1046480"/>
                <a:gd name="connsiteX1" fmla="*/ 439420 w 1140460"/>
                <a:gd name="connsiteY1" fmla="*/ 982345 h 1046480"/>
                <a:gd name="connsiteX2" fmla="*/ 1140460 w 1140460"/>
                <a:gd name="connsiteY2" fmla="*/ 0 h 1046480"/>
              </a:gdLst>
              <a:ahLst/>
              <a:cxnLst>
                <a:cxn ang="0">
                  <a:pos x="connsiteX0" y="connsiteY0"/>
                </a:cxn>
                <a:cxn ang="0">
                  <a:pos x="connsiteX1" y="connsiteY1"/>
                </a:cxn>
                <a:cxn ang="0">
                  <a:pos x="connsiteX2" y="connsiteY2"/>
                </a:cxn>
              </a:cxnLst>
              <a:rect l="l" t="t" r="r" b="b"/>
              <a:pathLst>
                <a:path w="1140460" h="1046480">
                  <a:moveTo>
                    <a:pt x="0" y="1046480"/>
                  </a:moveTo>
                  <a:cubicBezTo>
                    <a:pt x="242781" y="1024466"/>
                    <a:pt x="296968" y="1008168"/>
                    <a:pt x="439420" y="982345"/>
                  </a:cubicBezTo>
                  <a:cubicBezTo>
                    <a:pt x="726652" y="847937"/>
                    <a:pt x="1035473" y="355388"/>
                    <a:pt x="114046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2809240" y="1130300"/>
              <a:ext cx="1463040" cy="1049020"/>
            </a:xfrm>
            <a:custGeom>
              <a:avLst/>
              <a:gdLst>
                <a:gd name="connsiteX0" fmla="*/ 0 w 1463040"/>
                <a:gd name="connsiteY0" fmla="*/ 0 h 1049020"/>
                <a:gd name="connsiteX1" fmla="*/ 607060 w 1463040"/>
                <a:gd name="connsiteY1" fmla="*/ 833120 h 1049020"/>
                <a:gd name="connsiteX2" fmla="*/ 1463040 w 1463040"/>
                <a:gd name="connsiteY2" fmla="*/ 1049020 h 1049020"/>
                <a:gd name="connsiteX0" fmla="*/ 0 w 1463040"/>
                <a:gd name="connsiteY0" fmla="*/ 0 h 1049020"/>
                <a:gd name="connsiteX1" fmla="*/ 441325 w 1463040"/>
                <a:gd name="connsiteY1" fmla="*/ 730250 h 1049020"/>
                <a:gd name="connsiteX2" fmla="*/ 1463040 w 1463040"/>
                <a:gd name="connsiteY2" fmla="*/ 1049020 h 1049020"/>
                <a:gd name="connsiteX0" fmla="*/ 0 w 1463040"/>
                <a:gd name="connsiteY0" fmla="*/ 0 h 1049020"/>
                <a:gd name="connsiteX1" fmla="*/ 441325 w 1463040"/>
                <a:gd name="connsiteY1" fmla="*/ 730250 h 1049020"/>
                <a:gd name="connsiteX2" fmla="*/ 1463040 w 1463040"/>
                <a:gd name="connsiteY2" fmla="*/ 1049020 h 1049020"/>
                <a:gd name="connsiteX0" fmla="*/ 0 w 1463040"/>
                <a:gd name="connsiteY0" fmla="*/ 0 h 1049020"/>
                <a:gd name="connsiteX1" fmla="*/ 427990 w 1463040"/>
                <a:gd name="connsiteY1" fmla="*/ 760730 h 1049020"/>
                <a:gd name="connsiteX2" fmla="*/ 1463040 w 1463040"/>
                <a:gd name="connsiteY2" fmla="*/ 1049020 h 1049020"/>
                <a:gd name="connsiteX0" fmla="*/ 0 w 1463040"/>
                <a:gd name="connsiteY0" fmla="*/ 0 h 1049020"/>
                <a:gd name="connsiteX1" fmla="*/ 427990 w 1463040"/>
                <a:gd name="connsiteY1" fmla="*/ 760730 h 1049020"/>
                <a:gd name="connsiteX2" fmla="*/ 1463040 w 1463040"/>
                <a:gd name="connsiteY2" fmla="*/ 1049020 h 1049020"/>
                <a:gd name="connsiteX0" fmla="*/ 0 w 1463040"/>
                <a:gd name="connsiteY0" fmla="*/ 0 h 1049020"/>
                <a:gd name="connsiteX1" fmla="*/ 427990 w 1463040"/>
                <a:gd name="connsiteY1" fmla="*/ 760730 h 1049020"/>
                <a:gd name="connsiteX2" fmla="*/ 1463040 w 1463040"/>
                <a:gd name="connsiteY2" fmla="*/ 1049020 h 1049020"/>
              </a:gdLst>
              <a:ahLst/>
              <a:cxnLst>
                <a:cxn ang="0">
                  <a:pos x="connsiteX0" y="connsiteY0"/>
                </a:cxn>
                <a:cxn ang="0">
                  <a:pos x="connsiteX1" y="connsiteY1"/>
                </a:cxn>
                <a:cxn ang="0">
                  <a:pos x="connsiteX2" y="connsiteY2"/>
                </a:cxn>
              </a:cxnLst>
              <a:rect l="l" t="t" r="r" b="b"/>
              <a:pathLst>
                <a:path w="1463040" h="1049020">
                  <a:moveTo>
                    <a:pt x="0" y="0"/>
                  </a:moveTo>
                  <a:cubicBezTo>
                    <a:pt x="181610" y="329141"/>
                    <a:pt x="368935" y="717338"/>
                    <a:pt x="427990" y="760730"/>
                  </a:cubicBezTo>
                  <a:cubicBezTo>
                    <a:pt x="487045" y="804122"/>
                    <a:pt x="1156970" y="1028488"/>
                    <a:pt x="1463040" y="104902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2288176" y="1407963"/>
              <a:ext cx="931639" cy="322245"/>
            </a:xfrm>
            <a:custGeom>
              <a:avLst/>
              <a:gdLst>
                <a:gd name="connsiteX0" fmla="*/ 0 w 904240"/>
                <a:gd name="connsiteY0" fmla="*/ 294640 h 294640"/>
                <a:gd name="connsiteX1" fmla="*/ 467360 w 904240"/>
                <a:gd name="connsiteY1" fmla="*/ 175260 h 294640"/>
                <a:gd name="connsiteX2" fmla="*/ 904240 w 904240"/>
                <a:gd name="connsiteY2" fmla="*/ 0 h 294640"/>
              </a:gdLst>
              <a:ahLst/>
              <a:cxnLst>
                <a:cxn ang="0">
                  <a:pos x="connsiteX0" y="connsiteY0"/>
                </a:cxn>
                <a:cxn ang="0">
                  <a:pos x="connsiteX1" y="connsiteY1"/>
                </a:cxn>
                <a:cxn ang="0">
                  <a:pos x="connsiteX2" y="connsiteY2"/>
                </a:cxn>
              </a:cxnLst>
              <a:rect l="l" t="t" r="r" b="b"/>
              <a:pathLst>
                <a:path w="904240" h="294640">
                  <a:moveTo>
                    <a:pt x="0" y="294640"/>
                  </a:moveTo>
                  <a:cubicBezTo>
                    <a:pt x="158326" y="259503"/>
                    <a:pt x="316653" y="224367"/>
                    <a:pt x="467360" y="175260"/>
                  </a:cubicBezTo>
                  <a:cubicBezTo>
                    <a:pt x="618067" y="126153"/>
                    <a:pt x="761153" y="63076"/>
                    <a:pt x="90424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3202940" y="1399540"/>
              <a:ext cx="1066800" cy="370840"/>
            </a:xfrm>
            <a:custGeom>
              <a:avLst/>
              <a:gdLst>
                <a:gd name="connsiteX0" fmla="*/ 0 w 1066800"/>
                <a:gd name="connsiteY0" fmla="*/ 0 h 370840"/>
                <a:gd name="connsiteX1" fmla="*/ 381000 w 1066800"/>
                <a:gd name="connsiteY1" fmla="*/ 228600 h 370840"/>
                <a:gd name="connsiteX2" fmla="*/ 1066800 w 1066800"/>
                <a:gd name="connsiteY2" fmla="*/ 370840 h 370840"/>
              </a:gdLst>
              <a:ahLst/>
              <a:cxnLst>
                <a:cxn ang="0">
                  <a:pos x="connsiteX0" y="connsiteY0"/>
                </a:cxn>
                <a:cxn ang="0">
                  <a:pos x="connsiteX1" y="connsiteY1"/>
                </a:cxn>
                <a:cxn ang="0">
                  <a:pos x="connsiteX2" y="connsiteY2"/>
                </a:cxn>
              </a:cxnLst>
              <a:rect l="l" t="t" r="r" b="b"/>
              <a:pathLst>
                <a:path w="1066800" h="370840">
                  <a:moveTo>
                    <a:pt x="0" y="0"/>
                  </a:moveTo>
                  <a:cubicBezTo>
                    <a:pt x="101600" y="83396"/>
                    <a:pt x="203200" y="166793"/>
                    <a:pt x="381000" y="228600"/>
                  </a:cubicBezTo>
                  <a:cubicBezTo>
                    <a:pt x="558800" y="290407"/>
                    <a:pt x="812800" y="330623"/>
                    <a:pt x="1066800" y="37084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561080" y="1313180"/>
              <a:ext cx="358140" cy="1419860"/>
            </a:xfrm>
            <a:custGeom>
              <a:avLst/>
              <a:gdLst>
                <a:gd name="connsiteX0" fmla="*/ 0 w 358140"/>
                <a:gd name="connsiteY0" fmla="*/ 1419860 h 1419860"/>
                <a:gd name="connsiteX1" fmla="*/ 134620 w 358140"/>
                <a:gd name="connsiteY1" fmla="*/ 680720 h 1419860"/>
                <a:gd name="connsiteX2" fmla="*/ 358140 w 358140"/>
                <a:gd name="connsiteY2" fmla="*/ 0 h 1419860"/>
                <a:gd name="connsiteX0" fmla="*/ 0 w 358140"/>
                <a:gd name="connsiteY0" fmla="*/ 1419860 h 1419860"/>
                <a:gd name="connsiteX1" fmla="*/ 201295 w 358140"/>
                <a:gd name="connsiteY1" fmla="*/ 716915 h 1419860"/>
                <a:gd name="connsiteX2" fmla="*/ 358140 w 358140"/>
                <a:gd name="connsiteY2" fmla="*/ 0 h 1419860"/>
                <a:gd name="connsiteX0" fmla="*/ 0 w 358140"/>
                <a:gd name="connsiteY0" fmla="*/ 1419860 h 1419860"/>
                <a:gd name="connsiteX1" fmla="*/ 201295 w 358140"/>
                <a:gd name="connsiteY1" fmla="*/ 716915 h 1419860"/>
                <a:gd name="connsiteX2" fmla="*/ 358140 w 358140"/>
                <a:gd name="connsiteY2" fmla="*/ 0 h 1419860"/>
                <a:gd name="connsiteX0" fmla="*/ 0 w 358140"/>
                <a:gd name="connsiteY0" fmla="*/ 1419860 h 1419860"/>
                <a:gd name="connsiteX1" fmla="*/ 201295 w 358140"/>
                <a:gd name="connsiteY1" fmla="*/ 716915 h 1419860"/>
                <a:gd name="connsiteX2" fmla="*/ 358140 w 358140"/>
                <a:gd name="connsiteY2" fmla="*/ 0 h 1419860"/>
              </a:gdLst>
              <a:ahLst/>
              <a:cxnLst>
                <a:cxn ang="0">
                  <a:pos x="connsiteX0" y="connsiteY0"/>
                </a:cxn>
                <a:cxn ang="0">
                  <a:pos x="connsiteX1" y="connsiteY1"/>
                </a:cxn>
                <a:cxn ang="0">
                  <a:pos x="connsiteX2" y="connsiteY2"/>
                </a:cxn>
              </a:cxnLst>
              <a:rect l="l" t="t" r="r" b="b"/>
              <a:pathLst>
                <a:path w="358140" h="1419860">
                  <a:moveTo>
                    <a:pt x="0" y="1419860"/>
                  </a:moveTo>
                  <a:cubicBezTo>
                    <a:pt x="45085" y="1269576"/>
                    <a:pt x="141605" y="953558"/>
                    <a:pt x="201295" y="716915"/>
                  </a:cubicBezTo>
                  <a:cubicBezTo>
                    <a:pt x="260985" y="480272"/>
                    <a:pt x="339090" y="147743"/>
                    <a:pt x="35814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p:cNvCxnSpPr>
              <a:endCxn id="102" idx="1"/>
            </p:cNvCxnSpPr>
            <p:nvPr/>
          </p:nvCxnSpPr>
          <p:spPr>
            <a:xfrm flipH="1">
              <a:off x="2857500" y="2179320"/>
              <a:ext cx="15764" cy="54864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flipH="1">
              <a:off x="3214370" y="1146175"/>
              <a:ext cx="22860" cy="26162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円/楕円 187"/>
            <p:cNvSpPr>
              <a:spLocks/>
            </p:cNvSpPr>
            <p:nvPr/>
          </p:nvSpPr>
          <p:spPr>
            <a:xfrm>
              <a:off x="2822473" y="2138197"/>
              <a:ext cx="108000" cy="108000"/>
            </a:xfrm>
            <a:prstGeom prst="ellipse">
              <a:avLst/>
            </a:prstGeom>
            <a:solidFill>
              <a:srgbClr val="FFC000"/>
            </a:solid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円/楕円 188"/>
            <p:cNvSpPr>
              <a:spLocks/>
            </p:cNvSpPr>
            <p:nvPr/>
          </p:nvSpPr>
          <p:spPr>
            <a:xfrm>
              <a:off x="3166060" y="1348690"/>
              <a:ext cx="108000" cy="108000"/>
            </a:xfrm>
            <a:prstGeom prst="ellipse">
              <a:avLst/>
            </a:prstGeom>
            <a:solidFill>
              <a:srgbClr val="00B0F0"/>
            </a:solid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0" name="グループ化 209"/>
          <p:cNvGrpSpPr/>
          <p:nvPr/>
        </p:nvGrpSpPr>
        <p:grpSpPr>
          <a:xfrm>
            <a:off x="2222500" y="2679217"/>
            <a:ext cx="1677035" cy="1679424"/>
            <a:chOff x="2222500" y="2679217"/>
            <a:chExt cx="1677035" cy="1679424"/>
          </a:xfrm>
        </p:grpSpPr>
        <p:sp>
          <p:nvSpPr>
            <p:cNvPr id="24" name="フリーフォーム 23"/>
            <p:cNvSpPr/>
            <p:nvPr/>
          </p:nvSpPr>
          <p:spPr>
            <a:xfrm>
              <a:off x="2222500" y="3815080"/>
              <a:ext cx="990600" cy="22872"/>
            </a:xfrm>
            <a:custGeom>
              <a:avLst/>
              <a:gdLst>
                <a:gd name="connsiteX0" fmla="*/ 0 w 990600"/>
                <a:gd name="connsiteY0" fmla="*/ 0 h 22872"/>
                <a:gd name="connsiteX1" fmla="*/ 434340 w 990600"/>
                <a:gd name="connsiteY1" fmla="*/ 22860 h 22872"/>
                <a:gd name="connsiteX2" fmla="*/ 990600 w 990600"/>
                <a:gd name="connsiteY2" fmla="*/ 2540 h 22872"/>
              </a:gdLst>
              <a:ahLst/>
              <a:cxnLst>
                <a:cxn ang="0">
                  <a:pos x="connsiteX0" y="connsiteY0"/>
                </a:cxn>
                <a:cxn ang="0">
                  <a:pos x="connsiteX1" y="connsiteY1"/>
                </a:cxn>
                <a:cxn ang="0">
                  <a:pos x="connsiteX2" y="connsiteY2"/>
                </a:cxn>
              </a:cxnLst>
              <a:rect l="l" t="t" r="r" b="b"/>
              <a:pathLst>
                <a:path w="990600" h="22872">
                  <a:moveTo>
                    <a:pt x="0" y="0"/>
                  </a:moveTo>
                  <a:cubicBezTo>
                    <a:pt x="134620" y="11218"/>
                    <a:pt x="269240" y="22437"/>
                    <a:pt x="434340" y="22860"/>
                  </a:cubicBezTo>
                  <a:cubicBezTo>
                    <a:pt x="599440" y="23283"/>
                    <a:pt x="795020" y="12911"/>
                    <a:pt x="990600" y="254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フリーフォーム 189"/>
            <p:cNvSpPr/>
            <p:nvPr/>
          </p:nvSpPr>
          <p:spPr>
            <a:xfrm>
              <a:off x="3230880" y="2776220"/>
              <a:ext cx="325120" cy="1036320"/>
            </a:xfrm>
            <a:custGeom>
              <a:avLst/>
              <a:gdLst>
                <a:gd name="connsiteX0" fmla="*/ 0 w 325120"/>
                <a:gd name="connsiteY0" fmla="*/ 1036320 h 1036320"/>
                <a:gd name="connsiteX1" fmla="*/ 246380 w 325120"/>
                <a:gd name="connsiteY1" fmla="*/ 571500 h 1036320"/>
                <a:gd name="connsiteX2" fmla="*/ 325120 w 325120"/>
                <a:gd name="connsiteY2" fmla="*/ 0 h 1036320"/>
              </a:gdLst>
              <a:ahLst/>
              <a:cxnLst>
                <a:cxn ang="0">
                  <a:pos x="connsiteX0" y="connsiteY0"/>
                </a:cxn>
                <a:cxn ang="0">
                  <a:pos x="connsiteX1" y="connsiteY1"/>
                </a:cxn>
                <a:cxn ang="0">
                  <a:pos x="connsiteX2" y="connsiteY2"/>
                </a:cxn>
              </a:cxnLst>
              <a:rect l="l" t="t" r="r" b="b"/>
              <a:pathLst>
                <a:path w="325120" h="1036320">
                  <a:moveTo>
                    <a:pt x="0" y="1036320"/>
                  </a:moveTo>
                  <a:cubicBezTo>
                    <a:pt x="96096" y="890270"/>
                    <a:pt x="192193" y="744220"/>
                    <a:pt x="246380" y="571500"/>
                  </a:cubicBezTo>
                  <a:cubicBezTo>
                    <a:pt x="300567" y="398780"/>
                    <a:pt x="312843" y="199390"/>
                    <a:pt x="32512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 name="直線コネクタ 193"/>
            <p:cNvCxnSpPr>
              <a:stCxn id="190" idx="0"/>
              <a:endCxn id="86" idx="0"/>
            </p:cNvCxnSpPr>
            <p:nvPr/>
          </p:nvCxnSpPr>
          <p:spPr>
            <a:xfrm>
              <a:off x="3230880" y="3812540"/>
              <a:ext cx="101600" cy="16764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フリーフォーム 196"/>
            <p:cNvSpPr/>
            <p:nvPr/>
          </p:nvSpPr>
          <p:spPr>
            <a:xfrm>
              <a:off x="2768600" y="3368040"/>
              <a:ext cx="134620" cy="909320"/>
            </a:xfrm>
            <a:custGeom>
              <a:avLst/>
              <a:gdLst>
                <a:gd name="connsiteX0" fmla="*/ 0 w 134620"/>
                <a:gd name="connsiteY0" fmla="*/ 909320 h 909320"/>
                <a:gd name="connsiteX1" fmla="*/ 30480 w 134620"/>
                <a:gd name="connsiteY1" fmla="*/ 396240 h 909320"/>
                <a:gd name="connsiteX2" fmla="*/ 134620 w 134620"/>
                <a:gd name="connsiteY2" fmla="*/ 0 h 909320"/>
              </a:gdLst>
              <a:ahLst/>
              <a:cxnLst>
                <a:cxn ang="0">
                  <a:pos x="connsiteX0" y="connsiteY0"/>
                </a:cxn>
                <a:cxn ang="0">
                  <a:pos x="connsiteX1" y="connsiteY1"/>
                </a:cxn>
                <a:cxn ang="0">
                  <a:pos x="connsiteX2" y="connsiteY2"/>
                </a:cxn>
              </a:cxnLst>
              <a:rect l="l" t="t" r="r" b="b"/>
              <a:pathLst>
                <a:path w="134620" h="909320">
                  <a:moveTo>
                    <a:pt x="0" y="909320"/>
                  </a:moveTo>
                  <a:cubicBezTo>
                    <a:pt x="4021" y="728556"/>
                    <a:pt x="8043" y="547793"/>
                    <a:pt x="30480" y="396240"/>
                  </a:cubicBezTo>
                  <a:cubicBezTo>
                    <a:pt x="52917" y="244687"/>
                    <a:pt x="93768" y="122343"/>
                    <a:pt x="13462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フリーフォーム 197"/>
            <p:cNvSpPr/>
            <p:nvPr/>
          </p:nvSpPr>
          <p:spPr>
            <a:xfrm>
              <a:off x="2918460" y="3350260"/>
              <a:ext cx="838200" cy="132080"/>
            </a:xfrm>
            <a:custGeom>
              <a:avLst/>
              <a:gdLst>
                <a:gd name="connsiteX0" fmla="*/ 838200 w 838200"/>
                <a:gd name="connsiteY0" fmla="*/ 132080 h 132080"/>
                <a:gd name="connsiteX1" fmla="*/ 449580 w 838200"/>
                <a:gd name="connsiteY1" fmla="*/ 33020 h 132080"/>
                <a:gd name="connsiteX2" fmla="*/ 0 w 838200"/>
                <a:gd name="connsiteY2" fmla="*/ 0 h 132080"/>
              </a:gdLst>
              <a:ahLst/>
              <a:cxnLst>
                <a:cxn ang="0">
                  <a:pos x="connsiteX0" y="connsiteY0"/>
                </a:cxn>
                <a:cxn ang="0">
                  <a:pos x="connsiteX1" y="connsiteY1"/>
                </a:cxn>
                <a:cxn ang="0">
                  <a:pos x="connsiteX2" y="connsiteY2"/>
                </a:cxn>
              </a:cxnLst>
              <a:rect l="l" t="t" r="r" b="b"/>
              <a:pathLst>
                <a:path w="838200" h="132080">
                  <a:moveTo>
                    <a:pt x="838200" y="132080"/>
                  </a:moveTo>
                  <a:cubicBezTo>
                    <a:pt x="713740" y="93556"/>
                    <a:pt x="589280" y="55033"/>
                    <a:pt x="449580" y="33020"/>
                  </a:cubicBezTo>
                  <a:cubicBezTo>
                    <a:pt x="309880" y="11007"/>
                    <a:pt x="154940" y="5503"/>
                    <a:pt x="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コネクタ 199"/>
            <p:cNvCxnSpPr>
              <a:endCxn id="198" idx="2"/>
            </p:cNvCxnSpPr>
            <p:nvPr/>
          </p:nvCxnSpPr>
          <p:spPr>
            <a:xfrm>
              <a:off x="2402840" y="2743200"/>
              <a:ext cx="515620" cy="60706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円/楕円 201"/>
            <p:cNvSpPr>
              <a:spLocks/>
            </p:cNvSpPr>
            <p:nvPr/>
          </p:nvSpPr>
          <p:spPr>
            <a:xfrm>
              <a:off x="2342741" y="2679217"/>
              <a:ext cx="108000" cy="108000"/>
            </a:xfrm>
            <a:prstGeom prst="ellipse">
              <a:avLst/>
            </a:prstGeom>
            <a:solidFill>
              <a:srgbClr val="FFC000"/>
            </a:solid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a:spLocks/>
            </p:cNvSpPr>
            <p:nvPr/>
          </p:nvSpPr>
          <p:spPr>
            <a:xfrm>
              <a:off x="2871061" y="3304057"/>
              <a:ext cx="108000" cy="108000"/>
            </a:xfrm>
            <a:prstGeom prst="ellipse">
              <a:avLst/>
            </a:prstGeom>
            <a:solidFill>
              <a:srgbClr val="00B0F0"/>
            </a:solid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a:spLocks/>
            </p:cNvSpPr>
            <p:nvPr/>
          </p:nvSpPr>
          <p:spPr>
            <a:xfrm>
              <a:off x="3177490" y="3755975"/>
              <a:ext cx="108000" cy="108000"/>
            </a:xfrm>
            <a:prstGeom prst="ellipse">
              <a:avLst/>
            </a:prstGeom>
            <a:solidFill>
              <a:srgbClr val="00B0F0"/>
            </a:solid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フリーフォーム 204"/>
            <p:cNvSpPr/>
            <p:nvPr/>
          </p:nvSpPr>
          <p:spPr>
            <a:xfrm>
              <a:off x="2867659" y="2730500"/>
              <a:ext cx="274320" cy="1414780"/>
            </a:xfrm>
            <a:custGeom>
              <a:avLst/>
              <a:gdLst>
                <a:gd name="connsiteX0" fmla="*/ 190500 w 337208"/>
                <a:gd name="connsiteY0" fmla="*/ 1414780 h 1414780"/>
                <a:gd name="connsiteX1" fmla="*/ 139700 w 337208"/>
                <a:gd name="connsiteY1" fmla="*/ 1107440 h 1414780"/>
                <a:gd name="connsiteX2" fmla="*/ 335280 w 337208"/>
                <a:gd name="connsiteY2" fmla="*/ 650240 h 1414780"/>
                <a:gd name="connsiteX3" fmla="*/ 0 w 337208"/>
                <a:gd name="connsiteY3" fmla="*/ 0 h 1414780"/>
                <a:gd name="connsiteX0" fmla="*/ 190500 w 337081"/>
                <a:gd name="connsiteY0" fmla="*/ 1414780 h 1414780"/>
                <a:gd name="connsiteX1" fmla="*/ 139700 w 337081"/>
                <a:gd name="connsiteY1" fmla="*/ 1107440 h 1414780"/>
                <a:gd name="connsiteX2" fmla="*/ 335280 w 337081"/>
                <a:gd name="connsiteY2" fmla="*/ 650240 h 1414780"/>
                <a:gd name="connsiteX3" fmla="*/ 0 w 337081"/>
                <a:gd name="connsiteY3" fmla="*/ 0 h 1414780"/>
                <a:gd name="connsiteX0" fmla="*/ 190500 w 335790"/>
                <a:gd name="connsiteY0" fmla="*/ 1414780 h 1414780"/>
                <a:gd name="connsiteX1" fmla="*/ 139700 w 335790"/>
                <a:gd name="connsiteY1" fmla="*/ 1107440 h 1414780"/>
                <a:gd name="connsiteX2" fmla="*/ 335280 w 335790"/>
                <a:gd name="connsiteY2" fmla="*/ 650240 h 1414780"/>
                <a:gd name="connsiteX3" fmla="*/ 0 w 335790"/>
                <a:gd name="connsiteY3" fmla="*/ 0 h 1414780"/>
                <a:gd name="connsiteX0" fmla="*/ 190500 w 338327"/>
                <a:gd name="connsiteY0" fmla="*/ 1414780 h 1414780"/>
                <a:gd name="connsiteX1" fmla="*/ 172085 w 338327"/>
                <a:gd name="connsiteY1" fmla="*/ 1105535 h 1414780"/>
                <a:gd name="connsiteX2" fmla="*/ 335280 w 338327"/>
                <a:gd name="connsiteY2" fmla="*/ 650240 h 1414780"/>
                <a:gd name="connsiteX3" fmla="*/ 0 w 338327"/>
                <a:gd name="connsiteY3" fmla="*/ 0 h 1414780"/>
                <a:gd name="connsiteX0" fmla="*/ 190500 w 335280"/>
                <a:gd name="connsiteY0" fmla="*/ 1414780 h 1414780"/>
                <a:gd name="connsiteX1" fmla="*/ 172085 w 335280"/>
                <a:gd name="connsiteY1" fmla="*/ 1105535 h 1414780"/>
                <a:gd name="connsiteX2" fmla="*/ 335280 w 335280"/>
                <a:gd name="connsiteY2" fmla="*/ 650240 h 1414780"/>
                <a:gd name="connsiteX3" fmla="*/ 0 w 335280"/>
                <a:gd name="connsiteY3" fmla="*/ 0 h 1414780"/>
                <a:gd name="connsiteX0" fmla="*/ 190500 w 274320"/>
                <a:gd name="connsiteY0" fmla="*/ 1414780 h 1414780"/>
                <a:gd name="connsiteX1" fmla="*/ 172085 w 274320"/>
                <a:gd name="connsiteY1" fmla="*/ 1105535 h 1414780"/>
                <a:gd name="connsiteX2" fmla="*/ 274320 w 274320"/>
                <a:gd name="connsiteY2" fmla="*/ 629285 h 1414780"/>
                <a:gd name="connsiteX3" fmla="*/ 0 w 274320"/>
                <a:gd name="connsiteY3" fmla="*/ 0 h 1414780"/>
                <a:gd name="connsiteX0" fmla="*/ 190500 w 274320"/>
                <a:gd name="connsiteY0" fmla="*/ 1414780 h 1414780"/>
                <a:gd name="connsiteX1" fmla="*/ 172085 w 274320"/>
                <a:gd name="connsiteY1" fmla="*/ 1105535 h 1414780"/>
                <a:gd name="connsiteX2" fmla="*/ 274320 w 274320"/>
                <a:gd name="connsiteY2" fmla="*/ 629285 h 1414780"/>
                <a:gd name="connsiteX3" fmla="*/ 0 w 274320"/>
                <a:gd name="connsiteY3" fmla="*/ 0 h 1414780"/>
                <a:gd name="connsiteX0" fmla="*/ 190500 w 274320"/>
                <a:gd name="connsiteY0" fmla="*/ 1414780 h 1414780"/>
                <a:gd name="connsiteX1" fmla="*/ 172085 w 274320"/>
                <a:gd name="connsiteY1" fmla="*/ 1105535 h 1414780"/>
                <a:gd name="connsiteX2" fmla="*/ 274320 w 274320"/>
                <a:gd name="connsiteY2" fmla="*/ 629285 h 1414780"/>
                <a:gd name="connsiteX3" fmla="*/ 0 w 274320"/>
                <a:gd name="connsiteY3" fmla="*/ 0 h 1414780"/>
              </a:gdLst>
              <a:ahLst/>
              <a:cxnLst>
                <a:cxn ang="0">
                  <a:pos x="connsiteX0" y="connsiteY0"/>
                </a:cxn>
                <a:cxn ang="0">
                  <a:pos x="connsiteX1" y="connsiteY1"/>
                </a:cxn>
                <a:cxn ang="0">
                  <a:pos x="connsiteX2" y="connsiteY2"/>
                </a:cxn>
                <a:cxn ang="0">
                  <a:pos x="connsiteX3" y="connsiteY3"/>
                </a:cxn>
              </a:cxnLst>
              <a:rect l="l" t="t" r="r" b="b"/>
              <a:pathLst>
                <a:path w="274320" h="1414780">
                  <a:moveTo>
                    <a:pt x="190500" y="1414780"/>
                  </a:moveTo>
                  <a:cubicBezTo>
                    <a:pt x="183515" y="1343871"/>
                    <a:pt x="161925" y="1181206"/>
                    <a:pt x="172085" y="1105535"/>
                  </a:cubicBezTo>
                  <a:cubicBezTo>
                    <a:pt x="182245" y="1029864"/>
                    <a:pt x="274426" y="699241"/>
                    <a:pt x="274320" y="629285"/>
                  </a:cubicBezTo>
                  <a:cubicBezTo>
                    <a:pt x="274214" y="559329"/>
                    <a:pt x="155998" y="232833"/>
                    <a:pt x="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フリーフォーム 205"/>
            <p:cNvSpPr/>
            <p:nvPr/>
          </p:nvSpPr>
          <p:spPr>
            <a:xfrm>
              <a:off x="2326640" y="3210560"/>
              <a:ext cx="1277620" cy="533400"/>
            </a:xfrm>
            <a:custGeom>
              <a:avLst/>
              <a:gdLst>
                <a:gd name="connsiteX0" fmla="*/ 1277620 w 1277620"/>
                <a:gd name="connsiteY0" fmla="*/ 533400 h 533400"/>
                <a:gd name="connsiteX1" fmla="*/ 1061720 w 1277620"/>
                <a:gd name="connsiteY1" fmla="*/ 383540 h 533400"/>
                <a:gd name="connsiteX2" fmla="*/ 515620 w 1277620"/>
                <a:gd name="connsiteY2" fmla="*/ 378460 h 533400"/>
                <a:gd name="connsiteX3" fmla="*/ 0 w 1277620"/>
                <a:gd name="connsiteY3" fmla="*/ 0 h 533400"/>
                <a:gd name="connsiteX0" fmla="*/ 1277620 w 1277620"/>
                <a:gd name="connsiteY0" fmla="*/ 533400 h 533400"/>
                <a:gd name="connsiteX1" fmla="*/ 1061720 w 1277620"/>
                <a:gd name="connsiteY1" fmla="*/ 383540 h 533400"/>
                <a:gd name="connsiteX2" fmla="*/ 515620 w 1277620"/>
                <a:gd name="connsiteY2" fmla="*/ 378460 h 533400"/>
                <a:gd name="connsiteX3" fmla="*/ 0 w 1277620"/>
                <a:gd name="connsiteY3" fmla="*/ 0 h 533400"/>
                <a:gd name="connsiteX0" fmla="*/ 1277620 w 1277620"/>
                <a:gd name="connsiteY0" fmla="*/ 533400 h 533400"/>
                <a:gd name="connsiteX1" fmla="*/ 1061720 w 1277620"/>
                <a:gd name="connsiteY1" fmla="*/ 383540 h 533400"/>
                <a:gd name="connsiteX2" fmla="*/ 515620 w 1277620"/>
                <a:gd name="connsiteY2" fmla="*/ 378460 h 533400"/>
                <a:gd name="connsiteX3" fmla="*/ 0 w 1277620"/>
                <a:gd name="connsiteY3" fmla="*/ 0 h 533400"/>
                <a:gd name="connsiteX0" fmla="*/ 1277620 w 1277620"/>
                <a:gd name="connsiteY0" fmla="*/ 533400 h 533400"/>
                <a:gd name="connsiteX1" fmla="*/ 1029335 w 1277620"/>
                <a:gd name="connsiteY1" fmla="*/ 398780 h 533400"/>
                <a:gd name="connsiteX2" fmla="*/ 515620 w 1277620"/>
                <a:gd name="connsiteY2" fmla="*/ 378460 h 533400"/>
                <a:gd name="connsiteX3" fmla="*/ 0 w 1277620"/>
                <a:gd name="connsiteY3" fmla="*/ 0 h 533400"/>
                <a:gd name="connsiteX0" fmla="*/ 1277620 w 1277620"/>
                <a:gd name="connsiteY0" fmla="*/ 533400 h 533400"/>
                <a:gd name="connsiteX1" fmla="*/ 1029335 w 1277620"/>
                <a:gd name="connsiteY1" fmla="*/ 398780 h 533400"/>
                <a:gd name="connsiteX2" fmla="*/ 515620 w 1277620"/>
                <a:gd name="connsiteY2" fmla="*/ 378460 h 533400"/>
                <a:gd name="connsiteX3" fmla="*/ 0 w 1277620"/>
                <a:gd name="connsiteY3" fmla="*/ 0 h 533400"/>
                <a:gd name="connsiteX0" fmla="*/ 1277620 w 1277620"/>
                <a:gd name="connsiteY0" fmla="*/ 533400 h 533400"/>
                <a:gd name="connsiteX1" fmla="*/ 1029335 w 1277620"/>
                <a:gd name="connsiteY1" fmla="*/ 398780 h 533400"/>
                <a:gd name="connsiteX2" fmla="*/ 515620 w 1277620"/>
                <a:gd name="connsiteY2" fmla="*/ 378460 h 533400"/>
                <a:gd name="connsiteX3" fmla="*/ 0 w 1277620"/>
                <a:gd name="connsiteY3" fmla="*/ 0 h 533400"/>
              </a:gdLst>
              <a:ahLst/>
              <a:cxnLst>
                <a:cxn ang="0">
                  <a:pos x="connsiteX0" y="connsiteY0"/>
                </a:cxn>
                <a:cxn ang="0">
                  <a:pos x="connsiteX1" y="connsiteY1"/>
                </a:cxn>
                <a:cxn ang="0">
                  <a:pos x="connsiteX2" y="connsiteY2"/>
                </a:cxn>
                <a:cxn ang="0">
                  <a:pos x="connsiteX3" y="connsiteY3"/>
                </a:cxn>
              </a:cxnLst>
              <a:rect l="l" t="t" r="r" b="b"/>
              <a:pathLst>
                <a:path w="1277620" h="533400">
                  <a:moveTo>
                    <a:pt x="1277620" y="533400"/>
                  </a:moveTo>
                  <a:cubicBezTo>
                    <a:pt x="1204595" y="488526"/>
                    <a:pt x="1078230" y="407458"/>
                    <a:pt x="1029335" y="398780"/>
                  </a:cubicBezTo>
                  <a:cubicBezTo>
                    <a:pt x="980440" y="390102"/>
                    <a:pt x="578591" y="393488"/>
                    <a:pt x="515620" y="378460"/>
                  </a:cubicBezTo>
                  <a:cubicBezTo>
                    <a:pt x="452649" y="363432"/>
                    <a:pt x="169333" y="157268"/>
                    <a:pt x="0" y="0"/>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フリーフォーム 208"/>
            <p:cNvSpPr/>
            <p:nvPr/>
          </p:nvSpPr>
          <p:spPr>
            <a:xfrm>
              <a:off x="2415540" y="3053949"/>
              <a:ext cx="1483995" cy="1304692"/>
            </a:xfrm>
            <a:custGeom>
              <a:avLst/>
              <a:gdLst>
                <a:gd name="connsiteX0" fmla="*/ 0 w 1483995"/>
                <a:gd name="connsiteY0" fmla="*/ 1343055 h 1343055"/>
                <a:gd name="connsiteX1" fmla="*/ 62865 w 1483995"/>
                <a:gd name="connsiteY1" fmla="*/ 824895 h 1343055"/>
                <a:gd name="connsiteX2" fmla="*/ 251460 w 1483995"/>
                <a:gd name="connsiteY2" fmla="*/ 60990 h 1343055"/>
                <a:gd name="connsiteX3" fmla="*/ 1116330 w 1483995"/>
                <a:gd name="connsiteY3" fmla="*/ 62895 h 1343055"/>
                <a:gd name="connsiteX4" fmla="*/ 1483995 w 1483995"/>
                <a:gd name="connsiteY4" fmla="*/ 190530 h 1343055"/>
                <a:gd name="connsiteX0" fmla="*/ 0 w 1483995"/>
                <a:gd name="connsiteY0" fmla="*/ 1298340 h 1298340"/>
                <a:gd name="connsiteX1" fmla="*/ 62865 w 1483995"/>
                <a:gd name="connsiteY1" fmla="*/ 780180 h 1298340"/>
                <a:gd name="connsiteX2" fmla="*/ 251460 w 1483995"/>
                <a:gd name="connsiteY2" fmla="*/ 16275 h 1298340"/>
                <a:gd name="connsiteX3" fmla="*/ 1116330 w 1483995"/>
                <a:gd name="connsiteY3" fmla="*/ 18180 h 1298340"/>
                <a:gd name="connsiteX4" fmla="*/ 1483995 w 1483995"/>
                <a:gd name="connsiteY4" fmla="*/ 145815 h 1298340"/>
                <a:gd name="connsiteX0" fmla="*/ 0 w 1483995"/>
                <a:gd name="connsiteY0" fmla="*/ 1298340 h 1298340"/>
                <a:gd name="connsiteX1" fmla="*/ 62865 w 1483995"/>
                <a:gd name="connsiteY1" fmla="*/ 780180 h 1298340"/>
                <a:gd name="connsiteX2" fmla="*/ 251460 w 1483995"/>
                <a:gd name="connsiteY2" fmla="*/ 16275 h 1298340"/>
                <a:gd name="connsiteX3" fmla="*/ 1116330 w 1483995"/>
                <a:gd name="connsiteY3" fmla="*/ 18180 h 1298340"/>
                <a:gd name="connsiteX4" fmla="*/ 1483995 w 1483995"/>
                <a:gd name="connsiteY4" fmla="*/ 145815 h 1298340"/>
                <a:gd name="connsiteX0" fmla="*/ 0 w 1483995"/>
                <a:gd name="connsiteY0" fmla="*/ 1295294 h 1295294"/>
                <a:gd name="connsiteX1" fmla="*/ 62865 w 1483995"/>
                <a:gd name="connsiteY1" fmla="*/ 777134 h 1295294"/>
                <a:gd name="connsiteX2" fmla="*/ 251460 w 1483995"/>
                <a:gd name="connsiteY2" fmla="*/ 13229 h 1295294"/>
                <a:gd name="connsiteX3" fmla="*/ 1116330 w 1483995"/>
                <a:gd name="connsiteY3" fmla="*/ 15134 h 1295294"/>
                <a:gd name="connsiteX4" fmla="*/ 1483995 w 1483995"/>
                <a:gd name="connsiteY4" fmla="*/ 142769 h 1295294"/>
                <a:gd name="connsiteX0" fmla="*/ 0 w 1483995"/>
                <a:gd name="connsiteY0" fmla="*/ 1295294 h 1295294"/>
                <a:gd name="connsiteX1" fmla="*/ 62865 w 1483995"/>
                <a:gd name="connsiteY1" fmla="*/ 777134 h 1295294"/>
                <a:gd name="connsiteX2" fmla="*/ 251460 w 1483995"/>
                <a:gd name="connsiteY2" fmla="*/ 13229 h 1295294"/>
                <a:gd name="connsiteX3" fmla="*/ 1116330 w 1483995"/>
                <a:gd name="connsiteY3" fmla="*/ 15134 h 1295294"/>
                <a:gd name="connsiteX4" fmla="*/ 1483995 w 1483995"/>
                <a:gd name="connsiteY4" fmla="*/ 142769 h 1295294"/>
                <a:gd name="connsiteX0" fmla="*/ 0 w 1483995"/>
                <a:gd name="connsiteY0" fmla="*/ 1304692 h 1304692"/>
                <a:gd name="connsiteX1" fmla="*/ 62865 w 1483995"/>
                <a:gd name="connsiteY1" fmla="*/ 786532 h 1304692"/>
                <a:gd name="connsiteX2" fmla="*/ 260985 w 1483995"/>
                <a:gd name="connsiteY2" fmla="*/ 13102 h 1304692"/>
                <a:gd name="connsiteX3" fmla="*/ 1116330 w 1483995"/>
                <a:gd name="connsiteY3" fmla="*/ 24532 h 1304692"/>
                <a:gd name="connsiteX4" fmla="*/ 1483995 w 1483995"/>
                <a:gd name="connsiteY4" fmla="*/ 152167 h 130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995" h="1304692">
                  <a:moveTo>
                    <a:pt x="0" y="1304692"/>
                  </a:moveTo>
                  <a:cubicBezTo>
                    <a:pt x="10477" y="1152450"/>
                    <a:pt x="19368" y="1001797"/>
                    <a:pt x="62865" y="786532"/>
                  </a:cubicBezTo>
                  <a:cubicBezTo>
                    <a:pt x="106363" y="571267"/>
                    <a:pt x="228283" y="37232"/>
                    <a:pt x="260985" y="13102"/>
                  </a:cubicBezTo>
                  <a:cubicBezTo>
                    <a:pt x="293687" y="-11028"/>
                    <a:pt x="912495" y="1355"/>
                    <a:pt x="1116330" y="24532"/>
                  </a:cubicBezTo>
                  <a:cubicBezTo>
                    <a:pt x="1320165" y="47709"/>
                    <a:pt x="1395253" y="110574"/>
                    <a:pt x="1483995" y="152167"/>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1" name="フリーフォーム 210"/>
          <p:cNvSpPr/>
          <p:nvPr/>
        </p:nvSpPr>
        <p:spPr>
          <a:xfrm>
            <a:off x="322204" y="1403939"/>
            <a:ext cx="2084120" cy="2951018"/>
          </a:xfrm>
          <a:custGeom>
            <a:avLst/>
            <a:gdLst>
              <a:gd name="connsiteX0" fmla="*/ 350322 w 2084120"/>
              <a:gd name="connsiteY0" fmla="*/ 95003 h 2951018"/>
              <a:gd name="connsiteX1" fmla="*/ 35626 w 2084120"/>
              <a:gd name="connsiteY1" fmla="*/ 825335 h 2951018"/>
              <a:gd name="connsiteX2" fmla="*/ 0 w 2084120"/>
              <a:gd name="connsiteY2" fmla="*/ 1270660 h 2951018"/>
              <a:gd name="connsiteX3" fmla="*/ 83128 w 2084120"/>
              <a:gd name="connsiteY3" fmla="*/ 1721922 h 2951018"/>
              <a:gd name="connsiteX4" fmla="*/ 273133 w 2084120"/>
              <a:gd name="connsiteY4" fmla="*/ 2143496 h 2951018"/>
              <a:gd name="connsiteX5" fmla="*/ 700644 w 2084120"/>
              <a:gd name="connsiteY5" fmla="*/ 2173184 h 2951018"/>
              <a:gd name="connsiteX6" fmla="*/ 1110343 w 2084120"/>
              <a:gd name="connsiteY6" fmla="*/ 2392878 h 2951018"/>
              <a:gd name="connsiteX7" fmla="*/ 1573481 w 2084120"/>
              <a:gd name="connsiteY7" fmla="*/ 2867891 h 2951018"/>
              <a:gd name="connsiteX8" fmla="*/ 1751611 w 2084120"/>
              <a:gd name="connsiteY8" fmla="*/ 2951018 h 2951018"/>
              <a:gd name="connsiteX9" fmla="*/ 2072244 w 2084120"/>
              <a:gd name="connsiteY9" fmla="*/ 1383475 h 2951018"/>
              <a:gd name="connsiteX10" fmla="*/ 2084120 w 2084120"/>
              <a:gd name="connsiteY10" fmla="*/ 688769 h 2951018"/>
              <a:gd name="connsiteX11" fmla="*/ 1935678 w 2084120"/>
              <a:gd name="connsiteY11" fmla="*/ 308759 h 2951018"/>
              <a:gd name="connsiteX12" fmla="*/ 1704109 w 2084120"/>
              <a:gd name="connsiteY12" fmla="*/ 0 h 2951018"/>
              <a:gd name="connsiteX13" fmla="*/ 1217221 w 2084120"/>
              <a:gd name="connsiteY13" fmla="*/ 184068 h 2951018"/>
              <a:gd name="connsiteX14" fmla="*/ 748146 w 2084120"/>
              <a:gd name="connsiteY14" fmla="*/ 190005 h 2951018"/>
              <a:gd name="connsiteX15" fmla="*/ 350322 w 2084120"/>
              <a:gd name="connsiteY15" fmla="*/ 95003 h 29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4120" h="2951018">
                <a:moveTo>
                  <a:pt x="350322" y="95003"/>
                </a:moveTo>
                <a:lnTo>
                  <a:pt x="35626" y="825335"/>
                </a:lnTo>
                <a:lnTo>
                  <a:pt x="0" y="1270660"/>
                </a:lnTo>
                <a:lnTo>
                  <a:pt x="83128" y="1721922"/>
                </a:lnTo>
                <a:lnTo>
                  <a:pt x="273133" y="2143496"/>
                </a:lnTo>
                <a:lnTo>
                  <a:pt x="700644" y="2173184"/>
                </a:lnTo>
                <a:lnTo>
                  <a:pt x="1110343" y="2392878"/>
                </a:lnTo>
                <a:lnTo>
                  <a:pt x="1573481" y="2867891"/>
                </a:lnTo>
                <a:lnTo>
                  <a:pt x="1751611" y="2951018"/>
                </a:lnTo>
                <a:lnTo>
                  <a:pt x="2072244" y="1383475"/>
                </a:lnTo>
                <a:lnTo>
                  <a:pt x="2084120" y="688769"/>
                </a:lnTo>
                <a:lnTo>
                  <a:pt x="1935678" y="308759"/>
                </a:lnTo>
                <a:lnTo>
                  <a:pt x="1704109" y="0"/>
                </a:lnTo>
                <a:lnTo>
                  <a:pt x="1217221" y="184068"/>
                </a:lnTo>
                <a:lnTo>
                  <a:pt x="748146" y="190005"/>
                </a:lnTo>
                <a:lnTo>
                  <a:pt x="350322" y="95003"/>
                </a:lnTo>
                <a:close/>
              </a:path>
            </a:pathLst>
          </a:custGeom>
          <a:solidFill>
            <a:srgbClr val="FF0000">
              <a:alpha val="5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2" name="フリーフォーム 211"/>
          <p:cNvSpPr/>
          <p:nvPr/>
        </p:nvSpPr>
        <p:spPr>
          <a:xfrm>
            <a:off x="2047301" y="1129570"/>
            <a:ext cx="2238499" cy="1721922"/>
          </a:xfrm>
          <a:custGeom>
            <a:avLst/>
            <a:gdLst>
              <a:gd name="connsiteX0" fmla="*/ 0 w 2238499"/>
              <a:gd name="connsiteY0" fmla="*/ 255319 h 1721922"/>
              <a:gd name="connsiteX1" fmla="*/ 273133 w 2238499"/>
              <a:gd name="connsiteY1" fmla="*/ 635329 h 1721922"/>
              <a:gd name="connsiteX2" fmla="*/ 391886 w 2238499"/>
              <a:gd name="connsiteY2" fmla="*/ 1009402 h 1721922"/>
              <a:gd name="connsiteX3" fmla="*/ 362198 w 2238499"/>
              <a:gd name="connsiteY3" fmla="*/ 1609106 h 1721922"/>
              <a:gd name="connsiteX4" fmla="*/ 920338 w 2238499"/>
              <a:gd name="connsiteY4" fmla="*/ 1591293 h 1721922"/>
              <a:gd name="connsiteX5" fmla="*/ 1520042 w 2238499"/>
              <a:gd name="connsiteY5" fmla="*/ 1597231 h 1721922"/>
              <a:gd name="connsiteX6" fmla="*/ 1971304 w 2238499"/>
              <a:gd name="connsiteY6" fmla="*/ 1721922 h 1721922"/>
              <a:gd name="connsiteX7" fmla="*/ 2202873 w 2238499"/>
              <a:gd name="connsiteY7" fmla="*/ 1187532 h 1721922"/>
              <a:gd name="connsiteX8" fmla="*/ 2238499 w 2238499"/>
              <a:gd name="connsiteY8" fmla="*/ 849085 h 1721922"/>
              <a:gd name="connsiteX9" fmla="*/ 2179122 w 2238499"/>
              <a:gd name="connsiteY9" fmla="*/ 267194 h 1721922"/>
              <a:gd name="connsiteX10" fmla="*/ 1246909 w 2238499"/>
              <a:gd name="connsiteY10" fmla="*/ 29688 h 1721922"/>
              <a:gd name="connsiteX11" fmla="*/ 748146 w 2238499"/>
              <a:gd name="connsiteY11" fmla="*/ 0 h 1721922"/>
              <a:gd name="connsiteX12" fmla="*/ 285008 w 2238499"/>
              <a:gd name="connsiteY12" fmla="*/ 100940 h 1721922"/>
              <a:gd name="connsiteX13" fmla="*/ 0 w 2238499"/>
              <a:gd name="connsiteY13" fmla="*/ 255319 h 17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8499" h="1721922">
                <a:moveTo>
                  <a:pt x="0" y="255319"/>
                </a:moveTo>
                <a:lnTo>
                  <a:pt x="273133" y="635329"/>
                </a:lnTo>
                <a:lnTo>
                  <a:pt x="391886" y="1009402"/>
                </a:lnTo>
                <a:lnTo>
                  <a:pt x="362198" y="1609106"/>
                </a:lnTo>
                <a:lnTo>
                  <a:pt x="920338" y="1591293"/>
                </a:lnTo>
                <a:lnTo>
                  <a:pt x="1520042" y="1597231"/>
                </a:lnTo>
                <a:lnTo>
                  <a:pt x="1971304" y="1721922"/>
                </a:lnTo>
                <a:lnTo>
                  <a:pt x="2202873" y="1187532"/>
                </a:lnTo>
                <a:lnTo>
                  <a:pt x="2238499" y="849085"/>
                </a:lnTo>
                <a:lnTo>
                  <a:pt x="2179122" y="267194"/>
                </a:lnTo>
                <a:lnTo>
                  <a:pt x="1246909" y="29688"/>
                </a:lnTo>
                <a:lnTo>
                  <a:pt x="748146" y="0"/>
                </a:lnTo>
                <a:lnTo>
                  <a:pt x="285008" y="100940"/>
                </a:lnTo>
                <a:lnTo>
                  <a:pt x="0" y="255319"/>
                </a:lnTo>
                <a:close/>
              </a:path>
            </a:pathLst>
          </a:custGeom>
          <a:solidFill>
            <a:srgbClr val="FF0000">
              <a:alpha val="5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3" name="フリーフォーム 212"/>
          <p:cNvSpPr/>
          <p:nvPr/>
        </p:nvSpPr>
        <p:spPr>
          <a:xfrm>
            <a:off x="2067877" y="2751788"/>
            <a:ext cx="1947553" cy="1603169"/>
          </a:xfrm>
          <a:custGeom>
            <a:avLst/>
            <a:gdLst>
              <a:gd name="connsiteX0" fmla="*/ 326571 w 1947553"/>
              <a:gd name="connsiteY0" fmla="*/ 0 h 1603169"/>
              <a:gd name="connsiteX1" fmla="*/ 213756 w 1947553"/>
              <a:gd name="connsiteY1" fmla="*/ 736271 h 1603169"/>
              <a:gd name="connsiteX2" fmla="*/ 0 w 1947553"/>
              <a:gd name="connsiteY2" fmla="*/ 1591294 h 1603169"/>
              <a:gd name="connsiteX3" fmla="*/ 374073 w 1947553"/>
              <a:gd name="connsiteY3" fmla="*/ 1603169 h 1603169"/>
              <a:gd name="connsiteX4" fmla="*/ 914400 w 1947553"/>
              <a:gd name="connsiteY4" fmla="*/ 1466603 h 1603169"/>
              <a:gd name="connsiteX5" fmla="*/ 1401288 w 1947553"/>
              <a:gd name="connsiteY5" fmla="*/ 1128156 h 1603169"/>
              <a:gd name="connsiteX6" fmla="*/ 1715984 w 1947553"/>
              <a:gd name="connsiteY6" fmla="*/ 736271 h 1603169"/>
              <a:gd name="connsiteX7" fmla="*/ 1947553 w 1947553"/>
              <a:gd name="connsiteY7" fmla="*/ 154380 h 1603169"/>
              <a:gd name="connsiteX8" fmla="*/ 1484416 w 1947553"/>
              <a:gd name="connsiteY8" fmla="*/ 0 h 1603169"/>
              <a:gd name="connsiteX9" fmla="*/ 326571 w 1947553"/>
              <a:gd name="connsiteY9" fmla="*/ 0 h 160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7553" h="1603169">
                <a:moveTo>
                  <a:pt x="326571" y="0"/>
                </a:moveTo>
                <a:lnTo>
                  <a:pt x="213756" y="736271"/>
                </a:lnTo>
                <a:lnTo>
                  <a:pt x="0" y="1591294"/>
                </a:lnTo>
                <a:lnTo>
                  <a:pt x="374073" y="1603169"/>
                </a:lnTo>
                <a:lnTo>
                  <a:pt x="914400" y="1466603"/>
                </a:lnTo>
                <a:lnTo>
                  <a:pt x="1401288" y="1128156"/>
                </a:lnTo>
                <a:lnTo>
                  <a:pt x="1715984" y="736271"/>
                </a:lnTo>
                <a:lnTo>
                  <a:pt x="1947553" y="154380"/>
                </a:lnTo>
                <a:lnTo>
                  <a:pt x="1484416" y="0"/>
                </a:lnTo>
                <a:lnTo>
                  <a:pt x="326571" y="0"/>
                </a:lnTo>
                <a:close/>
              </a:path>
            </a:pathLst>
          </a:custGeom>
          <a:solidFill>
            <a:srgbClr val="FF0000">
              <a:alpha val="50000"/>
            </a:srgb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3" name="グループ化 52"/>
          <p:cNvGrpSpPr/>
          <p:nvPr/>
        </p:nvGrpSpPr>
        <p:grpSpPr>
          <a:xfrm>
            <a:off x="247142" y="1085516"/>
            <a:ext cx="4088383" cy="3333576"/>
            <a:chOff x="2276252" y="1860699"/>
            <a:chExt cx="4088383" cy="3333576"/>
          </a:xfrm>
          <a:solidFill>
            <a:schemeClr val="bg1">
              <a:lumMod val="50000"/>
            </a:schemeClr>
          </a:solidFill>
        </p:grpSpPr>
        <p:sp>
          <p:nvSpPr>
            <p:cNvPr id="54" name="円/楕円 53"/>
            <p:cNvSpPr>
              <a:spLocks/>
            </p:cNvSpPr>
            <p:nvPr/>
          </p:nvSpPr>
          <p:spPr>
            <a:xfrm>
              <a:off x="2499967" y="2580860"/>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a:spLocks/>
            </p:cNvSpPr>
            <p:nvPr/>
          </p:nvSpPr>
          <p:spPr>
            <a:xfrm>
              <a:off x="2346102" y="2935560"/>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a:spLocks/>
            </p:cNvSpPr>
            <p:nvPr/>
          </p:nvSpPr>
          <p:spPr>
            <a:xfrm>
              <a:off x="2276252" y="3305125"/>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a:spLocks/>
            </p:cNvSpPr>
            <p:nvPr/>
          </p:nvSpPr>
          <p:spPr>
            <a:xfrm>
              <a:off x="2320702" y="3629099"/>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a:spLocks/>
            </p:cNvSpPr>
            <p:nvPr/>
          </p:nvSpPr>
          <p:spPr>
            <a:xfrm>
              <a:off x="2430810" y="3956372"/>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a:spLocks/>
            </p:cNvSpPr>
            <p:nvPr/>
          </p:nvSpPr>
          <p:spPr>
            <a:xfrm>
              <a:off x="2993107" y="2288555"/>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a:spLocks/>
            </p:cNvSpPr>
            <p:nvPr/>
          </p:nvSpPr>
          <p:spPr>
            <a:xfrm>
              <a:off x="3343622" y="2302272"/>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a:spLocks/>
            </p:cNvSpPr>
            <p:nvPr/>
          </p:nvSpPr>
          <p:spPr>
            <a:xfrm>
              <a:off x="3707904" y="2230264"/>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a:spLocks/>
            </p:cNvSpPr>
            <p:nvPr/>
          </p:nvSpPr>
          <p:spPr>
            <a:xfrm>
              <a:off x="2923183" y="4302621"/>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a:spLocks/>
            </p:cNvSpPr>
            <p:nvPr/>
          </p:nvSpPr>
          <p:spPr>
            <a:xfrm>
              <a:off x="3305522" y="4455021"/>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a:spLocks/>
            </p:cNvSpPr>
            <p:nvPr/>
          </p:nvSpPr>
          <p:spPr>
            <a:xfrm>
              <a:off x="3666579" y="4802435"/>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a:spLocks/>
            </p:cNvSpPr>
            <p:nvPr/>
          </p:nvSpPr>
          <p:spPr>
            <a:xfrm>
              <a:off x="4396234" y="5086275"/>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a:spLocks/>
            </p:cNvSpPr>
            <p:nvPr/>
          </p:nvSpPr>
          <p:spPr>
            <a:xfrm>
              <a:off x="4733999" y="5019526"/>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a:spLocks/>
            </p:cNvSpPr>
            <p:nvPr/>
          </p:nvSpPr>
          <p:spPr>
            <a:xfrm>
              <a:off x="5043239" y="4878685"/>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a:spLocks/>
            </p:cNvSpPr>
            <p:nvPr/>
          </p:nvSpPr>
          <p:spPr>
            <a:xfrm>
              <a:off x="5305871" y="4709269"/>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a:spLocks/>
            </p:cNvSpPr>
            <p:nvPr/>
          </p:nvSpPr>
          <p:spPr>
            <a:xfrm>
              <a:off x="5567412" y="4480545"/>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a:spLocks/>
            </p:cNvSpPr>
            <p:nvPr/>
          </p:nvSpPr>
          <p:spPr>
            <a:xfrm>
              <a:off x="5741094" y="4207321"/>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a:spLocks/>
            </p:cNvSpPr>
            <p:nvPr/>
          </p:nvSpPr>
          <p:spPr>
            <a:xfrm>
              <a:off x="5874494" y="3929881"/>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a:spLocks/>
            </p:cNvSpPr>
            <p:nvPr/>
          </p:nvSpPr>
          <p:spPr>
            <a:xfrm>
              <a:off x="6135985" y="3268092"/>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a:spLocks/>
            </p:cNvSpPr>
            <p:nvPr/>
          </p:nvSpPr>
          <p:spPr>
            <a:xfrm>
              <a:off x="6243935" y="2891036"/>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a:spLocks/>
            </p:cNvSpPr>
            <p:nvPr/>
          </p:nvSpPr>
          <p:spPr>
            <a:xfrm>
              <a:off x="6256635" y="2492896"/>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a:spLocks/>
            </p:cNvSpPr>
            <p:nvPr/>
          </p:nvSpPr>
          <p:spPr>
            <a:xfrm>
              <a:off x="5911527" y="2025923"/>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a:spLocks/>
            </p:cNvSpPr>
            <p:nvPr/>
          </p:nvSpPr>
          <p:spPr>
            <a:xfrm>
              <a:off x="5554712" y="1932707"/>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a:spLocks/>
            </p:cNvSpPr>
            <p:nvPr/>
          </p:nvSpPr>
          <p:spPr>
            <a:xfrm>
              <a:off x="5210547" y="1876574"/>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a:spLocks/>
            </p:cNvSpPr>
            <p:nvPr/>
          </p:nvSpPr>
          <p:spPr>
            <a:xfrm>
              <a:off x="4794374" y="1860699"/>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a:spLocks/>
            </p:cNvSpPr>
            <p:nvPr/>
          </p:nvSpPr>
          <p:spPr>
            <a:xfrm>
              <a:off x="4346451" y="1960265"/>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97"/>
            <p:cNvSpPr>
              <a:spLocks/>
            </p:cNvSpPr>
            <p:nvPr/>
          </p:nvSpPr>
          <p:spPr>
            <a:xfrm>
              <a:off x="4253235" y="2456904"/>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a:spLocks/>
            </p:cNvSpPr>
            <p:nvPr/>
          </p:nvSpPr>
          <p:spPr>
            <a:xfrm>
              <a:off x="4392935" y="2992710"/>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99"/>
            <p:cNvSpPr>
              <a:spLocks/>
            </p:cNvSpPr>
            <p:nvPr/>
          </p:nvSpPr>
          <p:spPr>
            <a:xfrm>
              <a:off x="4296668" y="3927797"/>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a:spLocks/>
            </p:cNvSpPr>
            <p:nvPr/>
          </p:nvSpPr>
          <p:spPr>
            <a:xfrm>
              <a:off x="4174877" y="4532436"/>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a:spLocks/>
            </p:cNvSpPr>
            <p:nvPr/>
          </p:nvSpPr>
          <p:spPr>
            <a:xfrm>
              <a:off x="4838883" y="3454400"/>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a:spLocks/>
            </p:cNvSpPr>
            <p:nvPr/>
          </p:nvSpPr>
          <p:spPr>
            <a:xfrm>
              <a:off x="5534918" y="3480122"/>
              <a:ext cx="108000" cy="108000"/>
            </a:xfrm>
            <a:prstGeom prst="ellipse">
              <a:avLst/>
            </a:prstGeom>
            <a:grpFill/>
            <a:ln w="190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7" name="グループ化 216"/>
          <p:cNvGrpSpPr/>
          <p:nvPr/>
        </p:nvGrpSpPr>
        <p:grpSpPr>
          <a:xfrm>
            <a:off x="4751420" y="2983230"/>
            <a:ext cx="3581400" cy="369332"/>
            <a:chOff x="5199205" y="2983230"/>
            <a:chExt cx="3581400" cy="369332"/>
          </a:xfrm>
        </p:grpSpPr>
        <p:sp>
          <p:nvSpPr>
            <p:cNvPr id="214" name="テキスト ボックス 213"/>
            <p:cNvSpPr txBox="1"/>
            <p:nvPr/>
          </p:nvSpPr>
          <p:spPr>
            <a:xfrm>
              <a:off x="5199205" y="2983230"/>
              <a:ext cx="3581400" cy="369332"/>
            </a:xfrm>
            <a:prstGeom prst="rect">
              <a:avLst/>
            </a:prstGeom>
            <a:noFill/>
          </p:spPr>
          <p:txBody>
            <a:bodyPr wrap="square" rtlCol="0">
              <a:spAutoFit/>
            </a:bodyPr>
            <a:lstStyle/>
            <a:p>
              <a:pPr algn="ctr"/>
              <a:r>
                <a:rPr kumimoji="1" lang="en-US" altLang="ja-JP" dirty="0" smtClean="0">
                  <a:solidFill>
                    <a:srgbClr val="FF0000"/>
                  </a:solidFill>
                </a:rPr>
                <a:t>We propose a new algorithm</a:t>
              </a:r>
            </a:p>
          </p:txBody>
        </p:sp>
        <p:cxnSp>
          <p:nvCxnSpPr>
            <p:cNvPr id="216" name="直線コネクタ 215"/>
            <p:cNvCxnSpPr/>
            <p:nvPr/>
          </p:nvCxnSpPr>
          <p:spPr>
            <a:xfrm>
              <a:off x="5403234" y="2994660"/>
              <a:ext cx="3173343" cy="0"/>
            </a:xfrm>
            <a:prstGeom prst="line">
              <a:avLst/>
            </a:prstGeom>
            <a:ln w="12700" cap="flat">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88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1" grpId="1" animBg="1"/>
      <p:bldP spid="212" grpId="0" animBg="1"/>
      <p:bldP spid="212" grpId="1" animBg="1"/>
      <p:bldP spid="213" grpId="0" animBg="1"/>
      <p:bldP spid="2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a:t>Sketch-based approach [Takayama13]</a:t>
            </a:r>
            <a:endParaRPr kumimoji="1"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5</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pic>
        <p:nvPicPr>
          <p:cNvPr id="13" name="sketchretopo_intro_fast.wmv">
            <a:hlinkClick r:id="" action="ppaction://media"/>
          </p:cNvPr>
          <p:cNvPicPr>
            <a:picLocks noChangeAspect="1"/>
          </p:cNvPicPr>
          <p:nvPr>
            <a:videoFile r:link="rId1"/>
            <p:extLst>
              <p:ext uri="{DAA4B4D4-6D71-4841-9C94-3DE7FCFB9230}">
                <p14:media xmlns:p14="http://schemas.microsoft.com/office/powerpoint/2010/main" r:embed="rId2">
                  <p14:trim st="393.8931"/>
                </p14:media>
              </p:ext>
            </p:extLst>
          </p:nvPr>
        </p:nvPicPr>
        <p:blipFill rotWithShape="1">
          <a:blip r:embed="rId5"/>
          <a:srcRect b="5255"/>
          <a:stretch>
            <a:fillRect/>
          </a:stretch>
        </p:blipFill>
        <p:spPr>
          <a:xfrm>
            <a:off x="1426426" y="867655"/>
            <a:ext cx="6291149" cy="3609095"/>
          </a:xfrm>
          <a:prstGeom prst="rect">
            <a:avLst/>
          </a:prstGeom>
        </p:spPr>
      </p:pic>
      <p:sp>
        <p:nvSpPr>
          <p:cNvPr id="14" name="テキスト ボックス 13"/>
          <p:cNvSpPr txBox="1"/>
          <p:nvPr/>
        </p:nvSpPr>
        <p:spPr>
          <a:xfrm>
            <a:off x="1439523" y="895350"/>
            <a:ext cx="1151277" cy="369332"/>
          </a:xfrm>
          <a:prstGeom prst="rect">
            <a:avLst/>
          </a:prstGeom>
          <a:noFill/>
        </p:spPr>
        <p:txBody>
          <a:bodyPr wrap="none" rtlCol="0">
            <a:spAutoFit/>
          </a:bodyPr>
          <a:lstStyle/>
          <a:p>
            <a:r>
              <a:rPr kumimoji="1" lang="en-US" altLang="ja-JP" b="1" dirty="0" smtClean="0">
                <a:solidFill>
                  <a:schemeClr val="bg1"/>
                </a:solidFill>
              </a:rPr>
              <a:t>x4 speed</a:t>
            </a:r>
            <a:endParaRPr kumimoji="1" lang="ja-JP" altLang="en-US" b="1" dirty="0">
              <a:solidFill>
                <a:schemeClr val="bg1"/>
              </a:solidFill>
            </a:endParaRPr>
          </a:p>
        </p:txBody>
      </p:sp>
    </p:spTree>
    <p:extLst>
      <p:ext uri="{BB962C8B-B14F-4D97-AF65-F5344CB8AC3E}">
        <p14:creationId xmlns:p14="http://schemas.microsoft.com/office/powerpoint/2010/main" val="20789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Problem definition</a:t>
            </a:r>
            <a:endParaRPr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pPr/>
              <a:t>6</a:t>
            </a:fld>
            <a:endParaRPr lang="en-US" dirty="0"/>
          </a:p>
        </p:txBody>
      </p:sp>
      <p:sp>
        <p:nvSpPr>
          <p:cNvPr id="5" name="日付プレースホルダー 4"/>
          <p:cNvSpPr>
            <a:spLocks noGrp="1"/>
          </p:cNvSpPr>
          <p:nvPr>
            <p:ph type="dt" sz="half" idx="13"/>
          </p:nvPr>
        </p:nvSpPr>
        <p:spPr/>
        <p:txBody>
          <a:bodyPr/>
          <a:lstStyle/>
          <a:p>
            <a:r>
              <a:rPr lang="en-US" altLang="ja-JP" dirty="0" smtClean="0"/>
              <a:t>10 July 2014</a:t>
            </a:r>
            <a:endParaRPr lang="en-US" dirty="0"/>
          </a:p>
        </p:txBody>
      </p:sp>
      <p:sp>
        <p:nvSpPr>
          <p:cNvPr id="6" name="フッター プレースホルダー 5"/>
          <p:cNvSpPr>
            <a:spLocks noGrp="1"/>
          </p:cNvSpPr>
          <p:nvPr>
            <p:ph type="ftr" sz="quarter" idx="14"/>
          </p:nvPr>
        </p:nvSpPr>
        <p:spPr/>
        <p:txBody>
          <a:bodyPr/>
          <a:lstStyle/>
          <a:p>
            <a:r>
              <a:rPr lang="en-US" dirty="0" smtClean="0"/>
              <a:t>Kenshi Takayama</a:t>
            </a:r>
            <a:endParaRPr lang="en-US" dirty="0"/>
          </a:p>
        </p:txBody>
      </p:sp>
      <p:sp>
        <p:nvSpPr>
          <p:cNvPr id="8" name="テキスト ボックス 7"/>
          <p:cNvSpPr txBox="1"/>
          <p:nvPr/>
        </p:nvSpPr>
        <p:spPr>
          <a:xfrm>
            <a:off x="404759" y="789846"/>
            <a:ext cx="3541354" cy="646331"/>
          </a:xfrm>
          <a:prstGeom prst="rect">
            <a:avLst/>
          </a:prstGeom>
          <a:noFill/>
        </p:spPr>
        <p:txBody>
          <a:bodyPr wrap="none" rtlCol="0">
            <a:spAutoFit/>
          </a:bodyPr>
          <a:lstStyle/>
          <a:p>
            <a:pPr algn="ctr"/>
            <a:r>
              <a:rPr kumimoji="1" lang="en-US" altLang="ja-JP" dirty="0"/>
              <a:t>Input</a:t>
            </a:r>
            <a:r>
              <a:rPr kumimoji="1" lang="en-US" altLang="ja-JP" dirty="0" smtClean="0"/>
              <a:t>:</a:t>
            </a:r>
          </a:p>
          <a:p>
            <a:pPr algn="ctr"/>
            <a:r>
              <a:rPr kumimoji="1" lang="en-US" altLang="ja-JP" dirty="0" smtClean="0"/>
              <a:t>Num of </a:t>
            </a:r>
            <a:r>
              <a:rPr kumimoji="1" lang="en-US" altLang="ja-JP" dirty="0"/>
              <a:t>edge </a:t>
            </a:r>
            <a:r>
              <a:rPr kumimoji="1" lang="en-US" altLang="ja-JP" dirty="0" smtClean="0"/>
              <a:t>subdiv </a:t>
            </a:r>
            <a:r>
              <a:rPr kumimoji="1" lang="en-US" altLang="ja-JP" dirty="0"/>
              <a:t>at each side</a:t>
            </a:r>
            <a:endParaRPr kumimoji="1" lang="ja-JP" altLang="en-US" dirty="0"/>
          </a:p>
        </p:txBody>
      </p:sp>
      <p:sp>
        <p:nvSpPr>
          <p:cNvPr id="10" name="テキスト ボックス 9"/>
          <p:cNvSpPr txBox="1"/>
          <p:nvPr/>
        </p:nvSpPr>
        <p:spPr>
          <a:xfrm>
            <a:off x="4638985" y="789846"/>
            <a:ext cx="3954929" cy="646331"/>
          </a:xfrm>
          <a:prstGeom prst="rect">
            <a:avLst/>
          </a:prstGeom>
          <a:noFill/>
        </p:spPr>
        <p:txBody>
          <a:bodyPr wrap="none" rtlCol="0">
            <a:spAutoFit/>
          </a:bodyPr>
          <a:lstStyle/>
          <a:p>
            <a:pPr algn="ctr"/>
            <a:r>
              <a:rPr kumimoji="1" lang="en-US" altLang="ja-JP" dirty="0" smtClean="0"/>
              <a:t>Output:</a:t>
            </a:r>
          </a:p>
          <a:p>
            <a:pPr algn="ctr"/>
            <a:r>
              <a:rPr kumimoji="1" lang="en-US" altLang="ja-JP" dirty="0" smtClean="0"/>
              <a:t>Quadrangulation satisfying the input</a:t>
            </a:r>
            <a:endParaRPr kumimoji="1" lang="ja-JP" altLang="en-US" dirty="0"/>
          </a:p>
        </p:txBody>
      </p:sp>
      <p:grpSp>
        <p:nvGrpSpPr>
          <p:cNvPr id="59" name="グループ化 58"/>
          <p:cNvGrpSpPr/>
          <p:nvPr/>
        </p:nvGrpSpPr>
        <p:grpSpPr>
          <a:xfrm>
            <a:off x="5824491" y="1417314"/>
            <a:ext cx="1583917" cy="1599130"/>
            <a:chOff x="2978150" y="3903794"/>
            <a:chExt cx="812800" cy="820607"/>
          </a:xfrm>
        </p:grpSpPr>
        <p:sp>
          <p:nvSpPr>
            <p:cNvPr id="97" name="Freeform 9"/>
            <p:cNvSpPr>
              <a:spLocks/>
            </p:cNvSpPr>
            <p:nvPr/>
          </p:nvSpPr>
          <p:spPr bwMode="auto">
            <a:xfrm>
              <a:off x="3141663" y="4438650"/>
              <a:ext cx="223838" cy="285750"/>
            </a:xfrm>
            <a:custGeom>
              <a:avLst/>
              <a:gdLst>
                <a:gd name="T0" fmla="*/ 0 w 425"/>
                <a:gd name="T1" fmla="*/ 542 h 542"/>
                <a:gd name="T2" fmla="*/ 307 w 425"/>
                <a:gd name="T3" fmla="*/ 542 h 542"/>
                <a:gd name="T4" fmla="*/ 425 w 425"/>
                <a:gd name="T5" fmla="*/ 291 h 542"/>
                <a:gd name="T6" fmla="*/ 392 w 425"/>
                <a:gd name="T7" fmla="*/ 0 h 542"/>
                <a:gd name="T8" fmla="*/ 0 w 425"/>
                <a:gd name="T9" fmla="*/ 542 h 542"/>
              </a:gdLst>
              <a:ahLst/>
              <a:cxnLst>
                <a:cxn ang="0">
                  <a:pos x="T0" y="T1"/>
                </a:cxn>
                <a:cxn ang="0">
                  <a:pos x="T2" y="T3"/>
                </a:cxn>
                <a:cxn ang="0">
                  <a:pos x="T4" y="T5"/>
                </a:cxn>
                <a:cxn ang="0">
                  <a:pos x="T6" y="T7"/>
                </a:cxn>
                <a:cxn ang="0">
                  <a:pos x="T8" y="T9"/>
                </a:cxn>
              </a:cxnLst>
              <a:rect l="0" t="0" r="r" b="b"/>
              <a:pathLst>
                <a:path w="425" h="542">
                  <a:moveTo>
                    <a:pt x="0" y="542"/>
                  </a:moveTo>
                  <a:lnTo>
                    <a:pt x="307" y="542"/>
                  </a:lnTo>
                  <a:lnTo>
                    <a:pt x="425" y="291"/>
                  </a:lnTo>
                  <a:lnTo>
                    <a:pt x="392" y="0"/>
                  </a:lnTo>
                  <a:lnTo>
                    <a:pt x="0" y="54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10"/>
            <p:cNvSpPr>
              <a:spLocks/>
            </p:cNvSpPr>
            <p:nvPr/>
          </p:nvSpPr>
          <p:spPr bwMode="auto">
            <a:xfrm>
              <a:off x="3303588" y="4592638"/>
              <a:ext cx="163513" cy="131763"/>
            </a:xfrm>
            <a:custGeom>
              <a:avLst/>
              <a:gdLst>
                <a:gd name="T0" fmla="*/ 0 w 308"/>
                <a:gd name="T1" fmla="*/ 251 h 251"/>
                <a:gd name="T2" fmla="*/ 308 w 308"/>
                <a:gd name="T3" fmla="*/ 251 h 251"/>
                <a:gd name="T4" fmla="*/ 268 w 308"/>
                <a:gd name="T5" fmla="*/ 40 h 251"/>
                <a:gd name="T6" fmla="*/ 118 w 308"/>
                <a:gd name="T7" fmla="*/ 0 h 251"/>
                <a:gd name="T8" fmla="*/ 0 w 308"/>
                <a:gd name="T9" fmla="*/ 251 h 251"/>
              </a:gdLst>
              <a:ahLst/>
              <a:cxnLst>
                <a:cxn ang="0">
                  <a:pos x="T0" y="T1"/>
                </a:cxn>
                <a:cxn ang="0">
                  <a:pos x="T2" y="T3"/>
                </a:cxn>
                <a:cxn ang="0">
                  <a:pos x="T4" y="T5"/>
                </a:cxn>
                <a:cxn ang="0">
                  <a:pos x="T6" y="T7"/>
                </a:cxn>
                <a:cxn ang="0">
                  <a:pos x="T8" y="T9"/>
                </a:cxn>
              </a:cxnLst>
              <a:rect l="0" t="0" r="r" b="b"/>
              <a:pathLst>
                <a:path w="308" h="251">
                  <a:moveTo>
                    <a:pt x="0" y="251"/>
                  </a:moveTo>
                  <a:lnTo>
                    <a:pt x="308" y="251"/>
                  </a:lnTo>
                  <a:lnTo>
                    <a:pt x="268" y="40"/>
                  </a:lnTo>
                  <a:lnTo>
                    <a:pt x="118" y="0"/>
                  </a:lnTo>
                  <a:lnTo>
                    <a:pt x="0" y="25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11"/>
            <p:cNvSpPr>
              <a:spLocks/>
            </p:cNvSpPr>
            <p:nvPr/>
          </p:nvSpPr>
          <p:spPr bwMode="auto">
            <a:xfrm>
              <a:off x="3444875" y="4524375"/>
              <a:ext cx="184150" cy="200025"/>
            </a:xfrm>
            <a:custGeom>
              <a:avLst/>
              <a:gdLst>
                <a:gd name="T0" fmla="*/ 108 w 347"/>
                <a:gd name="T1" fmla="*/ 0 h 379"/>
                <a:gd name="T2" fmla="*/ 0 w 347"/>
                <a:gd name="T3" fmla="*/ 168 h 379"/>
                <a:gd name="T4" fmla="*/ 40 w 347"/>
                <a:gd name="T5" fmla="*/ 379 h 379"/>
                <a:gd name="T6" fmla="*/ 347 w 347"/>
                <a:gd name="T7" fmla="*/ 379 h 379"/>
                <a:gd name="T8" fmla="*/ 108 w 347"/>
                <a:gd name="T9" fmla="*/ 0 h 379"/>
              </a:gdLst>
              <a:ahLst/>
              <a:cxnLst>
                <a:cxn ang="0">
                  <a:pos x="T0" y="T1"/>
                </a:cxn>
                <a:cxn ang="0">
                  <a:pos x="T2" y="T3"/>
                </a:cxn>
                <a:cxn ang="0">
                  <a:pos x="T4" y="T5"/>
                </a:cxn>
                <a:cxn ang="0">
                  <a:pos x="T6" y="T7"/>
                </a:cxn>
                <a:cxn ang="0">
                  <a:pos x="T8" y="T9"/>
                </a:cxn>
              </a:cxnLst>
              <a:rect l="0" t="0" r="r" b="b"/>
              <a:pathLst>
                <a:path w="347" h="379">
                  <a:moveTo>
                    <a:pt x="108" y="0"/>
                  </a:moveTo>
                  <a:lnTo>
                    <a:pt x="0" y="168"/>
                  </a:lnTo>
                  <a:lnTo>
                    <a:pt x="40" y="379"/>
                  </a:lnTo>
                  <a:lnTo>
                    <a:pt x="347" y="379"/>
                  </a:lnTo>
                  <a:lnTo>
                    <a:pt x="10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12"/>
            <p:cNvSpPr>
              <a:spLocks/>
            </p:cNvSpPr>
            <p:nvPr/>
          </p:nvSpPr>
          <p:spPr bwMode="auto">
            <a:xfrm>
              <a:off x="3348038" y="4438650"/>
              <a:ext cx="153988" cy="174625"/>
            </a:xfrm>
            <a:custGeom>
              <a:avLst/>
              <a:gdLst>
                <a:gd name="T0" fmla="*/ 0 w 291"/>
                <a:gd name="T1" fmla="*/ 0 h 331"/>
                <a:gd name="T2" fmla="*/ 33 w 291"/>
                <a:gd name="T3" fmla="*/ 291 h 331"/>
                <a:gd name="T4" fmla="*/ 183 w 291"/>
                <a:gd name="T5" fmla="*/ 331 h 331"/>
                <a:gd name="T6" fmla="*/ 291 w 291"/>
                <a:gd name="T7" fmla="*/ 163 h 331"/>
                <a:gd name="T8" fmla="*/ 0 w 291"/>
                <a:gd name="T9" fmla="*/ 0 h 331"/>
              </a:gdLst>
              <a:ahLst/>
              <a:cxnLst>
                <a:cxn ang="0">
                  <a:pos x="T0" y="T1"/>
                </a:cxn>
                <a:cxn ang="0">
                  <a:pos x="T2" y="T3"/>
                </a:cxn>
                <a:cxn ang="0">
                  <a:pos x="T4" y="T5"/>
                </a:cxn>
                <a:cxn ang="0">
                  <a:pos x="T6" y="T7"/>
                </a:cxn>
                <a:cxn ang="0">
                  <a:pos x="T8" y="T9"/>
                </a:cxn>
              </a:cxnLst>
              <a:rect l="0" t="0" r="r" b="b"/>
              <a:pathLst>
                <a:path w="291" h="331">
                  <a:moveTo>
                    <a:pt x="0" y="0"/>
                  </a:moveTo>
                  <a:lnTo>
                    <a:pt x="33" y="291"/>
                  </a:lnTo>
                  <a:lnTo>
                    <a:pt x="183" y="331"/>
                  </a:lnTo>
                  <a:lnTo>
                    <a:pt x="291" y="163"/>
                  </a:lnTo>
                  <a:lnTo>
                    <a:pt x="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13"/>
            <p:cNvSpPr>
              <a:spLocks/>
            </p:cNvSpPr>
            <p:nvPr/>
          </p:nvSpPr>
          <p:spPr bwMode="auto">
            <a:xfrm>
              <a:off x="3502025" y="4318000"/>
              <a:ext cx="288925" cy="406400"/>
            </a:xfrm>
            <a:custGeom>
              <a:avLst/>
              <a:gdLst>
                <a:gd name="T0" fmla="*/ 239 w 546"/>
                <a:gd name="T1" fmla="*/ 768 h 768"/>
                <a:gd name="T2" fmla="*/ 546 w 546"/>
                <a:gd name="T3" fmla="*/ 768 h 768"/>
                <a:gd name="T4" fmla="*/ 163 w 546"/>
                <a:gd name="T5" fmla="*/ 0 h 768"/>
                <a:gd name="T6" fmla="*/ 0 w 546"/>
                <a:gd name="T7" fmla="*/ 389 h 768"/>
                <a:gd name="T8" fmla="*/ 239 w 546"/>
                <a:gd name="T9" fmla="*/ 768 h 768"/>
              </a:gdLst>
              <a:ahLst/>
              <a:cxnLst>
                <a:cxn ang="0">
                  <a:pos x="T0" y="T1"/>
                </a:cxn>
                <a:cxn ang="0">
                  <a:pos x="T2" y="T3"/>
                </a:cxn>
                <a:cxn ang="0">
                  <a:pos x="T4" y="T5"/>
                </a:cxn>
                <a:cxn ang="0">
                  <a:pos x="T6" y="T7"/>
                </a:cxn>
                <a:cxn ang="0">
                  <a:pos x="T8" y="T9"/>
                </a:cxn>
              </a:cxnLst>
              <a:rect l="0" t="0" r="r" b="b"/>
              <a:pathLst>
                <a:path w="546" h="768">
                  <a:moveTo>
                    <a:pt x="239" y="768"/>
                  </a:moveTo>
                  <a:lnTo>
                    <a:pt x="546" y="768"/>
                  </a:lnTo>
                  <a:lnTo>
                    <a:pt x="163" y="0"/>
                  </a:lnTo>
                  <a:lnTo>
                    <a:pt x="0" y="389"/>
                  </a:lnTo>
                  <a:lnTo>
                    <a:pt x="239" y="76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14"/>
            <p:cNvSpPr>
              <a:spLocks/>
            </p:cNvSpPr>
            <p:nvPr/>
          </p:nvSpPr>
          <p:spPr bwMode="auto">
            <a:xfrm>
              <a:off x="3348038" y="3911600"/>
              <a:ext cx="241300" cy="612775"/>
            </a:xfrm>
            <a:custGeom>
              <a:avLst/>
              <a:gdLst>
                <a:gd name="T0" fmla="*/ 291 w 454"/>
                <a:gd name="T1" fmla="*/ 1157 h 1157"/>
                <a:gd name="T2" fmla="*/ 454 w 454"/>
                <a:gd name="T3" fmla="*/ 768 h 1157"/>
                <a:gd name="T4" fmla="*/ 69 w 454"/>
                <a:gd name="T5" fmla="*/ 0 h 1157"/>
                <a:gd name="T6" fmla="*/ 0 w 454"/>
                <a:gd name="T7" fmla="*/ 994 h 1157"/>
                <a:gd name="T8" fmla="*/ 291 w 454"/>
                <a:gd name="T9" fmla="*/ 1157 h 1157"/>
              </a:gdLst>
              <a:ahLst/>
              <a:cxnLst>
                <a:cxn ang="0">
                  <a:pos x="T0" y="T1"/>
                </a:cxn>
                <a:cxn ang="0">
                  <a:pos x="T2" y="T3"/>
                </a:cxn>
                <a:cxn ang="0">
                  <a:pos x="T4" y="T5"/>
                </a:cxn>
                <a:cxn ang="0">
                  <a:pos x="T6" y="T7"/>
                </a:cxn>
                <a:cxn ang="0">
                  <a:pos x="T8" y="T9"/>
                </a:cxn>
              </a:cxnLst>
              <a:rect l="0" t="0" r="r" b="b"/>
              <a:pathLst>
                <a:path w="454" h="1157">
                  <a:moveTo>
                    <a:pt x="291" y="1157"/>
                  </a:moveTo>
                  <a:lnTo>
                    <a:pt x="454" y="768"/>
                  </a:lnTo>
                  <a:lnTo>
                    <a:pt x="69" y="0"/>
                  </a:lnTo>
                  <a:lnTo>
                    <a:pt x="0" y="994"/>
                  </a:lnTo>
                  <a:lnTo>
                    <a:pt x="291" y="11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15"/>
            <p:cNvSpPr>
              <a:spLocks/>
            </p:cNvSpPr>
            <p:nvPr/>
          </p:nvSpPr>
          <p:spPr bwMode="auto">
            <a:xfrm>
              <a:off x="2978150" y="3911600"/>
              <a:ext cx="406400" cy="812800"/>
            </a:xfrm>
            <a:custGeom>
              <a:avLst/>
              <a:gdLst>
                <a:gd name="T0" fmla="*/ 699 w 768"/>
                <a:gd name="T1" fmla="*/ 994 h 1536"/>
                <a:gd name="T2" fmla="*/ 768 w 768"/>
                <a:gd name="T3" fmla="*/ 0 h 1536"/>
                <a:gd name="T4" fmla="*/ 0 w 768"/>
                <a:gd name="T5" fmla="*/ 1536 h 1536"/>
                <a:gd name="T6" fmla="*/ 307 w 768"/>
                <a:gd name="T7" fmla="*/ 1536 h 1536"/>
                <a:gd name="T8" fmla="*/ 699 w 768"/>
                <a:gd name="T9" fmla="*/ 994 h 1536"/>
              </a:gdLst>
              <a:ahLst/>
              <a:cxnLst>
                <a:cxn ang="0">
                  <a:pos x="T0" y="T1"/>
                </a:cxn>
                <a:cxn ang="0">
                  <a:pos x="T2" y="T3"/>
                </a:cxn>
                <a:cxn ang="0">
                  <a:pos x="T4" y="T5"/>
                </a:cxn>
                <a:cxn ang="0">
                  <a:pos x="T6" y="T7"/>
                </a:cxn>
                <a:cxn ang="0">
                  <a:pos x="T8" y="T9"/>
                </a:cxn>
              </a:cxnLst>
              <a:rect l="0" t="0" r="r" b="b"/>
              <a:pathLst>
                <a:path w="768" h="1536">
                  <a:moveTo>
                    <a:pt x="699" y="994"/>
                  </a:moveTo>
                  <a:lnTo>
                    <a:pt x="768" y="0"/>
                  </a:lnTo>
                  <a:lnTo>
                    <a:pt x="0" y="1536"/>
                  </a:lnTo>
                  <a:lnTo>
                    <a:pt x="307" y="1536"/>
                  </a:lnTo>
                  <a:lnTo>
                    <a:pt x="699" y="99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円/楕円 103"/>
            <p:cNvSpPr>
              <a:spLocks noChangeAspect="1"/>
            </p:cNvSpPr>
            <p:nvPr/>
          </p:nvSpPr>
          <p:spPr>
            <a:xfrm>
              <a:off x="3426224" y="4589068"/>
              <a:ext cx="53116" cy="53116"/>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a:spLocks noChangeAspect="1"/>
            </p:cNvSpPr>
            <p:nvPr/>
          </p:nvSpPr>
          <p:spPr>
            <a:xfrm>
              <a:off x="3357992" y="3903794"/>
              <a:ext cx="53116" cy="53116"/>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a:spLocks noChangeAspect="1"/>
            </p:cNvSpPr>
            <p:nvPr/>
          </p:nvSpPr>
          <p:spPr>
            <a:xfrm>
              <a:off x="3329242" y="4565649"/>
              <a:ext cx="53116" cy="53116"/>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二等辺三角形 37"/>
          <p:cNvSpPr/>
          <p:nvPr/>
        </p:nvSpPr>
        <p:spPr>
          <a:xfrm>
            <a:off x="1382689" y="1432526"/>
            <a:ext cx="1585494" cy="1583919"/>
          </a:xfrm>
          <a:prstGeom prst="triangl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2" name="左中かっこ 81"/>
          <p:cNvSpPr/>
          <p:nvPr/>
        </p:nvSpPr>
        <p:spPr>
          <a:xfrm rot="16200000">
            <a:off x="2087447" y="2444229"/>
            <a:ext cx="182953" cy="1508122"/>
          </a:xfrm>
          <a:prstGeom prst="leftBrace">
            <a:avLst>
              <a:gd name="adj1" fmla="val 5866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sp>
        <p:nvSpPr>
          <p:cNvPr id="83" name="左中かっこ 82"/>
          <p:cNvSpPr/>
          <p:nvPr/>
        </p:nvSpPr>
        <p:spPr>
          <a:xfrm rot="9180000">
            <a:off x="2644864" y="1300192"/>
            <a:ext cx="182953" cy="1722814"/>
          </a:xfrm>
          <a:prstGeom prst="leftBrace">
            <a:avLst>
              <a:gd name="adj1" fmla="val 5866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sp>
        <p:nvSpPr>
          <p:cNvPr id="84" name="左中かっこ 83"/>
          <p:cNvSpPr/>
          <p:nvPr/>
        </p:nvSpPr>
        <p:spPr>
          <a:xfrm rot="1620000">
            <a:off x="1533912" y="1300192"/>
            <a:ext cx="182953" cy="1722814"/>
          </a:xfrm>
          <a:prstGeom prst="leftBrace">
            <a:avLst>
              <a:gd name="adj1" fmla="val 5866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sp>
        <p:nvSpPr>
          <p:cNvPr id="94" name="右矢印 93"/>
          <p:cNvSpPr>
            <a:spLocks noChangeAspect="1"/>
          </p:cNvSpPr>
          <p:nvPr/>
        </p:nvSpPr>
        <p:spPr>
          <a:xfrm>
            <a:off x="4114800" y="2046391"/>
            <a:ext cx="370192" cy="37018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8" name="グループ化 157"/>
          <p:cNvGrpSpPr/>
          <p:nvPr/>
        </p:nvGrpSpPr>
        <p:grpSpPr>
          <a:xfrm>
            <a:off x="1024401" y="1934576"/>
            <a:ext cx="2328399" cy="1664732"/>
            <a:chOff x="1173065" y="2114550"/>
            <a:chExt cx="2328399" cy="1664732"/>
          </a:xfrm>
        </p:grpSpPr>
        <p:sp>
          <p:nvSpPr>
            <p:cNvPr id="11" name="テキスト ボックス 10"/>
            <p:cNvSpPr txBox="1"/>
            <p:nvPr/>
          </p:nvSpPr>
          <p:spPr>
            <a:xfrm>
              <a:off x="2040575" y="3409950"/>
              <a:ext cx="575799" cy="369332"/>
            </a:xfrm>
            <a:prstGeom prst="rect">
              <a:avLst/>
            </a:prstGeom>
            <a:noFill/>
          </p:spPr>
          <p:txBody>
            <a:bodyPr wrap="none" rtlCol="0">
              <a:spAutoFit/>
            </a:bodyPr>
            <a:lstStyle/>
            <a:p>
              <a:r>
                <a:rPr kumimoji="1" lang="en-US" altLang="ja-JP" dirty="0" smtClean="0"/>
                <a:t>l</a:t>
              </a:r>
              <a:r>
                <a:rPr kumimoji="1" lang="en-US" altLang="ja-JP" baseline="-25000" dirty="0" smtClean="0"/>
                <a:t>0</a:t>
              </a:r>
              <a:r>
                <a:rPr kumimoji="1" lang="en-US" altLang="ja-JP" dirty="0" smtClean="0"/>
                <a:t>=5</a:t>
              </a:r>
              <a:endParaRPr kumimoji="1" lang="ja-JP" altLang="en-US" dirty="0"/>
            </a:p>
          </p:txBody>
        </p:sp>
        <p:sp>
          <p:nvSpPr>
            <p:cNvPr id="153" name="テキスト ボックス 152"/>
            <p:cNvSpPr txBox="1"/>
            <p:nvPr/>
          </p:nvSpPr>
          <p:spPr>
            <a:xfrm>
              <a:off x="2925665" y="2114550"/>
              <a:ext cx="575799" cy="369332"/>
            </a:xfrm>
            <a:prstGeom prst="rect">
              <a:avLst/>
            </a:prstGeom>
            <a:noFill/>
          </p:spPr>
          <p:txBody>
            <a:bodyPr wrap="none" rtlCol="0">
              <a:spAutoFit/>
            </a:bodyPr>
            <a:lstStyle/>
            <a:p>
              <a:r>
                <a:rPr kumimoji="1" lang="en-US" altLang="ja-JP" dirty="0" smtClean="0"/>
                <a:t>l</a:t>
              </a:r>
              <a:r>
                <a:rPr kumimoji="1" lang="en-US" altLang="ja-JP" baseline="-25000" dirty="0" smtClean="0"/>
                <a:t>1</a:t>
              </a:r>
              <a:r>
                <a:rPr kumimoji="1" lang="en-US" altLang="ja-JP" dirty="0" smtClean="0"/>
                <a:t>=2</a:t>
              </a:r>
              <a:endParaRPr kumimoji="1" lang="ja-JP" altLang="en-US" dirty="0"/>
            </a:p>
          </p:txBody>
        </p:sp>
        <p:sp>
          <p:nvSpPr>
            <p:cNvPr id="154" name="テキスト ボックス 153"/>
            <p:cNvSpPr txBox="1"/>
            <p:nvPr/>
          </p:nvSpPr>
          <p:spPr>
            <a:xfrm>
              <a:off x="1173065" y="2114550"/>
              <a:ext cx="575799" cy="369332"/>
            </a:xfrm>
            <a:prstGeom prst="rect">
              <a:avLst/>
            </a:prstGeom>
            <a:noFill/>
          </p:spPr>
          <p:txBody>
            <a:bodyPr wrap="none" rtlCol="0">
              <a:spAutoFit/>
            </a:bodyPr>
            <a:lstStyle/>
            <a:p>
              <a:r>
                <a:rPr kumimoji="1" lang="en-US" altLang="ja-JP" smtClean="0"/>
                <a:t>l</a:t>
              </a:r>
              <a:r>
                <a:rPr kumimoji="1" lang="en-US" altLang="ja-JP" baseline="-25000" smtClean="0"/>
                <a:t>2</a:t>
              </a:r>
              <a:r>
                <a:rPr kumimoji="1" lang="en-US" altLang="ja-JP" smtClean="0"/>
                <a:t>=1</a:t>
              </a:r>
              <a:endParaRPr kumimoji="1" lang="ja-JP" altLang="en-US" dirty="0"/>
            </a:p>
          </p:txBody>
        </p:sp>
      </p:grpSp>
      <p:sp>
        <p:nvSpPr>
          <p:cNvPr id="159" name="円/楕円 158"/>
          <p:cNvSpPr>
            <a:spLocks noChangeAspect="1"/>
          </p:cNvSpPr>
          <p:nvPr/>
        </p:nvSpPr>
        <p:spPr>
          <a:xfrm>
            <a:off x="2542027" y="2188140"/>
            <a:ext cx="54000" cy="54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p:cNvSpPr>
            <a:spLocks noChangeAspect="1"/>
          </p:cNvSpPr>
          <p:nvPr/>
        </p:nvSpPr>
        <p:spPr>
          <a:xfrm>
            <a:off x="1673347" y="2992050"/>
            <a:ext cx="54000" cy="54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161"/>
          <p:cNvSpPr>
            <a:spLocks noChangeAspect="1"/>
          </p:cNvSpPr>
          <p:nvPr/>
        </p:nvSpPr>
        <p:spPr>
          <a:xfrm>
            <a:off x="2627752" y="2992050"/>
            <a:ext cx="54000" cy="54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a:spLocks noChangeAspect="1"/>
          </p:cNvSpPr>
          <p:nvPr/>
        </p:nvSpPr>
        <p:spPr>
          <a:xfrm>
            <a:off x="2309617" y="2992050"/>
            <a:ext cx="54000" cy="54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a:spLocks noChangeAspect="1"/>
          </p:cNvSpPr>
          <p:nvPr/>
        </p:nvSpPr>
        <p:spPr>
          <a:xfrm>
            <a:off x="1991482" y="2992050"/>
            <a:ext cx="54000" cy="54000"/>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0" y="3739575"/>
            <a:ext cx="2824812" cy="584775"/>
          </a:xfrm>
          <a:prstGeom prst="rect">
            <a:avLst/>
          </a:prstGeom>
          <a:noFill/>
          <a:ln w="12700">
            <a:noFill/>
            <a:prstDash val="dash"/>
          </a:ln>
        </p:spPr>
        <p:txBody>
          <a:bodyPr wrap="none" rtlCol="0">
            <a:spAutoFit/>
          </a:bodyPr>
          <a:lstStyle/>
          <a:p>
            <a:pPr marL="182563" indent="-182563">
              <a:buClr>
                <a:srgbClr val="99CC33"/>
              </a:buClr>
              <a:buFont typeface="Arial" panose="020B0604020202020204" pitchFamily="34" charset="0"/>
              <a:buChar char="•"/>
            </a:pPr>
            <a:r>
              <a:rPr lang="en-US" altLang="ja-JP" dirty="0" smtClean="0"/>
              <a:t>∑</a:t>
            </a:r>
            <a:r>
              <a:rPr lang="en-US" altLang="ja-JP" baseline="-25000" dirty="0" err="1"/>
              <a:t>i</a:t>
            </a:r>
            <a:r>
              <a:rPr lang="en-US" altLang="ja-JP" dirty="0"/>
              <a:t> l</a:t>
            </a:r>
            <a:r>
              <a:rPr lang="en-US" altLang="ja-JP" baseline="-25000" dirty="0"/>
              <a:t>i</a:t>
            </a:r>
            <a:r>
              <a:rPr lang="en-US" altLang="ja-JP" dirty="0"/>
              <a:t> must be </a:t>
            </a:r>
            <a:r>
              <a:rPr lang="en-US" altLang="ja-JP" dirty="0" smtClean="0"/>
              <a:t>even</a:t>
            </a:r>
          </a:p>
          <a:p>
            <a:pPr lvl="1">
              <a:buClr>
                <a:srgbClr val="99CC33"/>
              </a:buClr>
            </a:pPr>
            <a:r>
              <a:rPr lang="en-US" altLang="ja-JP" sz="1400" dirty="0" smtClean="0">
                <a:solidFill>
                  <a:schemeClr val="tx2"/>
                </a:solidFill>
              </a:rPr>
              <a:t>4 #F = 2 #E</a:t>
            </a:r>
            <a:r>
              <a:rPr lang="en-US" altLang="ja-JP" sz="1400" baseline="-25000" dirty="0" smtClean="0">
                <a:solidFill>
                  <a:schemeClr val="tx2"/>
                </a:solidFill>
              </a:rPr>
              <a:t>interior</a:t>
            </a:r>
            <a:r>
              <a:rPr lang="en-US" altLang="ja-JP" sz="1400" dirty="0" smtClean="0">
                <a:solidFill>
                  <a:schemeClr val="tx2"/>
                </a:solidFill>
              </a:rPr>
              <a:t> + </a:t>
            </a:r>
            <a:r>
              <a:rPr lang="en-US" altLang="ja-JP" sz="1400" dirty="0" smtClean="0">
                <a:solidFill>
                  <a:srgbClr val="FF0000"/>
                </a:solidFill>
              </a:rPr>
              <a:t>#</a:t>
            </a:r>
            <a:r>
              <a:rPr lang="en-US" altLang="ja-JP" sz="1400" dirty="0" err="1" smtClean="0">
                <a:solidFill>
                  <a:srgbClr val="FF0000"/>
                </a:solidFill>
              </a:rPr>
              <a:t>E</a:t>
            </a:r>
            <a:r>
              <a:rPr lang="en-US" altLang="ja-JP" sz="1400" baseline="-25000" dirty="0" err="1" smtClean="0">
                <a:solidFill>
                  <a:srgbClr val="FF0000"/>
                </a:solidFill>
              </a:rPr>
              <a:t>boundary</a:t>
            </a:r>
            <a:endParaRPr kumimoji="1" lang="ja-JP" altLang="en-US" sz="1400" dirty="0">
              <a:solidFill>
                <a:srgbClr val="FF0000"/>
              </a:solidFill>
            </a:endParaRPr>
          </a:p>
        </p:txBody>
      </p:sp>
      <p:sp>
        <p:nvSpPr>
          <p:cNvPr id="30" name="テキスト ボックス 29"/>
          <p:cNvSpPr txBox="1"/>
          <p:nvPr/>
        </p:nvSpPr>
        <p:spPr>
          <a:xfrm>
            <a:off x="2769642" y="3739575"/>
            <a:ext cx="2945358" cy="584775"/>
          </a:xfrm>
          <a:prstGeom prst="rect">
            <a:avLst/>
          </a:prstGeom>
          <a:noFill/>
          <a:ln w="12700">
            <a:noFill/>
            <a:prstDash val="dash"/>
          </a:ln>
        </p:spPr>
        <p:txBody>
          <a:bodyPr wrap="none" rtlCol="0">
            <a:spAutoFit/>
          </a:bodyPr>
          <a:lstStyle/>
          <a:p>
            <a:pPr marL="182563" indent="-182563">
              <a:buClr>
                <a:srgbClr val="99CC33"/>
              </a:buClr>
              <a:buFont typeface="Arial" panose="020B0604020202020204" pitchFamily="34" charset="0"/>
              <a:buChar char="•"/>
            </a:pPr>
            <a:r>
              <a:rPr kumimoji="1" lang="en-US" altLang="ja-JP" dirty="0" smtClean="0"/>
              <a:t>Singularities at boundary</a:t>
            </a:r>
          </a:p>
          <a:p>
            <a:pPr lvl="1">
              <a:buClr>
                <a:srgbClr val="99CC33"/>
              </a:buClr>
            </a:pPr>
            <a:r>
              <a:rPr kumimoji="1" lang="en-US" altLang="ja-JP" sz="1400" dirty="0" smtClean="0">
                <a:solidFill>
                  <a:schemeClr val="tx2"/>
                </a:solidFill>
              </a:rPr>
              <a:t>Valence counted accordingly</a:t>
            </a:r>
            <a:endParaRPr kumimoji="1" lang="en-US" altLang="ja-JP" sz="1400" dirty="0">
              <a:solidFill>
                <a:schemeClr val="tx2"/>
              </a:solidFill>
            </a:endParaRPr>
          </a:p>
        </p:txBody>
      </p:sp>
      <p:sp>
        <p:nvSpPr>
          <p:cNvPr id="31" name="テキスト ボックス 30"/>
          <p:cNvSpPr txBox="1"/>
          <p:nvPr/>
        </p:nvSpPr>
        <p:spPr>
          <a:xfrm>
            <a:off x="5769358" y="3739575"/>
            <a:ext cx="3374642" cy="584775"/>
          </a:xfrm>
          <a:prstGeom prst="rect">
            <a:avLst/>
          </a:prstGeom>
          <a:noFill/>
          <a:ln w="12700">
            <a:noFill/>
            <a:prstDash val="dash"/>
          </a:ln>
        </p:spPr>
        <p:txBody>
          <a:bodyPr wrap="none" rtlCol="0">
            <a:spAutoFit/>
          </a:bodyPr>
          <a:lstStyle/>
          <a:p>
            <a:pPr marL="182563" indent="-182563">
              <a:buClr>
                <a:srgbClr val="99CC33"/>
              </a:buClr>
              <a:buFont typeface="Arial" panose="020B0604020202020204" pitchFamily="34" charset="0"/>
              <a:buChar char="•"/>
            </a:pPr>
            <a:r>
              <a:rPr kumimoji="1" lang="en-US" altLang="ja-JP" dirty="0" smtClean="0"/>
              <a:t>Topology only</a:t>
            </a:r>
          </a:p>
          <a:p>
            <a:pPr lvl="1">
              <a:buClr>
                <a:srgbClr val="99CC33"/>
              </a:buClr>
            </a:pPr>
            <a:r>
              <a:rPr kumimoji="1" lang="en-US" altLang="ja-JP" sz="1400" dirty="0" smtClean="0">
                <a:solidFill>
                  <a:schemeClr val="tx2"/>
                </a:solidFill>
              </a:rPr>
              <a:t>Geometry by Laplacian smoothing</a:t>
            </a:r>
            <a:endParaRPr kumimoji="1" lang="en-US" altLang="ja-JP" sz="1400" dirty="0">
              <a:solidFill>
                <a:schemeClr val="tx2"/>
              </a:solidFill>
            </a:endParaRPr>
          </a:p>
        </p:txBody>
      </p:sp>
      <p:cxnSp>
        <p:nvCxnSpPr>
          <p:cNvPr id="34" name="直線コネクタ 33"/>
          <p:cNvCxnSpPr/>
          <p:nvPr/>
        </p:nvCxnSpPr>
        <p:spPr>
          <a:xfrm>
            <a:off x="10958" y="3678791"/>
            <a:ext cx="9122085"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98051" y="3351336"/>
            <a:ext cx="758541" cy="369332"/>
          </a:xfrm>
          <a:prstGeom prst="rect">
            <a:avLst/>
          </a:prstGeom>
          <a:noFill/>
        </p:spPr>
        <p:txBody>
          <a:bodyPr wrap="none" rtlCol="0">
            <a:spAutoFit/>
          </a:bodyPr>
          <a:lstStyle/>
          <a:p>
            <a:r>
              <a:rPr kumimoji="1" lang="en-US" altLang="ja-JP" dirty="0" smtClean="0">
                <a:solidFill>
                  <a:srgbClr val="FF0000"/>
                </a:solidFill>
              </a:rPr>
              <a:t>Note:</a:t>
            </a:r>
            <a:endParaRPr kumimoji="1" lang="ja-JP" altLang="en-US" dirty="0">
              <a:solidFill>
                <a:srgbClr val="FF0000"/>
              </a:solidFill>
            </a:endParaRPr>
          </a:p>
        </p:txBody>
      </p:sp>
      <p:grpSp>
        <p:nvGrpSpPr>
          <p:cNvPr id="3" name="グループ化 2"/>
          <p:cNvGrpSpPr/>
          <p:nvPr/>
        </p:nvGrpSpPr>
        <p:grpSpPr>
          <a:xfrm>
            <a:off x="7391400" y="1965567"/>
            <a:ext cx="1672163" cy="529983"/>
            <a:chOff x="7391400" y="1965567"/>
            <a:chExt cx="1672163" cy="529983"/>
          </a:xfrm>
        </p:grpSpPr>
        <p:sp>
          <p:nvSpPr>
            <p:cNvPr id="60" name="円/楕円 59"/>
            <p:cNvSpPr>
              <a:spLocks noChangeAspect="1"/>
            </p:cNvSpPr>
            <p:nvPr/>
          </p:nvSpPr>
          <p:spPr>
            <a:xfrm>
              <a:off x="7391400" y="2320685"/>
              <a:ext cx="103508" cy="10350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a:spLocks noChangeAspect="1"/>
            </p:cNvSpPr>
            <p:nvPr/>
          </p:nvSpPr>
          <p:spPr>
            <a:xfrm>
              <a:off x="7391400" y="2067701"/>
              <a:ext cx="103508" cy="103508"/>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455430" y="1965567"/>
              <a:ext cx="1608133" cy="276999"/>
            </a:xfrm>
            <a:prstGeom prst="rect">
              <a:avLst/>
            </a:prstGeom>
            <a:noFill/>
          </p:spPr>
          <p:txBody>
            <a:bodyPr wrap="none" rtlCol="0">
              <a:spAutoFit/>
            </a:bodyPr>
            <a:lstStyle/>
            <a:p>
              <a:r>
                <a:rPr kumimoji="1" lang="en-US" altLang="ja-JP" sz="1200" dirty="0" smtClean="0"/>
                <a:t>valence-5 singularity</a:t>
              </a:r>
              <a:endParaRPr kumimoji="1" lang="ja-JP" altLang="en-US" sz="1200" dirty="0"/>
            </a:p>
          </p:txBody>
        </p:sp>
        <p:sp>
          <p:nvSpPr>
            <p:cNvPr id="63" name="テキスト ボックス 62"/>
            <p:cNvSpPr txBox="1"/>
            <p:nvPr/>
          </p:nvSpPr>
          <p:spPr>
            <a:xfrm>
              <a:off x="7455430" y="2218551"/>
              <a:ext cx="1608133" cy="276999"/>
            </a:xfrm>
            <a:prstGeom prst="rect">
              <a:avLst/>
            </a:prstGeom>
            <a:noFill/>
          </p:spPr>
          <p:txBody>
            <a:bodyPr wrap="none" rtlCol="0">
              <a:spAutoFit/>
            </a:bodyPr>
            <a:lstStyle/>
            <a:p>
              <a:r>
                <a:rPr kumimoji="1" lang="en-US" altLang="ja-JP" sz="1200" dirty="0" smtClean="0"/>
                <a:t>valence-3 singularity</a:t>
              </a:r>
              <a:endParaRPr kumimoji="1" lang="ja-JP" altLang="en-US" sz="1200" dirty="0"/>
            </a:p>
          </p:txBody>
        </p:sp>
      </p:grpSp>
    </p:spTree>
    <p:extLst>
      <p:ext uri="{BB962C8B-B14F-4D97-AF65-F5344CB8AC3E}">
        <p14:creationId xmlns:p14="http://schemas.microsoft.com/office/powerpoint/2010/main" val="148485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4" grpId="0" animBg="1"/>
      <p:bldP spid="28" grpId="0"/>
      <p:bldP spid="30" grpId="0"/>
      <p:bldP spid="31"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Problem examples</a:t>
            </a:r>
            <a:endParaRPr kumimoji="1" lang="ja-JP" altLang="en-US" dirty="0"/>
          </a:p>
        </p:txBody>
      </p:sp>
      <p:sp>
        <p:nvSpPr>
          <p:cNvPr id="4" name="スライド番号プレースホルダー 3"/>
          <p:cNvSpPr>
            <a:spLocks noGrp="1"/>
          </p:cNvSpPr>
          <p:nvPr>
            <p:ph type="sldNum" sz="quarter" idx="12"/>
          </p:nvPr>
        </p:nvSpPr>
        <p:spPr/>
        <p:txBody>
          <a:bodyPr/>
          <a:lstStyle/>
          <a:p>
            <a:fld id="{6D05909F-73A9-412E-9C0F-A163E6110097}" type="slidenum">
              <a:rPr lang="en-US" smtClean="0"/>
              <a:t>7</a:t>
            </a:fld>
            <a:endParaRPr lang="en-US" dirty="0"/>
          </a:p>
        </p:txBody>
      </p:sp>
      <p:sp>
        <p:nvSpPr>
          <p:cNvPr id="5" name="日付プレースホルダー 4"/>
          <p:cNvSpPr>
            <a:spLocks noGrp="1"/>
          </p:cNvSpPr>
          <p:nvPr>
            <p:ph type="dt" sz="half" idx="13"/>
          </p:nvPr>
        </p:nvSpPr>
        <p:spPr/>
        <p:txBody>
          <a:bodyPr/>
          <a:lstStyle/>
          <a:p>
            <a:r>
              <a:rPr lang="en-US" altLang="ja-JP" smtClean="0"/>
              <a:t>10 July 2014</a:t>
            </a:r>
            <a:endParaRPr lang="en-US" dirty="0"/>
          </a:p>
        </p:txBody>
      </p:sp>
      <p:sp>
        <p:nvSpPr>
          <p:cNvPr id="6" name="フッター プレースホルダー 5"/>
          <p:cNvSpPr>
            <a:spLocks noGrp="1"/>
          </p:cNvSpPr>
          <p:nvPr>
            <p:ph type="ftr" sz="quarter" idx="14"/>
          </p:nvPr>
        </p:nvSpPr>
        <p:spPr/>
        <p:txBody>
          <a:bodyPr/>
          <a:lstStyle/>
          <a:p>
            <a:r>
              <a:rPr lang="en-US" smtClean="0"/>
              <a:t>Kenshi Takayama</a:t>
            </a:r>
            <a:endParaRPr lang="en-US" dirty="0"/>
          </a:p>
        </p:txBody>
      </p:sp>
      <p:grpSp>
        <p:nvGrpSpPr>
          <p:cNvPr id="13339" name="グループ化 13338"/>
          <p:cNvGrpSpPr>
            <a:grpSpLocks noChangeAspect="1"/>
          </p:cNvGrpSpPr>
          <p:nvPr/>
        </p:nvGrpSpPr>
        <p:grpSpPr>
          <a:xfrm>
            <a:off x="7433298" y="1081093"/>
            <a:ext cx="1203728" cy="1160203"/>
            <a:chOff x="7178272" y="1174220"/>
            <a:chExt cx="1203728" cy="1160203"/>
          </a:xfrm>
        </p:grpSpPr>
        <p:sp>
          <p:nvSpPr>
            <p:cNvPr id="104" name="Freeform 22"/>
            <p:cNvSpPr>
              <a:spLocks/>
            </p:cNvSpPr>
            <p:nvPr/>
          </p:nvSpPr>
          <p:spPr bwMode="auto">
            <a:xfrm>
              <a:off x="7498706" y="2125540"/>
              <a:ext cx="202286" cy="208883"/>
            </a:xfrm>
            <a:custGeom>
              <a:avLst/>
              <a:gdLst>
                <a:gd name="T0" fmla="*/ 0 w 275"/>
                <a:gd name="T1" fmla="*/ 285 h 285"/>
                <a:gd name="T2" fmla="*/ 193 w 275"/>
                <a:gd name="T3" fmla="*/ 285 h 285"/>
                <a:gd name="T4" fmla="*/ 275 w 275"/>
                <a:gd name="T5" fmla="*/ 138 h 285"/>
                <a:gd name="T6" fmla="*/ 207 w 275"/>
                <a:gd name="T7" fmla="*/ 0 h 285"/>
                <a:gd name="T8" fmla="*/ 0 w 275"/>
                <a:gd name="T9" fmla="*/ 285 h 285"/>
              </a:gdLst>
              <a:ahLst/>
              <a:cxnLst>
                <a:cxn ang="0">
                  <a:pos x="T0" y="T1"/>
                </a:cxn>
                <a:cxn ang="0">
                  <a:pos x="T2" y="T3"/>
                </a:cxn>
                <a:cxn ang="0">
                  <a:pos x="T4" y="T5"/>
                </a:cxn>
                <a:cxn ang="0">
                  <a:pos x="T6" y="T7"/>
                </a:cxn>
                <a:cxn ang="0">
                  <a:pos x="T8" y="T9"/>
                </a:cxn>
              </a:cxnLst>
              <a:rect l="0" t="0" r="r" b="b"/>
              <a:pathLst>
                <a:path w="275" h="285">
                  <a:moveTo>
                    <a:pt x="0" y="285"/>
                  </a:moveTo>
                  <a:lnTo>
                    <a:pt x="193" y="285"/>
                  </a:lnTo>
                  <a:lnTo>
                    <a:pt x="275" y="138"/>
                  </a:lnTo>
                  <a:lnTo>
                    <a:pt x="207" y="0"/>
                  </a:lnTo>
                  <a:lnTo>
                    <a:pt x="0" y="28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23"/>
            <p:cNvSpPr>
              <a:spLocks/>
            </p:cNvSpPr>
            <p:nvPr/>
          </p:nvSpPr>
          <p:spPr bwMode="auto">
            <a:xfrm>
              <a:off x="7639427" y="2220086"/>
              <a:ext cx="171503" cy="114335"/>
            </a:xfrm>
            <a:custGeom>
              <a:avLst/>
              <a:gdLst>
                <a:gd name="T0" fmla="*/ 0 w 232"/>
                <a:gd name="T1" fmla="*/ 157 h 157"/>
                <a:gd name="T2" fmla="*/ 192 w 232"/>
                <a:gd name="T3" fmla="*/ 157 h 157"/>
                <a:gd name="T4" fmla="*/ 232 w 232"/>
                <a:gd name="T5" fmla="*/ 0 h 157"/>
                <a:gd name="T6" fmla="*/ 82 w 232"/>
                <a:gd name="T7" fmla="*/ 10 h 157"/>
                <a:gd name="T8" fmla="*/ 0 w 232"/>
                <a:gd name="T9" fmla="*/ 157 h 157"/>
              </a:gdLst>
              <a:ahLst/>
              <a:cxnLst>
                <a:cxn ang="0">
                  <a:pos x="T0" y="T1"/>
                </a:cxn>
                <a:cxn ang="0">
                  <a:pos x="T2" y="T3"/>
                </a:cxn>
                <a:cxn ang="0">
                  <a:pos x="T4" y="T5"/>
                </a:cxn>
                <a:cxn ang="0">
                  <a:pos x="T6" y="T7"/>
                </a:cxn>
                <a:cxn ang="0">
                  <a:pos x="T8" y="T9"/>
                </a:cxn>
              </a:cxnLst>
              <a:rect l="0" t="0" r="r" b="b"/>
              <a:pathLst>
                <a:path w="232" h="157">
                  <a:moveTo>
                    <a:pt x="0" y="157"/>
                  </a:moveTo>
                  <a:lnTo>
                    <a:pt x="192" y="157"/>
                  </a:lnTo>
                  <a:lnTo>
                    <a:pt x="232" y="0"/>
                  </a:lnTo>
                  <a:lnTo>
                    <a:pt x="82" y="10"/>
                  </a:lnTo>
                  <a:lnTo>
                    <a:pt x="0" y="1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24"/>
            <p:cNvSpPr>
              <a:spLocks/>
            </p:cNvSpPr>
            <p:nvPr/>
          </p:nvSpPr>
          <p:spPr bwMode="auto">
            <a:xfrm>
              <a:off x="7780147" y="2220086"/>
              <a:ext cx="140720" cy="114335"/>
            </a:xfrm>
            <a:custGeom>
              <a:avLst/>
              <a:gdLst>
                <a:gd name="T0" fmla="*/ 0 w 191"/>
                <a:gd name="T1" fmla="*/ 157 h 157"/>
                <a:gd name="T2" fmla="*/ 191 w 191"/>
                <a:gd name="T3" fmla="*/ 157 h 157"/>
                <a:gd name="T4" fmla="*/ 171 w 191"/>
                <a:gd name="T5" fmla="*/ 29 h 157"/>
                <a:gd name="T6" fmla="*/ 40 w 191"/>
                <a:gd name="T7" fmla="*/ 0 h 157"/>
                <a:gd name="T8" fmla="*/ 0 w 191"/>
                <a:gd name="T9" fmla="*/ 157 h 157"/>
              </a:gdLst>
              <a:ahLst/>
              <a:cxnLst>
                <a:cxn ang="0">
                  <a:pos x="T0" y="T1"/>
                </a:cxn>
                <a:cxn ang="0">
                  <a:pos x="T2" y="T3"/>
                </a:cxn>
                <a:cxn ang="0">
                  <a:pos x="T4" y="T5"/>
                </a:cxn>
                <a:cxn ang="0">
                  <a:pos x="T6" y="T7"/>
                </a:cxn>
                <a:cxn ang="0">
                  <a:pos x="T8" y="T9"/>
                </a:cxn>
              </a:cxnLst>
              <a:rect l="0" t="0" r="r" b="b"/>
              <a:pathLst>
                <a:path w="191" h="157">
                  <a:moveTo>
                    <a:pt x="0" y="157"/>
                  </a:moveTo>
                  <a:lnTo>
                    <a:pt x="191" y="157"/>
                  </a:lnTo>
                  <a:lnTo>
                    <a:pt x="171" y="29"/>
                  </a:lnTo>
                  <a:lnTo>
                    <a:pt x="40" y="0"/>
                  </a:lnTo>
                  <a:lnTo>
                    <a:pt x="0" y="15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25"/>
            <p:cNvSpPr>
              <a:spLocks/>
            </p:cNvSpPr>
            <p:nvPr/>
          </p:nvSpPr>
          <p:spPr bwMode="auto">
            <a:xfrm>
              <a:off x="7905477" y="2167316"/>
              <a:ext cx="158311" cy="167106"/>
            </a:xfrm>
            <a:custGeom>
              <a:avLst/>
              <a:gdLst>
                <a:gd name="T0" fmla="*/ 20 w 214"/>
                <a:gd name="T1" fmla="*/ 229 h 229"/>
                <a:gd name="T2" fmla="*/ 214 w 214"/>
                <a:gd name="T3" fmla="*/ 229 h 229"/>
                <a:gd name="T4" fmla="*/ 110 w 214"/>
                <a:gd name="T5" fmla="*/ 0 h 229"/>
                <a:gd name="T6" fmla="*/ 0 w 214"/>
                <a:gd name="T7" fmla="*/ 101 h 229"/>
                <a:gd name="T8" fmla="*/ 20 w 214"/>
                <a:gd name="T9" fmla="*/ 229 h 229"/>
              </a:gdLst>
              <a:ahLst/>
              <a:cxnLst>
                <a:cxn ang="0">
                  <a:pos x="T0" y="T1"/>
                </a:cxn>
                <a:cxn ang="0">
                  <a:pos x="T2" y="T3"/>
                </a:cxn>
                <a:cxn ang="0">
                  <a:pos x="T4" y="T5"/>
                </a:cxn>
                <a:cxn ang="0">
                  <a:pos x="T6" y="T7"/>
                </a:cxn>
                <a:cxn ang="0">
                  <a:pos x="T8" y="T9"/>
                </a:cxn>
              </a:cxnLst>
              <a:rect l="0" t="0" r="r" b="b"/>
              <a:pathLst>
                <a:path w="214" h="229">
                  <a:moveTo>
                    <a:pt x="20" y="229"/>
                  </a:moveTo>
                  <a:lnTo>
                    <a:pt x="214" y="229"/>
                  </a:lnTo>
                  <a:lnTo>
                    <a:pt x="110" y="0"/>
                  </a:lnTo>
                  <a:lnTo>
                    <a:pt x="0" y="101"/>
                  </a:lnTo>
                  <a:lnTo>
                    <a:pt x="20" y="229"/>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26"/>
            <p:cNvSpPr>
              <a:spLocks/>
            </p:cNvSpPr>
            <p:nvPr/>
          </p:nvSpPr>
          <p:spPr bwMode="auto">
            <a:xfrm>
              <a:off x="7810930" y="2077168"/>
              <a:ext cx="175901" cy="164908"/>
            </a:xfrm>
            <a:custGeom>
              <a:avLst/>
              <a:gdLst>
                <a:gd name="T0" fmla="*/ 241 w 241"/>
                <a:gd name="T1" fmla="*/ 124 h 225"/>
                <a:gd name="T2" fmla="*/ 59 w 241"/>
                <a:gd name="T3" fmla="*/ 0 h 225"/>
                <a:gd name="T4" fmla="*/ 0 w 241"/>
                <a:gd name="T5" fmla="*/ 196 h 225"/>
                <a:gd name="T6" fmla="*/ 131 w 241"/>
                <a:gd name="T7" fmla="*/ 225 h 225"/>
                <a:gd name="T8" fmla="*/ 241 w 241"/>
                <a:gd name="T9" fmla="*/ 124 h 225"/>
              </a:gdLst>
              <a:ahLst/>
              <a:cxnLst>
                <a:cxn ang="0">
                  <a:pos x="T0" y="T1"/>
                </a:cxn>
                <a:cxn ang="0">
                  <a:pos x="T2" y="T3"/>
                </a:cxn>
                <a:cxn ang="0">
                  <a:pos x="T4" y="T5"/>
                </a:cxn>
                <a:cxn ang="0">
                  <a:pos x="T6" y="T7"/>
                </a:cxn>
                <a:cxn ang="0">
                  <a:pos x="T8" y="T9"/>
                </a:cxn>
              </a:cxnLst>
              <a:rect l="0" t="0" r="r" b="b"/>
              <a:pathLst>
                <a:path w="241" h="225">
                  <a:moveTo>
                    <a:pt x="241" y="124"/>
                  </a:moveTo>
                  <a:lnTo>
                    <a:pt x="59" y="0"/>
                  </a:lnTo>
                  <a:lnTo>
                    <a:pt x="0" y="196"/>
                  </a:lnTo>
                  <a:lnTo>
                    <a:pt x="131" y="225"/>
                  </a:lnTo>
                  <a:lnTo>
                    <a:pt x="241" y="12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27"/>
            <p:cNvSpPr>
              <a:spLocks/>
            </p:cNvSpPr>
            <p:nvPr/>
          </p:nvSpPr>
          <p:spPr bwMode="auto">
            <a:xfrm>
              <a:off x="7650421" y="2077168"/>
              <a:ext cx="202286" cy="149516"/>
            </a:xfrm>
            <a:custGeom>
              <a:avLst/>
              <a:gdLst>
                <a:gd name="T0" fmla="*/ 277 w 277"/>
                <a:gd name="T1" fmla="*/ 0 h 206"/>
                <a:gd name="T2" fmla="*/ 0 w 277"/>
                <a:gd name="T3" fmla="*/ 68 h 206"/>
                <a:gd name="T4" fmla="*/ 68 w 277"/>
                <a:gd name="T5" fmla="*/ 206 h 206"/>
                <a:gd name="T6" fmla="*/ 218 w 277"/>
                <a:gd name="T7" fmla="*/ 196 h 206"/>
                <a:gd name="T8" fmla="*/ 277 w 277"/>
                <a:gd name="T9" fmla="*/ 0 h 206"/>
              </a:gdLst>
              <a:ahLst/>
              <a:cxnLst>
                <a:cxn ang="0">
                  <a:pos x="T0" y="T1"/>
                </a:cxn>
                <a:cxn ang="0">
                  <a:pos x="T2" y="T3"/>
                </a:cxn>
                <a:cxn ang="0">
                  <a:pos x="T4" y="T5"/>
                </a:cxn>
                <a:cxn ang="0">
                  <a:pos x="T6" y="T7"/>
                </a:cxn>
                <a:cxn ang="0">
                  <a:pos x="T8" y="T9"/>
                </a:cxn>
              </a:cxnLst>
              <a:rect l="0" t="0" r="r" b="b"/>
              <a:pathLst>
                <a:path w="277" h="206">
                  <a:moveTo>
                    <a:pt x="277" y="0"/>
                  </a:moveTo>
                  <a:lnTo>
                    <a:pt x="0" y="68"/>
                  </a:lnTo>
                  <a:lnTo>
                    <a:pt x="68" y="206"/>
                  </a:lnTo>
                  <a:lnTo>
                    <a:pt x="218" y="196"/>
                  </a:lnTo>
                  <a:lnTo>
                    <a:pt x="27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28"/>
            <p:cNvSpPr>
              <a:spLocks/>
            </p:cNvSpPr>
            <p:nvPr/>
          </p:nvSpPr>
          <p:spPr bwMode="auto">
            <a:xfrm>
              <a:off x="8125353" y="1771540"/>
              <a:ext cx="217678" cy="562882"/>
            </a:xfrm>
            <a:custGeom>
              <a:avLst/>
              <a:gdLst>
                <a:gd name="T0" fmla="*/ 106 w 298"/>
                <a:gd name="T1" fmla="*/ 768 h 768"/>
                <a:gd name="T2" fmla="*/ 298 w 298"/>
                <a:gd name="T3" fmla="*/ 768 h 768"/>
                <a:gd name="T4" fmla="*/ 298 w 298"/>
                <a:gd name="T5" fmla="*/ 0 h 768"/>
                <a:gd name="T6" fmla="*/ 0 w 298"/>
                <a:gd name="T7" fmla="*/ 334 h 768"/>
                <a:gd name="T8" fmla="*/ 106 w 298"/>
                <a:gd name="T9" fmla="*/ 768 h 768"/>
              </a:gdLst>
              <a:ahLst/>
              <a:cxnLst>
                <a:cxn ang="0">
                  <a:pos x="T0" y="T1"/>
                </a:cxn>
                <a:cxn ang="0">
                  <a:pos x="T2" y="T3"/>
                </a:cxn>
                <a:cxn ang="0">
                  <a:pos x="T4" y="T5"/>
                </a:cxn>
                <a:cxn ang="0">
                  <a:pos x="T6" y="T7"/>
                </a:cxn>
                <a:cxn ang="0">
                  <a:pos x="T8" y="T9"/>
                </a:cxn>
              </a:cxnLst>
              <a:rect l="0" t="0" r="r" b="b"/>
              <a:pathLst>
                <a:path w="298" h="768">
                  <a:moveTo>
                    <a:pt x="106" y="768"/>
                  </a:moveTo>
                  <a:lnTo>
                    <a:pt x="298" y="768"/>
                  </a:lnTo>
                  <a:lnTo>
                    <a:pt x="298" y="0"/>
                  </a:lnTo>
                  <a:lnTo>
                    <a:pt x="0" y="334"/>
                  </a:lnTo>
                  <a:lnTo>
                    <a:pt x="106" y="76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29"/>
            <p:cNvSpPr>
              <a:spLocks/>
            </p:cNvSpPr>
            <p:nvPr/>
          </p:nvSpPr>
          <p:spPr bwMode="auto">
            <a:xfrm>
              <a:off x="7967042" y="1208658"/>
              <a:ext cx="375988" cy="809143"/>
            </a:xfrm>
            <a:custGeom>
              <a:avLst/>
              <a:gdLst>
                <a:gd name="T0" fmla="*/ 215 w 513"/>
                <a:gd name="T1" fmla="*/ 1102 h 1102"/>
                <a:gd name="T2" fmla="*/ 513 w 513"/>
                <a:gd name="T3" fmla="*/ 768 h 1102"/>
                <a:gd name="T4" fmla="*/ 513 w 513"/>
                <a:gd name="T5" fmla="*/ 0 h 1102"/>
                <a:gd name="T6" fmla="*/ 0 w 513"/>
                <a:gd name="T7" fmla="*/ 795 h 1102"/>
                <a:gd name="T8" fmla="*/ 215 w 513"/>
                <a:gd name="T9" fmla="*/ 1102 h 1102"/>
              </a:gdLst>
              <a:ahLst/>
              <a:cxnLst>
                <a:cxn ang="0">
                  <a:pos x="T0" y="T1"/>
                </a:cxn>
                <a:cxn ang="0">
                  <a:pos x="T2" y="T3"/>
                </a:cxn>
                <a:cxn ang="0">
                  <a:pos x="T4" y="T5"/>
                </a:cxn>
                <a:cxn ang="0">
                  <a:pos x="T6" y="T7"/>
                </a:cxn>
                <a:cxn ang="0">
                  <a:pos x="T8" y="T9"/>
                </a:cxn>
              </a:cxnLst>
              <a:rect l="0" t="0" r="r" b="b"/>
              <a:pathLst>
                <a:path w="513" h="1102">
                  <a:moveTo>
                    <a:pt x="215" y="1102"/>
                  </a:moveTo>
                  <a:lnTo>
                    <a:pt x="513" y="768"/>
                  </a:lnTo>
                  <a:lnTo>
                    <a:pt x="513" y="0"/>
                  </a:lnTo>
                  <a:lnTo>
                    <a:pt x="0" y="795"/>
                  </a:lnTo>
                  <a:lnTo>
                    <a:pt x="215" y="110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30"/>
            <p:cNvSpPr>
              <a:spLocks/>
            </p:cNvSpPr>
            <p:nvPr/>
          </p:nvSpPr>
          <p:spPr bwMode="auto">
            <a:xfrm>
              <a:off x="7217265" y="1208658"/>
              <a:ext cx="1125764" cy="657429"/>
            </a:xfrm>
            <a:custGeom>
              <a:avLst/>
              <a:gdLst>
                <a:gd name="T0" fmla="*/ 1023 w 1536"/>
                <a:gd name="T1" fmla="*/ 795 h 896"/>
                <a:gd name="T2" fmla="*/ 1536 w 1536"/>
                <a:gd name="T3" fmla="*/ 0 h 896"/>
                <a:gd name="T4" fmla="*/ 0 w 1536"/>
                <a:gd name="T5" fmla="*/ 0 h 896"/>
                <a:gd name="T6" fmla="*/ 451 w 1536"/>
                <a:gd name="T7" fmla="*/ 896 h 896"/>
                <a:gd name="T8" fmla="*/ 1023 w 1536"/>
                <a:gd name="T9" fmla="*/ 795 h 896"/>
              </a:gdLst>
              <a:ahLst/>
              <a:cxnLst>
                <a:cxn ang="0">
                  <a:pos x="T0" y="T1"/>
                </a:cxn>
                <a:cxn ang="0">
                  <a:pos x="T2" y="T3"/>
                </a:cxn>
                <a:cxn ang="0">
                  <a:pos x="T4" y="T5"/>
                </a:cxn>
                <a:cxn ang="0">
                  <a:pos x="T6" y="T7"/>
                </a:cxn>
                <a:cxn ang="0">
                  <a:pos x="T8" y="T9"/>
                </a:cxn>
              </a:cxnLst>
              <a:rect l="0" t="0" r="r" b="b"/>
              <a:pathLst>
                <a:path w="1536" h="896">
                  <a:moveTo>
                    <a:pt x="1023" y="795"/>
                  </a:moveTo>
                  <a:lnTo>
                    <a:pt x="1536" y="0"/>
                  </a:lnTo>
                  <a:lnTo>
                    <a:pt x="0" y="0"/>
                  </a:lnTo>
                  <a:lnTo>
                    <a:pt x="451" y="896"/>
                  </a:lnTo>
                  <a:lnTo>
                    <a:pt x="1023" y="79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31"/>
            <p:cNvSpPr>
              <a:spLocks/>
            </p:cNvSpPr>
            <p:nvPr/>
          </p:nvSpPr>
          <p:spPr bwMode="auto">
            <a:xfrm>
              <a:off x="7217265" y="1208658"/>
              <a:ext cx="332013" cy="1125764"/>
            </a:xfrm>
            <a:custGeom>
              <a:avLst/>
              <a:gdLst>
                <a:gd name="T0" fmla="*/ 451 w 451"/>
                <a:gd name="T1" fmla="*/ 896 h 1536"/>
                <a:gd name="T2" fmla="*/ 0 w 451"/>
                <a:gd name="T3" fmla="*/ 0 h 1536"/>
                <a:gd name="T4" fmla="*/ 0 w 451"/>
                <a:gd name="T5" fmla="*/ 1536 h 1536"/>
                <a:gd name="T6" fmla="*/ 191 w 451"/>
                <a:gd name="T7" fmla="*/ 1536 h 1536"/>
                <a:gd name="T8" fmla="*/ 451 w 451"/>
                <a:gd name="T9" fmla="*/ 896 h 1536"/>
              </a:gdLst>
              <a:ahLst/>
              <a:cxnLst>
                <a:cxn ang="0">
                  <a:pos x="T0" y="T1"/>
                </a:cxn>
                <a:cxn ang="0">
                  <a:pos x="T2" y="T3"/>
                </a:cxn>
                <a:cxn ang="0">
                  <a:pos x="T4" y="T5"/>
                </a:cxn>
                <a:cxn ang="0">
                  <a:pos x="T6" y="T7"/>
                </a:cxn>
                <a:cxn ang="0">
                  <a:pos x="T8" y="T9"/>
                </a:cxn>
              </a:cxnLst>
              <a:rect l="0" t="0" r="r" b="b"/>
              <a:pathLst>
                <a:path w="451" h="1536">
                  <a:moveTo>
                    <a:pt x="451" y="896"/>
                  </a:moveTo>
                  <a:lnTo>
                    <a:pt x="0" y="0"/>
                  </a:lnTo>
                  <a:lnTo>
                    <a:pt x="0" y="1536"/>
                  </a:lnTo>
                  <a:lnTo>
                    <a:pt x="191" y="1536"/>
                  </a:lnTo>
                  <a:lnTo>
                    <a:pt x="451" y="89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32"/>
            <p:cNvSpPr>
              <a:spLocks/>
            </p:cNvSpPr>
            <p:nvPr/>
          </p:nvSpPr>
          <p:spPr bwMode="auto">
            <a:xfrm>
              <a:off x="7986830" y="2017801"/>
              <a:ext cx="215478" cy="316621"/>
            </a:xfrm>
            <a:custGeom>
              <a:avLst/>
              <a:gdLst>
                <a:gd name="T0" fmla="*/ 104 w 295"/>
                <a:gd name="T1" fmla="*/ 434 h 434"/>
                <a:gd name="T2" fmla="*/ 295 w 295"/>
                <a:gd name="T3" fmla="*/ 434 h 434"/>
                <a:gd name="T4" fmla="*/ 189 w 295"/>
                <a:gd name="T5" fmla="*/ 0 h 434"/>
                <a:gd name="T6" fmla="*/ 0 w 295"/>
                <a:gd name="T7" fmla="*/ 205 h 434"/>
                <a:gd name="T8" fmla="*/ 104 w 295"/>
                <a:gd name="T9" fmla="*/ 434 h 434"/>
              </a:gdLst>
              <a:ahLst/>
              <a:cxnLst>
                <a:cxn ang="0">
                  <a:pos x="T0" y="T1"/>
                </a:cxn>
                <a:cxn ang="0">
                  <a:pos x="T2" y="T3"/>
                </a:cxn>
                <a:cxn ang="0">
                  <a:pos x="T4" y="T5"/>
                </a:cxn>
                <a:cxn ang="0">
                  <a:pos x="T6" y="T7"/>
                </a:cxn>
                <a:cxn ang="0">
                  <a:pos x="T8" y="T9"/>
                </a:cxn>
              </a:cxnLst>
              <a:rect l="0" t="0" r="r" b="b"/>
              <a:pathLst>
                <a:path w="295" h="434">
                  <a:moveTo>
                    <a:pt x="104" y="434"/>
                  </a:moveTo>
                  <a:lnTo>
                    <a:pt x="295" y="434"/>
                  </a:lnTo>
                  <a:lnTo>
                    <a:pt x="189" y="0"/>
                  </a:lnTo>
                  <a:lnTo>
                    <a:pt x="0" y="205"/>
                  </a:lnTo>
                  <a:lnTo>
                    <a:pt x="104" y="43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33"/>
            <p:cNvSpPr>
              <a:spLocks/>
            </p:cNvSpPr>
            <p:nvPr/>
          </p:nvSpPr>
          <p:spPr bwMode="auto">
            <a:xfrm>
              <a:off x="7852707" y="1791329"/>
              <a:ext cx="272646" cy="375988"/>
            </a:xfrm>
            <a:custGeom>
              <a:avLst/>
              <a:gdLst>
                <a:gd name="T0" fmla="*/ 182 w 371"/>
                <a:gd name="T1" fmla="*/ 512 h 512"/>
                <a:gd name="T2" fmla="*/ 371 w 371"/>
                <a:gd name="T3" fmla="*/ 307 h 512"/>
                <a:gd name="T4" fmla="*/ 156 w 371"/>
                <a:gd name="T5" fmla="*/ 0 h 512"/>
                <a:gd name="T6" fmla="*/ 0 w 371"/>
                <a:gd name="T7" fmla="*/ 388 h 512"/>
                <a:gd name="T8" fmla="*/ 182 w 371"/>
                <a:gd name="T9" fmla="*/ 512 h 512"/>
              </a:gdLst>
              <a:ahLst/>
              <a:cxnLst>
                <a:cxn ang="0">
                  <a:pos x="T0" y="T1"/>
                </a:cxn>
                <a:cxn ang="0">
                  <a:pos x="T2" y="T3"/>
                </a:cxn>
                <a:cxn ang="0">
                  <a:pos x="T4" y="T5"/>
                </a:cxn>
                <a:cxn ang="0">
                  <a:pos x="T6" y="T7"/>
                </a:cxn>
                <a:cxn ang="0">
                  <a:pos x="T8" y="T9"/>
                </a:cxn>
              </a:cxnLst>
              <a:rect l="0" t="0" r="r" b="b"/>
              <a:pathLst>
                <a:path w="371" h="512">
                  <a:moveTo>
                    <a:pt x="182" y="512"/>
                  </a:moveTo>
                  <a:lnTo>
                    <a:pt x="371" y="307"/>
                  </a:lnTo>
                  <a:lnTo>
                    <a:pt x="156" y="0"/>
                  </a:lnTo>
                  <a:lnTo>
                    <a:pt x="0" y="388"/>
                  </a:lnTo>
                  <a:lnTo>
                    <a:pt x="182" y="51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34"/>
            <p:cNvSpPr>
              <a:spLocks/>
            </p:cNvSpPr>
            <p:nvPr/>
          </p:nvSpPr>
          <p:spPr bwMode="auto">
            <a:xfrm>
              <a:off x="7549278" y="1791329"/>
              <a:ext cx="417764" cy="334211"/>
            </a:xfrm>
            <a:custGeom>
              <a:avLst/>
              <a:gdLst>
                <a:gd name="T0" fmla="*/ 416 w 572"/>
                <a:gd name="T1" fmla="*/ 388 h 456"/>
                <a:gd name="T2" fmla="*/ 572 w 572"/>
                <a:gd name="T3" fmla="*/ 0 h 456"/>
                <a:gd name="T4" fmla="*/ 0 w 572"/>
                <a:gd name="T5" fmla="*/ 101 h 456"/>
                <a:gd name="T6" fmla="*/ 139 w 572"/>
                <a:gd name="T7" fmla="*/ 456 h 456"/>
                <a:gd name="T8" fmla="*/ 416 w 572"/>
                <a:gd name="T9" fmla="*/ 388 h 456"/>
              </a:gdLst>
              <a:ahLst/>
              <a:cxnLst>
                <a:cxn ang="0">
                  <a:pos x="T0" y="T1"/>
                </a:cxn>
                <a:cxn ang="0">
                  <a:pos x="T2" y="T3"/>
                </a:cxn>
                <a:cxn ang="0">
                  <a:pos x="T4" y="T5"/>
                </a:cxn>
                <a:cxn ang="0">
                  <a:pos x="T6" y="T7"/>
                </a:cxn>
                <a:cxn ang="0">
                  <a:pos x="T8" y="T9"/>
                </a:cxn>
              </a:cxnLst>
              <a:rect l="0" t="0" r="r" b="b"/>
              <a:pathLst>
                <a:path w="572" h="456">
                  <a:moveTo>
                    <a:pt x="416" y="388"/>
                  </a:moveTo>
                  <a:lnTo>
                    <a:pt x="572" y="0"/>
                  </a:lnTo>
                  <a:lnTo>
                    <a:pt x="0" y="101"/>
                  </a:lnTo>
                  <a:lnTo>
                    <a:pt x="139" y="456"/>
                  </a:lnTo>
                  <a:lnTo>
                    <a:pt x="416" y="3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35"/>
            <p:cNvSpPr>
              <a:spLocks/>
            </p:cNvSpPr>
            <p:nvPr/>
          </p:nvSpPr>
          <p:spPr bwMode="auto">
            <a:xfrm>
              <a:off x="7357986" y="1866087"/>
              <a:ext cx="292435" cy="468336"/>
            </a:xfrm>
            <a:custGeom>
              <a:avLst/>
              <a:gdLst>
                <a:gd name="T0" fmla="*/ 399 w 399"/>
                <a:gd name="T1" fmla="*/ 355 h 640"/>
                <a:gd name="T2" fmla="*/ 260 w 399"/>
                <a:gd name="T3" fmla="*/ 0 h 640"/>
                <a:gd name="T4" fmla="*/ 0 w 399"/>
                <a:gd name="T5" fmla="*/ 640 h 640"/>
                <a:gd name="T6" fmla="*/ 192 w 399"/>
                <a:gd name="T7" fmla="*/ 640 h 640"/>
                <a:gd name="T8" fmla="*/ 399 w 399"/>
                <a:gd name="T9" fmla="*/ 355 h 640"/>
              </a:gdLst>
              <a:ahLst/>
              <a:cxnLst>
                <a:cxn ang="0">
                  <a:pos x="T0" y="T1"/>
                </a:cxn>
                <a:cxn ang="0">
                  <a:pos x="T2" y="T3"/>
                </a:cxn>
                <a:cxn ang="0">
                  <a:pos x="T4" y="T5"/>
                </a:cxn>
                <a:cxn ang="0">
                  <a:pos x="T6" y="T7"/>
                </a:cxn>
                <a:cxn ang="0">
                  <a:pos x="T8" y="T9"/>
                </a:cxn>
              </a:cxnLst>
              <a:rect l="0" t="0" r="r" b="b"/>
              <a:pathLst>
                <a:path w="399" h="640">
                  <a:moveTo>
                    <a:pt x="399" y="355"/>
                  </a:moveTo>
                  <a:lnTo>
                    <a:pt x="260" y="0"/>
                  </a:lnTo>
                  <a:lnTo>
                    <a:pt x="0" y="640"/>
                  </a:lnTo>
                  <a:lnTo>
                    <a:pt x="192" y="640"/>
                  </a:lnTo>
                  <a:lnTo>
                    <a:pt x="399" y="35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円/楕円 117"/>
            <p:cNvSpPr>
              <a:spLocks noChangeAspect="1"/>
            </p:cNvSpPr>
            <p:nvPr/>
          </p:nvSpPr>
          <p:spPr>
            <a:xfrm>
              <a:off x="7178272" y="1174220"/>
              <a:ext cx="73568" cy="73568"/>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a:spLocks noChangeAspect="1"/>
            </p:cNvSpPr>
            <p:nvPr/>
          </p:nvSpPr>
          <p:spPr>
            <a:xfrm>
              <a:off x="8308432" y="1174220"/>
              <a:ext cx="73568" cy="73568"/>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a:spLocks noChangeAspect="1"/>
            </p:cNvSpPr>
            <p:nvPr/>
          </p:nvSpPr>
          <p:spPr>
            <a:xfrm>
              <a:off x="7657601" y="2190046"/>
              <a:ext cx="73568" cy="7356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120"/>
            <p:cNvSpPr>
              <a:spLocks noChangeAspect="1"/>
            </p:cNvSpPr>
            <p:nvPr/>
          </p:nvSpPr>
          <p:spPr>
            <a:xfrm>
              <a:off x="7870881" y="2207689"/>
              <a:ext cx="73568" cy="73568"/>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9" name="グループ化 228"/>
          <p:cNvGrpSpPr>
            <a:grpSpLocks noChangeAspect="1"/>
          </p:cNvGrpSpPr>
          <p:nvPr/>
        </p:nvGrpSpPr>
        <p:grpSpPr>
          <a:xfrm>
            <a:off x="4953000" y="801789"/>
            <a:ext cx="1649600" cy="1753468"/>
            <a:chOff x="5080700" y="894916"/>
            <a:chExt cx="1649600" cy="1753468"/>
          </a:xfrm>
        </p:grpSpPr>
        <p:sp>
          <p:nvSpPr>
            <p:cNvPr id="15" name="正方形/長方形 14"/>
            <p:cNvSpPr/>
            <p:nvPr/>
          </p:nvSpPr>
          <p:spPr>
            <a:xfrm>
              <a:off x="5358390" y="1213348"/>
              <a:ext cx="1125763" cy="112576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0" name="テキスト ボックス 129"/>
            <p:cNvSpPr txBox="1"/>
            <p:nvPr/>
          </p:nvSpPr>
          <p:spPr>
            <a:xfrm>
              <a:off x="5794621" y="2343150"/>
              <a:ext cx="253300" cy="305234"/>
            </a:xfrm>
            <a:prstGeom prst="rect">
              <a:avLst/>
            </a:prstGeom>
            <a:noFill/>
          </p:spPr>
          <p:txBody>
            <a:bodyPr wrap="none" rtlCol="0">
              <a:spAutoFit/>
            </a:bodyPr>
            <a:lstStyle/>
            <a:p>
              <a:r>
                <a:rPr kumimoji="1" lang="en-US" altLang="ja-JP" dirty="0" smtClean="0"/>
                <a:t>8</a:t>
              </a:r>
              <a:endParaRPr kumimoji="1" lang="ja-JP" altLang="en-US" dirty="0"/>
            </a:p>
          </p:txBody>
        </p:sp>
        <p:sp>
          <p:nvSpPr>
            <p:cNvPr id="131" name="テキスト ボックス 130"/>
            <p:cNvSpPr txBox="1"/>
            <p:nvPr/>
          </p:nvSpPr>
          <p:spPr>
            <a:xfrm>
              <a:off x="6477000" y="1623613"/>
              <a:ext cx="253300" cy="305234"/>
            </a:xfrm>
            <a:prstGeom prst="rect">
              <a:avLst/>
            </a:prstGeom>
            <a:noFill/>
          </p:spPr>
          <p:txBody>
            <a:bodyPr wrap="none" rtlCol="0">
              <a:spAutoFit/>
            </a:bodyPr>
            <a:lstStyle/>
            <a:p>
              <a:r>
                <a:rPr kumimoji="1" lang="en-US" altLang="ja-JP" dirty="0" smtClean="0"/>
                <a:t>2</a:t>
              </a:r>
              <a:endParaRPr kumimoji="1" lang="ja-JP" altLang="en-US" dirty="0"/>
            </a:p>
          </p:txBody>
        </p:sp>
        <p:sp>
          <p:nvSpPr>
            <p:cNvPr id="132" name="テキスト ボックス 131"/>
            <p:cNvSpPr txBox="1"/>
            <p:nvPr/>
          </p:nvSpPr>
          <p:spPr>
            <a:xfrm>
              <a:off x="5080700" y="1623613"/>
              <a:ext cx="253300" cy="305234"/>
            </a:xfrm>
            <a:prstGeom prst="rect">
              <a:avLst/>
            </a:prstGeom>
            <a:noFill/>
          </p:spPr>
          <p:txBody>
            <a:bodyPr wrap="none" rtlCol="0">
              <a:spAutoFit/>
            </a:bodyPr>
            <a:lstStyle/>
            <a:p>
              <a:r>
                <a:rPr kumimoji="1" lang="en-US" altLang="ja-JP" dirty="0" smtClean="0"/>
                <a:t>1</a:t>
              </a:r>
              <a:endParaRPr kumimoji="1" lang="ja-JP" altLang="en-US" dirty="0"/>
            </a:p>
          </p:txBody>
        </p:sp>
        <p:sp>
          <p:nvSpPr>
            <p:cNvPr id="133" name="テキスト ボックス 132"/>
            <p:cNvSpPr txBox="1"/>
            <p:nvPr/>
          </p:nvSpPr>
          <p:spPr>
            <a:xfrm>
              <a:off x="5794621" y="894916"/>
              <a:ext cx="253300" cy="305234"/>
            </a:xfrm>
            <a:prstGeom prst="rect">
              <a:avLst/>
            </a:prstGeom>
            <a:noFill/>
          </p:spPr>
          <p:txBody>
            <a:bodyPr wrap="none" rtlCol="0">
              <a:spAutoFit/>
            </a:bodyPr>
            <a:lstStyle/>
            <a:p>
              <a:r>
                <a:rPr kumimoji="1" lang="en-US" altLang="ja-JP" dirty="0" smtClean="0"/>
                <a:t>1</a:t>
              </a:r>
              <a:endParaRPr kumimoji="1" lang="ja-JP" altLang="en-US" dirty="0"/>
            </a:p>
          </p:txBody>
        </p:sp>
        <p:sp>
          <p:nvSpPr>
            <p:cNvPr id="140" name="円/楕円 139"/>
            <p:cNvSpPr>
              <a:spLocks noChangeAspect="1"/>
            </p:cNvSpPr>
            <p:nvPr/>
          </p:nvSpPr>
          <p:spPr>
            <a:xfrm>
              <a:off x="6463504" y="1755226"/>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140"/>
            <p:cNvSpPr>
              <a:spLocks noChangeAspect="1"/>
            </p:cNvSpPr>
            <p:nvPr/>
          </p:nvSpPr>
          <p:spPr>
            <a:xfrm>
              <a:off x="5476367" y="231727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141"/>
            <p:cNvSpPr>
              <a:spLocks noChangeAspect="1"/>
            </p:cNvSpPr>
            <p:nvPr/>
          </p:nvSpPr>
          <p:spPr>
            <a:xfrm>
              <a:off x="5617446" y="231727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142"/>
            <p:cNvSpPr>
              <a:spLocks noChangeAspect="1"/>
            </p:cNvSpPr>
            <p:nvPr/>
          </p:nvSpPr>
          <p:spPr>
            <a:xfrm>
              <a:off x="5758524" y="231727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143"/>
            <p:cNvSpPr>
              <a:spLocks noChangeAspect="1"/>
            </p:cNvSpPr>
            <p:nvPr/>
          </p:nvSpPr>
          <p:spPr>
            <a:xfrm>
              <a:off x="5899603" y="231727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144"/>
            <p:cNvSpPr>
              <a:spLocks noChangeAspect="1"/>
            </p:cNvSpPr>
            <p:nvPr/>
          </p:nvSpPr>
          <p:spPr>
            <a:xfrm>
              <a:off x="6040682" y="231727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145"/>
            <p:cNvSpPr>
              <a:spLocks noChangeAspect="1"/>
            </p:cNvSpPr>
            <p:nvPr/>
          </p:nvSpPr>
          <p:spPr>
            <a:xfrm>
              <a:off x="6181760" y="231727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146"/>
            <p:cNvSpPr>
              <a:spLocks noChangeAspect="1"/>
            </p:cNvSpPr>
            <p:nvPr/>
          </p:nvSpPr>
          <p:spPr>
            <a:xfrm>
              <a:off x="6322838" y="231727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40" name="グループ化 13339"/>
          <p:cNvGrpSpPr>
            <a:grpSpLocks noChangeAspect="1"/>
          </p:cNvGrpSpPr>
          <p:nvPr/>
        </p:nvGrpSpPr>
        <p:grpSpPr>
          <a:xfrm>
            <a:off x="2616037" y="2905323"/>
            <a:ext cx="1389453" cy="1342110"/>
            <a:chOff x="2667351" y="2842839"/>
            <a:chExt cx="1389453" cy="1342110"/>
          </a:xfrm>
        </p:grpSpPr>
        <p:sp>
          <p:nvSpPr>
            <p:cNvPr id="79" name="Freeform 43"/>
            <p:cNvSpPr>
              <a:spLocks/>
            </p:cNvSpPr>
            <p:nvPr/>
          </p:nvSpPr>
          <p:spPr bwMode="auto">
            <a:xfrm>
              <a:off x="3021628" y="3757982"/>
              <a:ext cx="122721" cy="426967"/>
            </a:xfrm>
            <a:custGeom>
              <a:avLst/>
              <a:gdLst>
                <a:gd name="T0" fmla="*/ 0 w 142"/>
                <a:gd name="T1" fmla="*/ 502 h 502"/>
                <a:gd name="T2" fmla="*/ 113 w 142"/>
                <a:gd name="T3" fmla="*/ 502 h 502"/>
                <a:gd name="T4" fmla="*/ 142 w 142"/>
                <a:gd name="T5" fmla="*/ 217 h 502"/>
                <a:gd name="T6" fmla="*/ 25 w 142"/>
                <a:gd name="T7" fmla="*/ 0 h 502"/>
                <a:gd name="T8" fmla="*/ 0 w 142"/>
                <a:gd name="T9" fmla="*/ 502 h 502"/>
              </a:gdLst>
              <a:ahLst/>
              <a:cxnLst>
                <a:cxn ang="0">
                  <a:pos x="T0" y="T1"/>
                </a:cxn>
                <a:cxn ang="0">
                  <a:pos x="T2" y="T3"/>
                </a:cxn>
                <a:cxn ang="0">
                  <a:pos x="T4" y="T5"/>
                </a:cxn>
                <a:cxn ang="0">
                  <a:pos x="T6" y="T7"/>
                </a:cxn>
                <a:cxn ang="0">
                  <a:pos x="T8" y="T9"/>
                </a:cxn>
              </a:cxnLst>
              <a:rect l="0" t="0" r="r" b="b"/>
              <a:pathLst>
                <a:path w="142" h="502">
                  <a:moveTo>
                    <a:pt x="0" y="502"/>
                  </a:moveTo>
                  <a:lnTo>
                    <a:pt x="113" y="502"/>
                  </a:lnTo>
                  <a:lnTo>
                    <a:pt x="142" y="217"/>
                  </a:lnTo>
                  <a:lnTo>
                    <a:pt x="25" y="0"/>
                  </a:lnTo>
                  <a:lnTo>
                    <a:pt x="0" y="50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44"/>
            <p:cNvSpPr>
              <a:spLocks/>
            </p:cNvSpPr>
            <p:nvPr/>
          </p:nvSpPr>
          <p:spPr bwMode="auto">
            <a:xfrm>
              <a:off x="3118782" y="3885816"/>
              <a:ext cx="148288" cy="299133"/>
            </a:xfrm>
            <a:custGeom>
              <a:avLst/>
              <a:gdLst>
                <a:gd name="T0" fmla="*/ 0 w 175"/>
                <a:gd name="T1" fmla="*/ 353 h 353"/>
                <a:gd name="T2" fmla="*/ 114 w 175"/>
                <a:gd name="T3" fmla="*/ 353 h 353"/>
                <a:gd name="T4" fmla="*/ 175 w 175"/>
                <a:gd name="T5" fmla="*/ 0 h 353"/>
                <a:gd name="T6" fmla="*/ 29 w 175"/>
                <a:gd name="T7" fmla="*/ 68 h 353"/>
                <a:gd name="T8" fmla="*/ 0 w 175"/>
                <a:gd name="T9" fmla="*/ 353 h 353"/>
              </a:gdLst>
              <a:ahLst/>
              <a:cxnLst>
                <a:cxn ang="0">
                  <a:pos x="T0" y="T1"/>
                </a:cxn>
                <a:cxn ang="0">
                  <a:pos x="T2" y="T3"/>
                </a:cxn>
                <a:cxn ang="0">
                  <a:pos x="T4" y="T5"/>
                </a:cxn>
                <a:cxn ang="0">
                  <a:pos x="T6" y="T7"/>
                </a:cxn>
                <a:cxn ang="0">
                  <a:pos x="T8" y="T9"/>
                </a:cxn>
              </a:cxnLst>
              <a:rect l="0" t="0" r="r" b="b"/>
              <a:pathLst>
                <a:path w="175" h="353">
                  <a:moveTo>
                    <a:pt x="0" y="353"/>
                  </a:moveTo>
                  <a:lnTo>
                    <a:pt x="114" y="353"/>
                  </a:lnTo>
                  <a:lnTo>
                    <a:pt x="175" y="0"/>
                  </a:lnTo>
                  <a:lnTo>
                    <a:pt x="29" y="68"/>
                  </a:lnTo>
                  <a:lnTo>
                    <a:pt x="0" y="3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45"/>
            <p:cNvSpPr>
              <a:spLocks/>
            </p:cNvSpPr>
            <p:nvPr/>
          </p:nvSpPr>
          <p:spPr bwMode="auto">
            <a:xfrm>
              <a:off x="3313090" y="3890930"/>
              <a:ext cx="222432" cy="294019"/>
            </a:xfrm>
            <a:custGeom>
              <a:avLst/>
              <a:gdLst>
                <a:gd name="T0" fmla="*/ 0 w 261"/>
                <a:gd name="T1" fmla="*/ 345 h 345"/>
                <a:gd name="T2" fmla="*/ 115 w 261"/>
                <a:gd name="T3" fmla="*/ 345 h 345"/>
                <a:gd name="T4" fmla="*/ 261 w 261"/>
                <a:gd name="T5" fmla="*/ 58 h 345"/>
                <a:gd name="T6" fmla="*/ 115 w 261"/>
                <a:gd name="T7" fmla="*/ 0 h 345"/>
                <a:gd name="T8" fmla="*/ 0 w 261"/>
                <a:gd name="T9" fmla="*/ 345 h 345"/>
              </a:gdLst>
              <a:ahLst/>
              <a:cxnLst>
                <a:cxn ang="0">
                  <a:pos x="T0" y="T1"/>
                </a:cxn>
                <a:cxn ang="0">
                  <a:pos x="T2" y="T3"/>
                </a:cxn>
                <a:cxn ang="0">
                  <a:pos x="T4" y="T5"/>
                </a:cxn>
                <a:cxn ang="0">
                  <a:pos x="T6" y="T7"/>
                </a:cxn>
                <a:cxn ang="0">
                  <a:pos x="T8" y="T9"/>
                </a:cxn>
              </a:cxnLst>
              <a:rect l="0" t="0" r="r" b="b"/>
              <a:pathLst>
                <a:path w="261" h="345">
                  <a:moveTo>
                    <a:pt x="0" y="345"/>
                  </a:moveTo>
                  <a:lnTo>
                    <a:pt x="115" y="345"/>
                  </a:lnTo>
                  <a:lnTo>
                    <a:pt x="261" y="58"/>
                  </a:lnTo>
                  <a:lnTo>
                    <a:pt x="115" y="0"/>
                  </a:lnTo>
                  <a:lnTo>
                    <a:pt x="0" y="34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46"/>
            <p:cNvSpPr>
              <a:spLocks/>
            </p:cNvSpPr>
            <p:nvPr/>
          </p:nvSpPr>
          <p:spPr bwMode="auto">
            <a:xfrm>
              <a:off x="3507398" y="4005980"/>
              <a:ext cx="148288" cy="178968"/>
            </a:xfrm>
            <a:custGeom>
              <a:avLst/>
              <a:gdLst>
                <a:gd name="T0" fmla="*/ 0 w 172"/>
                <a:gd name="T1" fmla="*/ 211 h 211"/>
                <a:gd name="T2" fmla="*/ 114 w 172"/>
                <a:gd name="T3" fmla="*/ 211 h 211"/>
                <a:gd name="T4" fmla="*/ 172 w 172"/>
                <a:gd name="T5" fmla="*/ 68 h 211"/>
                <a:gd name="T6" fmla="*/ 123 w 172"/>
                <a:gd name="T7" fmla="*/ 0 h 211"/>
                <a:gd name="T8" fmla="*/ 0 w 172"/>
                <a:gd name="T9" fmla="*/ 211 h 211"/>
              </a:gdLst>
              <a:ahLst/>
              <a:cxnLst>
                <a:cxn ang="0">
                  <a:pos x="T0" y="T1"/>
                </a:cxn>
                <a:cxn ang="0">
                  <a:pos x="T2" y="T3"/>
                </a:cxn>
                <a:cxn ang="0">
                  <a:pos x="T4" y="T5"/>
                </a:cxn>
                <a:cxn ang="0">
                  <a:pos x="T6" y="T7"/>
                </a:cxn>
                <a:cxn ang="0">
                  <a:pos x="T8" y="T9"/>
                </a:cxn>
              </a:cxnLst>
              <a:rect l="0" t="0" r="r" b="b"/>
              <a:pathLst>
                <a:path w="172" h="211">
                  <a:moveTo>
                    <a:pt x="0" y="211"/>
                  </a:moveTo>
                  <a:lnTo>
                    <a:pt x="114" y="211"/>
                  </a:lnTo>
                  <a:lnTo>
                    <a:pt x="172" y="68"/>
                  </a:lnTo>
                  <a:lnTo>
                    <a:pt x="123" y="0"/>
                  </a:lnTo>
                  <a:lnTo>
                    <a:pt x="0" y="21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47"/>
            <p:cNvSpPr>
              <a:spLocks/>
            </p:cNvSpPr>
            <p:nvPr/>
          </p:nvSpPr>
          <p:spPr bwMode="auto">
            <a:xfrm>
              <a:off x="3604552" y="4000866"/>
              <a:ext cx="140618" cy="184081"/>
            </a:xfrm>
            <a:custGeom>
              <a:avLst/>
              <a:gdLst>
                <a:gd name="T0" fmla="*/ 0 w 164"/>
                <a:gd name="T1" fmla="*/ 216 h 216"/>
                <a:gd name="T2" fmla="*/ 114 w 164"/>
                <a:gd name="T3" fmla="*/ 216 h 216"/>
                <a:gd name="T4" fmla="*/ 164 w 164"/>
                <a:gd name="T5" fmla="*/ 0 h 216"/>
                <a:gd name="T6" fmla="*/ 58 w 164"/>
                <a:gd name="T7" fmla="*/ 73 h 216"/>
                <a:gd name="T8" fmla="*/ 0 w 164"/>
                <a:gd name="T9" fmla="*/ 216 h 216"/>
              </a:gdLst>
              <a:ahLst/>
              <a:cxnLst>
                <a:cxn ang="0">
                  <a:pos x="T0" y="T1"/>
                </a:cxn>
                <a:cxn ang="0">
                  <a:pos x="T2" y="T3"/>
                </a:cxn>
                <a:cxn ang="0">
                  <a:pos x="T4" y="T5"/>
                </a:cxn>
                <a:cxn ang="0">
                  <a:pos x="T6" y="T7"/>
                </a:cxn>
                <a:cxn ang="0">
                  <a:pos x="T8" y="T9"/>
                </a:cxn>
              </a:cxnLst>
              <a:rect l="0" t="0" r="r" b="b"/>
              <a:pathLst>
                <a:path w="164" h="216">
                  <a:moveTo>
                    <a:pt x="0" y="216"/>
                  </a:moveTo>
                  <a:lnTo>
                    <a:pt x="114" y="216"/>
                  </a:lnTo>
                  <a:lnTo>
                    <a:pt x="164" y="0"/>
                  </a:lnTo>
                  <a:lnTo>
                    <a:pt x="58" y="73"/>
                  </a:lnTo>
                  <a:lnTo>
                    <a:pt x="0" y="21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48"/>
            <p:cNvSpPr>
              <a:spLocks/>
            </p:cNvSpPr>
            <p:nvPr/>
          </p:nvSpPr>
          <p:spPr bwMode="auto">
            <a:xfrm>
              <a:off x="3612221" y="3834683"/>
              <a:ext cx="140618" cy="230102"/>
            </a:xfrm>
            <a:custGeom>
              <a:avLst/>
              <a:gdLst>
                <a:gd name="T0" fmla="*/ 155 w 164"/>
                <a:gd name="T1" fmla="*/ 196 h 269"/>
                <a:gd name="T2" fmla="*/ 164 w 164"/>
                <a:gd name="T3" fmla="*/ 0 h 269"/>
                <a:gd name="T4" fmla="*/ 0 w 164"/>
                <a:gd name="T5" fmla="*/ 201 h 269"/>
                <a:gd name="T6" fmla="*/ 49 w 164"/>
                <a:gd name="T7" fmla="*/ 269 h 269"/>
                <a:gd name="T8" fmla="*/ 155 w 164"/>
                <a:gd name="T9" fmla="*/ 196 h 269"/>
              </a:gdLst>
              <a:ahLst/>
              <a:cxnLst>
                <a:cxn ang="0">
                  <a:pos x="T0" y="T1"/>
                </a:cxn>
                <a:cxn ang="0">
                  <a:pos x="T2" y="T3"/>
                </a:cxn>
                <a:cxn ang="0">
                  <a:pos x="T4" y="T5"/>
                </a:cxn>
                <a:cxn ang="0">
                  <a:pos x="T6" y="T7"/>
                </a:cxn>
                <a:cxn ang="0">
                  <a:pos x="T8" y="T9"/>
                </a:cxn>
              </a:cxnLst>
              <a:rect l="0" t="0" r="r" b="b"/>
              <a:pathLst>
                <a:path w="164" h="269">
                  <a:moveTo>
                    <a:pt x="155" y="196"/>
                  </a:moveTo>
                  <a:lnTo>
                    <a:pt x="164" y="0"/>
                  </a:lnTo>
                  <a:lnTo>
                    <a:pt x="0" y="201"/>
                  </a:lnTo>
                  <a:lnTo>
                    <a:pt x="49" y="269"/>
                  </a:lnTo>
                  <a:lnTo>
                    <a:pt x="155" y="19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49"/>
            <p:cNvSpPr>
              <a:spLocks/>
            </p:cNvSpPr>
            <p:nvPr/>
          </p:nvSpPr>
          <p:spPr bwMode="auto">
            <a:xfrm>
              <a:off x="3410244" y="3556003"/>
              <a:ext cx="299133" cy="386060"/>
            </a:xfrm>
            <a:custGeom>
              <a:avLst/>
              <a:gdLst>
                <a:gd name="T0" fmla="*/ 349 w 349"/>
                <a:gd name="T1" fmla="*/ 145 h 452"/>
                <a:gd name="T2" fmla="*/ 136 w 349"/>
                <a:gd name="T3" fmla="*/ 0 h 452"/>
                <a:gd name="T4" fmla="*/ 0 w 349"/>
                <a:gd name="T5" fmla="*/ 394 h 452"/>
                <a:gd name="T6" fmla="*/ 146 w 349"/>
                <a:gd name="T7" fmla="*/ 452 h 452"/>
                <a:gd name="T8" fmla="*/ 349 w 349"/>
                <a:gd name="T9" fmla="*/ 145 h 452"/>
              </a:gdLst>
              <a:ahLst/>
              <a:cxnLst>
                <a:cxn ang="0">
                  <a:pos x="T0" y="T1"/>
                </a:cxn>
                <a:cxn ang="0">
                  <a:pos x="T2" y="T3"/>
                </a:cxn>
                <a:cxn ang="0">
                  <a:pos x="T4" y="T5"/>
                </a:cxn>
                <a:cxn ang="0">
                  <a:pos x="T6" y="T7"/>
                </a:cxn>
                <a:cxn ang="0">
                  <a:pos x="T8" y="T9"/>
                </a:cxn>
              </a:cxnLst>
              <a:rect l="0" t="0" r="r" b="b"/>
              <a:pathLst>
                <a:path w="349" h="452">
                  <a:moveTo>
                    <a:pt x="349" y="145"/>
                  </a:moveTo>
                  <a:lnTo>
                    <a:pt x="136" y="0"/>
                  </a:lnTo>
                  <a:lnTo>
                    <a:pt x="0" y="394"/>
                  </a:lnTo>
                  <a:lnTo>
                    <a:pt x="146" y="452"/>
                  </a:lnTo>
                  <a:lnTo>
                    <a:pt x="349" y="14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50"/>
            <p:cNvSpPr>
              <a:spLocks/>
            </p:cNvSpPr>
            <p:nvPr/>
          </p:nvSpPr>
          <p:spPr bwMode="auto">
            <a:xfrm>
              <a:off x="3044637" y="3517654"/>
              <a:ext cx="255668" cy="424410"/>
            </a:xfrm>
            <a:custGeom>
              <a:avLst/>
              <a:gdLst>
                <a:gd name="T0" fmla="*/ 302 w 302"/>
                <a:gd name="T1" fmla="*/ 0 h 498"/>
                <a:gd name="T2" fmla="*/ 0 w 302"/>
                <a:gd name="T3" fmla="*/ 281 h 498"/>
                <a:gd name="T4" fmla="*/ 117 w 302"/>
                <a:gd name="T5" fmla="*/ 498 h 498"/>
                <a:gd name="T6" fmla="*/ 263 w 302"/>
                <a:gd name="T7" fmla="*/ 430 h 498"/>
                <a:gd name="T8" fmla="*/ 302 w 302"/>
                <a:gd name="T9" fmla="*/ 0 h 498"/>
              </a:gdLst>
              <a:ahLst/>
              <a:cxnLst>
                <a:cxn ang="0">
                  <a:pos x="T0" y="T1"/>
                </a:cxn>
                <a:cxn ang="0">
                  <a:pos x="T2" y="T3"/>
                </a:cxn>
                <a:cxn ang="0">
                  <a:pos x="T4" y="T5"/>
                </a:cxn>
                <a:cxn ang="0">
                  <a:pos x="T6" y="T7"/>
                </a:cxn>
                <a:cxn ang="0">
                  <a:pos x="T8" y="T9"/>
                </a:cxn>
              </a:cxnLst>
              <a:rect l="0" t="0" r="r" b="b"/>
              <a:pathLst>
                <a:path w="302" h="498">
                  <a:moveTo>
                    <a:pt x="302" y="0"/>
                  </a:moveTo>
                  <a:lnTo>
                    <a:pt x="0" y="281"/>
                  </a:lnTo>
                  <a:lnTo>
                    <a:pt x="117" y="498"/>
                  </a:lnTo>
                  <a:lnTo>
                    <a:pt x="263" y="430"/>
                  </a:lnTo>
                  <a:lnTo>
                    <a:pt x="30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51"/>
            <p:cNvSpPr>
              <a:spLocks/>
            </p:cNvSpPr>
            <p:nvPr/>
          </p:nvSpPr>
          <p:spPr bwMode="auto">
            <a:xfrm>
              <a:off x="3701706" y="3919052"/>
              <a:ext cx="171299" cy="265895"/>
            </a:xfrm>
            <a:custGeom>
              <a:avLst/>
              <a:gdLst>
                <a:gd name="T0" fmla="*/ 0 w 199"/>
                <a:gd name="T1" fmla="*/ 313 h 313"/>
                <a:gd name="T2" fmla="*/ 114 w 199"/>
                <a:gd name="T3" fmla="*/ 313 h 313"/>
                <a:gd name="T4" fmla="*/ 199 w 199"/>
                <a:gd name="T5" fmla="*/ 0 h 313"/>
                <a:gd name="T6" fmla="*/ 50 w 199"/>
                <a:gd name="T7" fmla="*/ 97 h 313"/>
                <a:gd name="T8" fmla="*/ 0 w 199"/>
                <a:gd name="T9" fmla="*/ 313 h 313"/>
              </a:gdLst>
              <a:ahLst/>
              <a:cxnLst>
                <a:cxn ang="0">
                  <a:pos x="T0" y="T1"/>
                </a:cxn>
                <a:cxn ang="0">
                  <a:pos x="T2" y="T3"/>
                </a:cxn>
                <a:cxn ang="0">
                  <a:pos x="T4" y="T5"/>
                </a:cxn>
                <a:cxn ang="0">
                  <a:pos x="T6" y="T7"/>
                </a:cxn>
                <a:cxn ang="0">
                  <a:pos x="T8" y="T9"/>
                </a:cxn>
              </a:cxnLst>
              <a:rect l="0" t="0" r="r" b="b"/>
              <a:pathLst>
                <a:path w="199" h="313">
                  <a:moveTo>
                    <a:pt x="0" y="313"/>
                  </a:moveTo>
                  <a:lnTo>
                    <a:pt x="114" y="313"/>
                  </a:lnTo>
                  <a:lnTo>
                    <a:pt x="199" y="0"/>
                  </a:lnTo>
                  <a:lnTo>
                    <a:pt x="50" y="97"/>
                  </a:lnTo>
                  <a:lnTo>
                    <a:pt x="0" y="31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52"/>
            <p:cNvSpPr>
              <a:spLocks/>
            </p:cNvSpPr>
            <p:nvPr/>
          </p:nvSpPr>
          <p:spPr bwMode="auto">
            <a:xfrm>
              <a:off x="3745169" y="3653157"/>
              <a:ext cx="199421" cy="347709"/>
            </a:xfrm>
            <a:custGeom>
              <a:avLst/>
              <a:gdLst>
                <a:gd name="T0" fmla="*/ 0 w 234"/>
                <a:gd name="T1" fmla="*/ 410 h 410"/>
                <a:gd name="T2" fmla="*/ 149 w 234"/>
                <a:gd name="T3" fmla="*/ 313 h 410"/>
                <a:gd name="T4" fmla="*/ 234 w 234"/>
                <a:gd name="T5" fmla="*/ 0 h 410"/>
                <a:gd name="T6" fmla="*/ 9 w 234"/>
                <a:gd name="T7" fmla="*/ 214 h 410"/>
                <a:gd name="T8" fmla="*/ 0 w 234"/>
                <a:gd name="T9" fmla="*/ 410 h 410"/>
              </a:gdLst>
              <a:ahLst/>
              <a:cxnLst>
                <a:cxn ang="0">
                  <a:pos x="T0" y="T1"/>
                </a:cxn>
                <a:cxn ang="0">
                  <a:pos x="T2" y="T3"/>
                </a:cxn>
                <a:cxn ang="0">
                  <a:pos x="T4" y="T5"/>
                </a:cxn>
                <a:cxn ang="0">
                  <a:pos x="T6" y="T7"/>
                </a:cxn>
                <a:cxn ang="0">
                  <a:pos x="T8" y="T9"/>
                </a:cxn>
              </a:cxnLst>
              <a:rect l="0" t="0" r="r" b="b"/>
              <a:pathLst>
                <a:path w="234" h="410">
                  <a:moveTo>
                    <a:pt x="0" y="410"/>
                  </a:moveTo>
                  <a:lnTo>
                    <a:pt x="149" y="313"/>
                  </a:lnTo>
                  <a:lnTo>
                    <a:pt x="234" y="0"/>
                  </a:lnTo>
                  <a:lnTo>
                    <a:pt x="9" y="214"/>
                  </a:lnTo>
                  <a:lnTo>
                    <a:pt x="0" y="41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53"/>
            <p:cNvSpPr>
              <a:spLocks/>
            </p:cNvSpPr>
            <p:nvPr/>
          </p:nvSpPr>
          <p:spPr bwMode="auto">
            <a:xfrm>
              <a:off x="3527851" y="3131594"/>
              <a:ext cx="488328" cy="547130"/>
            </a:xfrm>
            <a:custGeom>
              <a:avLst/>
              <a:gdLst>
                <a:gd name="T0" fmla="*/ 213 w 575"/>
                <a:gd name="T1" fmla="*/ 644 h 644"/>
                <a:gd name="T2" fmla="*/ 575 w 575"/>
                <a:gd name="T3" fmla="*/ 298 h 644"/>
                <a:gd name="T4" fmla="*/ 192 w 575"/>
                <a:gd name="T5" fmla="*/ 0 h 644"/>
                <a:gd name="T6" fmla="*/ 0 w 575"/>
                <a:gd name="T7" fmla="*/ 499 h 644"/>
                <a:gd name="T8" fmla="*/ 213 w 575"/>
                <a:gd name="T9" fmla="*/ 644 h 644"/>
              </a:gdLst>
              <a:ahLst/>
              <a:cxnLst>
                <a:cxn ang="0">
                  <a:pos x="T0" y="T1"/>
                </a:cxn>
                <a:cxn ang="0">
                  <a:pos x="T2" y="T3"/>
                </a:cxn>
                <a:cxn ang="0">
                  <a:pos x="T4" y="T5"/>
                </a:cxn>
                <a:cxn ang="0">
                  <a:pos x="T6" y="T7"/>
                </a:cxn>
                <a:cxn ang="0">
                  <a:pos x="T8" y="T9"/>
                </a:cxn>
              </a:cxnLst>
              <a:rect l="0" t="0" r="r" b="b"/>
              <a:pathLst>
                <a:path w="575" h="644">
                  <a:moveTo>
                    <a:pt x="213" y="644"/>
                  </a:moveTo>
                  <a:lnTo>
                    <a:pt x="575" y="298"/>
                  </a:lnTo>
                  <a:lnTo>
                    <a:pt x="192" y="0"/>
                  </a:lnTo>
                  <a:lnTo>
                    <a:pt x="0" y="499"/>
                  </a:lnTo>
                  <a:lnTo>
                    <a:pt x="213" y="64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54"/>
            <p:cNvSpPr>
              <a:spLocks/>
            </p:cNvSpPr>
            <p:nvPr/>
          </p:nvSpPr>
          <p:spPr bwMode="auto">
            <a:xfrm>
              <a:off x="2707155" y="2875925"/>
              <a:ext cx="654511" cy="882057"/>
            </a:xfrm>
            <a:custGeom>
              <a:avLst/>
              <a:gdLst>
                <a:gd name="T0" fmla="*/ 696 w 768"/>
                <a:gd name="T1" fmla="*/ 753 h 1034"/>
                <a:gd name="T2" fmla="*/ 768 w 768"/>
                <a:gd name="T3" fmla="*/ 0 h 1034"/>
                <a:gd name="T4" fmla="*/ 0 w 768"/>
                <a:gd name="T5" fmla="*/ 596 h 1034"/>
                <a:gd name="T6" fmla="*/ 394 w 768"/>
                <a:gd name="T7" fmla="*/ 1034 h 1034"/>
                <a:gd name="T8" fmla="*/ 696 w 768"/>
                <a:gd name="T9" fmla="*/ 753 h 1034"/>
              </a:gdLst>
              <a:ahLst/>
              <a:cxnLst>
                <a:cxn ang="0">
                  <a:pos x="T0" y="T1"/>
                </a:cxn>
                <a:cxn ang="0">
                  <a:pos x="T2" y="T3"/>
                </a:cxn>
                <a:cxn ang="0">
                  <a:pos x="T4" y="T5"/>
                </a:cxn>
                <a:cxn ang="0">
                  <a:pos x="T6" y="T7"/>
                </a:cxn>
                <a:cxn ang="0">
                  <a:pos x="T8" y="T9"/>
                </a:cxn>
              </a:cxnLst>
              <a:rect l="0" t="0" r="r" b="b"/>
              <a:pathLst>
                <a:path w="768" h="1034">
                  <a:moveTo>
                    <a:pt x="696" y="753"/>
                  </a:moveTo>
                  <a:lnTo>
                    <a:pt x="768" y="0"/>
                  </a:lnTo>
                  <a:lnTo>
                    <a:pt x="0" y="596"/>
                  </a:lnTo>
                  <a:lnTo>
                    <a:pt x="394" y="1034"/>
                  </a:lnTo>
                  <a:lnTo>
                    <a:pt x="696" y="753"/>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55"/>
            <p:cNvSpPr>
              <a:spLocks/>
            </p:cNvSpPr>
            <p:nvPr/>
          </p:nvSpPr>
          <p:spPr bwMode="auto">
            <a:xfrm>
              <a:off x="2707155" y="3384706"/>
              <a:ext cx="337482" cy="800243"/>
            </a:xfrm>
            <a:custGeom>
              <a:avLst/>
              <a:gdLst>
                <a:gd name="T0" fmla="*/ 394 w 394"/>
                <a:gd name="T1" fmla="*/ 438 h 940"/>
                <a:gd name="T2" fmla="*/ 0 w 394"/>
                <a:gd name="T3" fmla="*/ 0 h 940"/>
                <a:gd name="T4" fmla="*/ 255 w 394"/>
                <a:gd name="T5" fmla="*/ 940 h 940"/>
                <a:gd name="T6" fmla="*/ 369 w 394"/>
                <a:gd name="T7" fmla="*/ 940 h 940"/>
                <a:gd name="T8" fmla="*/ 394 w 394"/>
                <a:gd name="T9" fmla="*/ 438 h 940"/>
              </a:gdLst>
              <a:ahLst/>
              <a:cxnLst>
                <a:cxn ang="0">
                  <a:pos x="T0" y="T1"/>
                </a:cxn>
                <a:cxn ang="0">
                  <a:pos x="T2" y="T3"/>
                </a:cxn>
                <a:cxn ang="0">
                  <a:pos x="T4" y="T5"/>
                </a:cxn>
                <a:cxn ang="0">
                  <a:pos x="T6" y="T7"/>
                </a:cxn>
                <a:cxn ang="0">
                  <a:pos x="T8" y="T9"/>
                </a:cxn>
              </a:cxnLst>
              <a:rect l="0" t="0" r="r" b="b"/>
              <a:pathLst>
                <a:path w="394" h="940">
                  <a:moveTo>
                    <a:pt x="394" y="438"/>
                  </a:moveTo>
                  <a:lnTo>
                    <a:pt x="0" y="0"/>
                  </a:lnTo>
                  <a:lnTo>
                    <a:pt x="255" y="940"/>
                  </a:lnTo>
                  <a:lnTo>
                    <a:pt x="369" y="940"/>
                  </a:lnTo>
                  <a:lnTo>
                    <a:pt x="394" y="43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56"/>
            <p:cNvSpPr>
              <a:spLocks/>
            </p:cNvSpPr>
            <p:nvPr/>
          </p:nvSpPr>
          <p:spPr bwMode="auto">
            <a:xfrm>
              <a:off x="3709375" y="3384706"/>
              <a:ext cx="306802" cy="449976"/>
            </a:xfrm>
            <a:custGeom>
              <a:avLst/>
              <a:gdLst>
                <a:gd name="T0" fmla="*/ 277 w 362"/>
                <a:gd name="T1" fmla="*/ 314 h 528"/>
                <a:gd name="T2" fmla="*/ 362 w 362"/>
                <a:gd name="T3" fmla="*/ 0 h 528"/>
                <a:gd name="T4" fmla="*/ 0 w 362"/>
                <a:gd name="T5" fmla="*/ 346 h 528"/>
                <a:gd name="T6" fmla="*/ 52 w 362"/>
                <a:gd name="T7" fmla="*/ 528 h 528"/>
                <a:gd name="T8" fmla="*/ 277 w 362"/>
                <a:gd name="T9" fmla="*/ 314 h 528"/>
              </a:gdLst>
              <a:ahLst/>
              <a:cxnLst>
                <a:cxn ang="0">
                  <a:pos x="T0" y="T1"/>
                </a:cxn>
                <a:cxn ang="0">
                  <a:pos x="T2" y="T3"/>
                </a:cxn>
                <a:cxn ang="0">
                  <a:pos x="T4" y="T5"/>
                </a:cxn>
                <a:cxn ang="0">
                  <a:pos x="T6" y="T7"/>
                </a:cxn>
                <a:cxn ang="0">
                  <a:pos x="T8" y="T9"/>
                </a:cxn>
              </a:cxnLst>
              <a:rect l="0" t="0" r="r" b="b"/>
              <a:pathLst>
                <a:path w="362" h="528">
                  <a:moveTo>
                    <a:pt x="277" y="314"/>
                  </a:moveTo>
                  <a:lnTo>
                    <a:pt x="362" y="0"/>
                  </a:lnTo>
                  <a:lnTo>
                    <a:pt x="0" y="346"/>
                  </a:lnTo>
                  <a:lnTo>
                    <a:pt x="52" y="528"/>
                  </a:lnTo>
                  <a:lnTo>
                    <a:pt x="277" y="31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57"/>
            <p:cNvSpPr>
              <a:spLocks/>
            </p:cNvSpPr>
            <p:nvPr/>
          </p:nvSpPr>
          <p:spPr bwMode="auto">
            <a:xfrm>
              <a:off x="3535521" y="3678724"/>
              <a:ext cx="217319" cy="327256"/>
            </a:xfrm>
            <a:custGeom>
              <a:avLst/>
              <a:gdLst>
                <a:gd name="T0" fmla="*/ 255 w 255"/>
                <a:gd name="T1" fmla="*/ 182 h 383"/>
                <a:gd name="T2" fmla="*/ 203 w 255"/>
                <a:gd name="T3" fmla="*/ 0 h 383"/>
                <a:gd name="T4" fmla="*/ 0 w 255"/>
                <a:gd name="T5" fmla="*/ 307 h 383"/>
                <a:gd name="T6" fmla="*/ 91 w 255"/>
                <a:gd name="T7" fmla="*/ 383 h 383"/>
                <a:gd name="T8" fmla="*/ 255 w 255"/>
                <a:gd name="T9" fmla="*/ 182 h 383"/>
              </a:gdLst>
              <a:ahLst/>
              <a:cxnLst>
                <a:cxn ang="0">
                  <a:pos x="T0" y="T1"/>
                </a:cxn>
                <a:cxn ang="0">
                  <a:pos x="T2" y="T3"/>
                </a:cxn>
                <a:cxn ang="0">
                  <a:pos x="T4" y="T5"/>
                </a:cxn>
                <a:cxn ang="0">
                  <a:pos x="T6" y="T7"/>
                </a:cxn>
                <a:cxn ang="0">
                  <a:pos x="T8" y="T9"/>
                </a:cxn>
              </a:cxnLst>
              <a:rect l="0" t="0" r="r" b="b"/>
              <a:pathLst>
                <a:path w="255" h="383">
                  <a:moveTo>
                    <a:pt x="255" y="182"/>
                  </a:moveTo>
                  <a:lnTo>
                    <a:pt x="203" y="0"/>
                  </a:lnTo>
                  <a:lnTo>
                    <a:pt x="0" y="307"/>
                  </a:lnTo>
                  <a:lnTo>
                    <a:pt x="91" y="383"/>
                  </a:lnTo>
                  <a:lnTo>
                    <a:pt x="255" y="18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58"/>
            <p:cNvSpPr>
              <a:spLocks/>
            </p:cNvSpPr>
            <p:nvPr/>
          </p:nvSpPr>
          <p:spPr bwMode="auto">
            <a:xfrm>
              <a:off x="3410244" y="3942063"/>
              <a:ext cx="201979" cy="242886"/>
            </a:xfrm>
            <a:custGeom>
              <a:avLst/>
              <a:gdLst>
                <a:gd name="T0" fmla="*/ 237 w 237"/>
                <a:gd name="T1" fmla="*/ 76 h 287"/>
                <a:gd name="T2" fmla="*/ 146 w 237"/>
                <a:gd name="T3" fmla="*/ 0 h 287"/>
                <a:gd name="T4" fmla="*/ 0 w 237"/>
                <a:gd name="T5" fmla="*/ 287 h 287"/>
                <a:gd name="T6" fmla="*/ 114 w 237"/>
                <a:gd name="T7" fmla="*/ 287 h 287"/>
                <a:gd name="T8" fmla="*/ 237 w 237"/>
                <a:gd name="T9" fmla="*/ 76 h 287"/>
              </a:gdLst>
              <a:ahLst/>
              <a:cxnLst>
                <a:cxn ang="0">
                  <a:pos x="T0" y="T1"/>
                </a:cxn>
                <a:cxn ang="0">
                  <a:pos x="T2" y="T3"/>
                </a:cxn>
                <a:cxn ang="0">
                  <a:pos x="T4" y="T5"/>
                </a:cxn>
                <a:cxn ang="0">
                  <a:pos x="T6" y="T7"/>
                </a:cxn>
                <a:cxn ang="0">
                  <a:pos x="T8" y="T9"/>
                </a:cxn>
              </a:cxnLst>
              <a:rect l="0" t="0" r="r" b="b"/>
              <a:pathLst>
                <a:path w="237" h="287">
                  <a:moveTo>
                    <a:pt x="237" y="76"/>
                  </a:moveTo>
                  <a:lnTo>
                    <a:pt x="146" y="0"/>
                  </a:lnTo>
                  <a:lnTo>
                    <a:pt x="0" y="287"/>
                  </a:lnTo>
                  <a:lnTo>
                    <a:pt x="114" y="287"/>
                  </a:lnTo>
                  <a:lnTo>
                    <a:pt x="237" y="76"/>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59"/>
            <p:cNvSpPr>
              <a:spLocks/>
            </p:cNvSpPr>
            <p:nvPr/>
          </p:nvSpPr>
          <p:spPr bwMode="auto">
            <a:xfrm>
              <a:off x="3300306" y="2875925"/>
              <a:ext cx="391174" cy="680078"/>
            </a:xfrm>
            <a:custGeom>
              <a:avLst/>
              <a:gdLst>
                <a:gd name="T0" fmla="*/ 457 w 457"/>
                <a:gd name="T1" fmla="*/ 298 h 797"/>
                <a:gd name="T2" fmla="*/ 72 w 457"/>
                <a:gd name="T3" fmla="*/ 0 h 797"/>
                <a:gd name="T4" fmla="*/ 0 w 457"/>
                <a:gd name="T5" fmla="*/ 753 h 797"/>
                <a:gd name="T6" fmla="*/ 265 w 457"/>
                <a:gd name="T7" fmla="*/ 797 h 797"/>
                <a:gd name="T8" fmla="*/ 457 w 457"/>
                <a:gd name="T9" fmla="*/ 298 h 797"/>
              </a:gdLst>
              <a:ahLst/>
              <a:cxnLst>
                <a:cxn ang="0">
                  <a:pos x="T0" y="T1"/>
                </a:cxn>
                <a:cxn ang="0">
                  <a:pos x="T2" y="T3"/>
                </a:cxn>
                <a:cxn ang="0">
                  <a:pos x="T4" y="T5"/>
                </a:cxn>
                <a:cxn ang="0">
                  <a:pos x="T6" y="T7"/>
                </a:cxn>
                <a:cxn ang="0">
                  <a:pos x="T8" y="T9"/>
                </a:cxn>
              </a:cxnLst>
              <a:rect l="0" t="0" r="r" b="b"/>
              <a:pathLst>
                <a:path w="457" h="797">
                  <a:moveTo>
                    <a:pt x="457" y="298"/>
                  </a:moveTo>
                  <a:lnTo>
                    <a:pt x="72" y="0"/>
                  </a:lnTo>
                  <a:lnTo>
                    <a:pt x="0" y="753"/>
                  </a:lnTo>
                  <a:lnTo>
                    <a:pt x="265" y="797"/>
                  </a:lnTo>
                  <a:lnTo>
                    <a:pt x="457" y="29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60"/>
            <p:cNvSpPr>
              <a:spLocks/>
            </p:cNvSpPr>
            <p:nvPr/>
          </p:nvSpPr>
          <p:spPr bwMode="auto">
            <a:xfrm>
              <a:off x="3267069" y="3517654"/>
              <a:ext cx="260782" cy="373276"/>
            </a:xfrm>
            <a:custGeom>
              <a:avLst/>
              <a:gdLst>
                <a:gd name="T0" fmla="*/ 304 w 304"/>
                <a:gd name="T1" fmla="*/ 44 h 438"/>
                <a:gd name="T2" fmla="*/ 39 w 304"/>
                <a:gd name="T3" fmla="*/ 0 h 438"/>
                <a:gd name="T4" fmla="*/ 0 w 304"/>
                <a:gd name="T5" fmla="*/ 430 h 438"/>
                <a:gd name="T6" fmla="*/ 168 w 304"/>
                <a:gd name="T7" fmla="*/ 438 h 438"/>
                <a:gd name="T8" fmla="*/ 304 w 304"/>
                <a:gd name="T9" fmla="*/ 44 h 438"/>
              </a:gdLst>
              <a:ahLst/>
              <a:cxnLst>
                <a:cxn ang="0">
                  <a:pos x="T0" y="T1"/>
                </a:cxn>
                <a:cxn ang="0">
                  <a:pos x="T2" y="T3"/>
                </a:cxn>
                <a:cxn ang="0">
                  <a:pos x="T4" y="T5"/>
                </a:cxn>
                <a:cxn ang="0">
                  <a:pos x="T6" y="T7"/>
                </a:cxn>
                <a:cxn ang="0">
                  <a:pos x="T8" y="T9"/>
                </a:cxn>
              </a:cxnLst>
              <a:rect l="0" t="0" r="r" b="b"/>
              <a:pathLst>
                <a:path w="304" h="438">
                  <a:moveTo>
                    <a:pt x="304" y="44"/>
                  </a:moveTo>
                  <a:lnTo>
                    <a:pt x="39" y="0"/>
                  </a:lnTo>
                  <a:lnTo>
                    <a:pt x="0" y="430"/>
                  </a:lnTo>
                  <a:lnTo>
                    <a:pt x="168" y="438"/>
                  </a:lnTo>
                  <a:lnTo>
                    <a:pt x="304" y="44"/>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61"/>
            <p:cNvSpPr>
              <a:spLocks/>
            </p:cNvSpPr>
            <p:nvPr/>
          </p:nvSpPr>
          <p:spPr bwMode="auto">
            <a:xfrm>
              <a:off x="3215936" y="3885816"/>
              <a:ext cx="194308" cy="299133"/>
            </a:xfrm>
            <a:custGeom>
              <a:avLst/>
              <a:gdLst>
                <a:gd name="T0" fmla="*/ 229 w 229"/>
                <a:gd name="T1" fmla="*/ 8 h 353"/>
                <a:gd name="T2" fmla="*/ 61 w 229"/>
                <a:gd name="T3" fmla="*/ 0 h 353"/>
                <a:gd name="T4" fmla="*/ 0 w 229"/>
                <a:gd name="T5" fmla="*/ 353 h 353"/>
                <a:gd name="T6" fmla="*/ 114 w 229"/>
                <a:gd name="T7" fmla="*/ 353 h 353"/>
                <a:gd name="T8" fmla="*/ 229 w 229"/>
                <a:gd name="T9" fmla="*/ 8 h 353"/>
              </a:gdLst>
              <a:ahLst/>
              <a:cxnLst>
                <a:cxn ang="0">
                  <a:pos x="T0" y="T1"/>
                </a:cxn>
                <a:cxn ang="0">
                  <a:pos x="T2" y="T3"/>
                </a:cxn>
                <a:cxn ang="0">
                  <a:pos x="T4" y="T5"/>
                </a:cxn>
                <a:cxn ang="0">
                  <a:pos x="T6" y="T7"/>
                </a:cxn>
                <a:cxn ang="0">
                  <a:pos x="T8" y="T9"/>
                </a:cxn>
              </a:cxnLst>
              <a:rect l="0" t="0" r="r" b="b"/>
              <a:pathLst>
                <a:path w="229" h="353">
                  <a:moveTo>
                    <a:pt x="229" y="8"/>
                  </a:moveTo>
                  <a:lnTo>
                    <a:pt x="61" y="0"/>
                  </a:lnTo>
                  <a:lnTo>
                    <a:pt x="0" y="353"/>
                  </a:lnTo>
                  <a:lnTo>
                    <a:pt x="114" y="353"/>
                  </a:lnTo>
                  <a:lnTo>
                    <a:pt x="229" y="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8" name="円/楕円 97"/>
            <p:cNvSpPr>
              <a:spLocks noChangeAspect="1"/>
            </p:cNvSpPr>
            <p:nvPr/>
          </p:nvSpPr>
          <p:spPr>
            <a:xfrm>
              <a:off x="2667351" y="3336993"/>
              <a:ext cx="85544" cy="85544"/>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a:spLocks noChangeAspect="1"/>
            </p:cNvSpPr>
            <p:nvPr/>
          </p:nvSpPr>
          <p:spPr>
            <a:xfrm>
              <a:off x="3971260" y="3336993"/>
              <a:ext cx="85544" cy="85544"/>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99"/>
            <p:cNvSpPr>
              <a:spLocks noChangeAspect="1"/>
            </p:cNvSpPr>
            <p:nvPr/>
          </p:nvSpPr>
          <p:spPr>
            <a:xfrm>
              <a:off x="3318894" y="2842839"/>
              <a:ext cx="85544" cy="85544"/>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a:spLocks noChangeAspect="1"/>
            </p:cNvSpPr>
            <p:nvPr/>
          </p:nvSpPr>
          <p:spPr>
            <a:xfrm>
              <a:off x="3112214" y="3896908"/>
              <a:ext cx="85544" cy="85544"/>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a:spLocks noChangeAspect="1"/>
            </p:cNvSpPr>
            <p:nvPr/>
          </p:nvSpPr>
          <p:spPr>
            <a:xfrm>
              <a:off x="3615882" y="4017073"/>
              <a:ext cx="85544" cy="85544"/>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43" name="グループ化 13342"/>
          <p:cNvGrpSpPr>
            <a:grpSpLocks noChangeAspect="1"/>
          </p:cNvGrpSpPr>
          <p:nvPr/>
        </p:nvGrpSpPr>
        <p:grpSpPr>
          <a:xfrm>
            <a:off x="345506" y="2862834"/>
            <a:ext cx="1599500" cy="1661594"/>
            <a:chOff x="752540" y="2800350"/>
            <a:chExt cx="1599500" cy="1661594"/>
          </a:xfrm>
        </p:grpSpPr>
        <p:sp>
          <p:nvSpPr>
            <p:cNvPr id="31" name="五角形 30"/>
            <p:cNvSpPr/>
            <p:nvPr/>
          </p:nvSpPr>
          <p:spPr>
            <a:xfrm>
              <a:off x="909251" y="2878654"/>
              <a:ext cx="1314258" cy="1306295"/>
            </a:xfrm>
            <a:prstGeom prst="pentagon">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テキスト ボックス 134"/>
            <p:cNvSpPr txBox="1"/>
            <p:nvPr/>
          </p:nvSpPr>
          <p:spPr>
            <a:xfrm>
              <a:off x="1439730" y="4156710"/>
              <a:ext cx="253300" cy="305234"/>
            </a:xfrm>
            <a:prstGeom prst="rect">
              <a:avLst/>
            </a:prstGeom>
            <a:noFill/>
          </p:spPr>
          <p:txBody>
            <a:bodyPr wrap="none" rtlCol="0">
              <a:spAutoFit/>
            </a:bodyPr>
            <a:lstStyle/>
            <a:p>
              <a:r>
                <a:rPr kumimoji="1" lang="en-US" altLang="ja-JP" dirty="0" smtClean="0"/>
                <a:t>9</a:t>
              </a:r>
              <a:endParaRPr kumimoji="1" lang="ja-JP" altLang="en-US" dirty="0"/>
            </a:p>
          </p:txBody>
        </p:sp>
        <p:sp>
          <p:nvSpPr>
            <p:cNvPr id="136" name="テキスト ボックス 135"/>
            <p:cNvSpPr txBox="1"/>
            <p:nvPr/>
          </p:nvSpPr>
          <p:spPr>
            <a:xfrm>
              <a:off x="2098740" y="3606294"/>
              <a:ext cx="253300" cy="305234"/>
            </a:xfrm>
            <a:prstGeom prst="rect">
              <a:avLst/>
            </a:prstGeom>
            <a:noFill/>
          </p:spPr>
          <p:txBody>
            <a:bodyPr wrap="none" rtlCol="0">
              <a:spAutoFit/>
            </a:bodyPr>
            <a:lstStyle/>
            <a:p>
              <a:r>
                <a:rPr kumimoji="1" lang="en-US" altLang="ja-JP" dirty="0" smtClean="0"/>
                <a:t>3</a:t>
              </a:r>
              <a:endParaRPr kumimoji="1" lang="ja-JP" altLang="en-US" dirty="0"/>
            </a:p>
          </p:txBody>
        </p:sp>
        <p:sp>
          <p:nvSpPr>
            <p:cNvPr id="137" name="テキスト ボックス 136"/>
            <p:cNvSpPr txBox="1"/>
            <p:nvPr/>
          </p:nvSpPr>
          <p:spPr>
            <a:xfrm>
              <a:off x="752540" y="3606294"/>
              <a:ext cx="253300" cy="305234"/>
            </a:xfrm>
            <a:prstGeom prst="rect">
              <a:avLst/>
            </a:prstGeom>
            <a:noFill/>
          </p:spPr>
          <p:txBody>
            <a:bodyPr wrap="none" rtlCol="0">
              <a:spAutoFit/>
            </a:bodyPr>
            <a:lstStyle/>
            <a:p>
              <a:r>
                <a:rPr kumimoji="1" lang="en-US" altLang="ja-JP" dirty="0" smtClean="0"/>
                <a:t>1</a:t>
              </a:r>
              <a:endParaRPr kumimoji="1" lang="ja-JP" altLang="en-US" dirty="0"/>
            </a:p>
          </p:txBody>
        </p:sp>
        <p:sp>
          <p:nvSpPr>
            <p:cNvPr id="138" name="テキスト ボックス 137"/>
            <p:cNvSpPr txBox="1"/>
            <p:nvPr/>
          </p:nvSpPr>
          <p:spPr>
            <a:xfrm>
              <a:off x="1833880" y="2800350"/>
              <a:ext cx="253300" cy="305234"/>
            </a:xfrm>
            <a:prstGeom prst="rect">
              <a:avLst/>
            </a:prstGeom>
            <a:noFill/>
          </p:spPr>
          <p:txBody>
            <a:bodyPr wrap="none" rtlCol="0">
              <a:spAutoFit/>
            </a:bodyPr>
            <a:lstStyle/>
            <a:p>
              <a:r>
                <a:rPr kumimoji="1" lang="en-US" altLang="ja-JP" dirty="0" smtClean="0"/>
                <a:t>2</a:t>
              </a:r>
              <a:endParaRPr kumimoji="1" lang="ja-JP" altLang="en-US" dirty="0"/>
            </a:p>
          </p:txBody>
        </p:sp>
        <p:sp>
          <p:nvSpPr>
            <p:cNvPr id="139" name="テキスト ボックス 138"/>
            <p:cNvSpPr txBox="1"/>
            <p:nvPr/>
          </p:nvSpPr>
          <p:spPr>
            <a:xfrm>
              <a:off x="1058437" y="2800350"/>
              <a:ext cx="253300" cy="305234"/>
            </a:xfrm>
            <a:prstGeom prst="rect">
              <a:avLst/>
            </a:prstGeom>
            <a:noFill/>
          </p:spPr>
          <p:txBody>
            <a:bodyPr wrap="none" rtlCol="0">
              <a:spAutoFit/>
            </a:bodyPr>
            <a:lstStyle/>
            <a:p>
              <a:r>
                <a:rPr kumimoji="1" lang="en-US" altLang="ja-JP" dirty="0" smtClean="0"/>
                <a:t>1</a:t>
              </a:r>
              <a:endParaRPr kumimoji="1" lang="ja-JP" altLang="en-US" dirty="0"/>
            </a:p>
          </p:txBody>
        </p:sp>
        <p:sp>
          <p:nvSpPr>
            <p:cNvPr id="149" name="円/楕円 148"/>
            <p:cNvSpPr>
              <a:spLocks noChangeAspect="1"/>
            </p:cNvSpPr>
            <p:nvPr/>
          </p:nvSpPr>
          <p:spPr>
            <a:xfrm>
              <a:off x="2036329" y="3890221"/>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149"/>
            <p:cNvSpPr>
              <a:spLocks noChangeAspect="1"/>
            </p:cNvSpPr>
            <p:nvPr/>
          </p:nvSpPr>
          <p:spPr>
            <a:xfrm>
              <a:off x="1222584"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150"/>
            <p:cNvSpPr>
              <a:spLocks noChangeAspect="1"/>
            </p:cNvSpPr>
            <p:nvPr/>
          </p:nvSpPr>
          <p:spPr>
            <a:xfrm>
              <a:off x="1407690"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151"/>
            <p:cNvSpPr>
              <a:spLocks noChangeAspect="1"/>
            </p:cNvSpPr>
            <p:nvPr/>
          </p:nvSpPr>
          <p:spPr>
            <a:xfrm>
              <a:off x="1592795"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152"/>
            <p:cNvSpPr>
              <a:spLocks noChangeAspect="1"/>
            </p:cNvSpPr>
            <p:nvPr/>
          </p:nvSpPr>
          <p:spPr>
            <a:xfrm>
              <a:off x="1685348"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153"/>
            <p:cNvSpPr>
              <a:spLocks noChangeAspect="1"/>
            </p:cNvSpPr>
            <p:nvPr/>
          </p:nvSpPr>
          <p:spPr>
            <a:xfrm>
              <a:off x="1777901"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154"/>
            <p:cNvSpPr>
              <a:spLocks noChangeAspect="1"/>
            </p:cNvSpPr>
            <p:nvPr/>
          </p:nvSpPr>
          <p:spPr>
            <a:xfrm>
              <a:off x="1870454"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155"/>
            <p:cNvSpPr>
              <a:spLocks noChangeAspect="1"/>
            </p:cNvSpPr>
            <p:nvPr/>
          </p:nvSpPr>
          <p:spPr>
            <a:xfrm>
              <a:off x="2122920" y="361942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156"/>
            <p:cNvSpPr>
              <a:spLocks noChangeAspect="1"/>
            </p:cNvSpPr>
            <p:nvPr/>
          </p:nvSpPr>
          <p:spPr>
            <a:xfrm>
              <a:off x="1875742" y="3107753"/>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a:spLocks noChangeAspect="1"/>
            </p:cNvSpPr>
            <p:nvPr/>
          </p:nvSpPr>
          <p:spPr>
            <a:xfrm>
              <a:off x="1315137"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a:spLocks noChangeAspect="1"/>
            </p:cNvSpPr>
            <p:nvPr/>
          </p:nvSpPr>
          <p:spPr>
            <a:xfrm>
              <a:off x="1500243" y="4167960"/>
              <a:ext cx="41653" cy="41653"/>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41" name="グループ化 13340"/>
          <p:cNvGrpSpPr>
            <a:grpSpLocks noChangeAspect="1"/>
          </p:cNvGrpSpPr>
          <p:nvPr/>
        </p:nvGrpSpPr>
        <p:grpSpPr>
          <a:xfrm>
            <a:off x="5003740" y="2687312"/>
            <a:ext cx="1617565" cy="1982348"/>
            <a:chOff x="5080000" y="2807962"/>
            <a:chExt cx="1470514" cy="1802135"/>
          </a:xfrm>
        </p:grpSpPr>
        <p:sp>
          <p:nvSpPr>
            <p:cNvPr id="13329" name="六角形 13328"/>
            <p:cNvSpPr/>
            <p:nvPr/>
          </p:nvSpPr>
          <p:spPr>
            <a:xfrm>
              <a:off x="5167977" y="3119793"/>
              <a:ext cx="1309023" cy="1134227"/>
            </a:xfrm>
            <a:prstGeom prst="hexagon">
              <a:avLst>
                <a:gd name="adj" fmla="val 28583"/>
                <a:gd name="vf" fmla="val 115470"/>
              </a:avLst>
            </a:prstGeom>
            <a:solidFill>
              <a:schemeClr val="bg2"/>
            </a:solid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a:spLocks noChangeAspect="1"/>
            </p:cNvSpPr>
            <p:nvPr/>
          </p:nvSpPr>
          <p:spPr>
            <a:xfrm>
              <a:off x="5602717" y="423590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70"/>
            <p:cNvSpPr>
              <a:spLocks noChangeAspect="1"/>
            </p:cNvSpPr>
            <p:nvPr/>
          </p:nvSpPr>
          <p:spPr>
            <a:xfrm>
              <a:off x="5735087" y="423590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171"/>
            <p:cNvSpPr>
              <a:spLocks noChangeAspect="1"/>
            </p:cNvSpPr>
            <p:nvPr/>
          </p:nvSpPr>
          <p:spPr>
            <a:xfrm>
              <a:off x="5867457" y="423590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172"/>
            <p:cNvSpPr>
              <a:spLocks noChangeAspect="1"/>
            </p:cNvSpPr>
            <p:nvPr/>
          </p:nvSpPr>
          <p:spPr>
            <a:xfrm>
              <a:off x="5999827" y="423590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a:spLocks noChangeAspect="1"/>
            </p:cNvSpPr>
            <p:nvPr/>
          </p:nvSpPr>
          <p:spPr>
            <a:xfrm>
              <a:off x="6195659" y="4121644"/>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p:cNvSpPr>
              <a:spLocks noChangeAspect="1"/>
            </p:cNvSpPr>
            <p:nvPr/>
          </p:nvSpPr>
          <p:spPr>
            <a:xfrm>
              <a:off x="6259123" y="4007381"/>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p:cNvSpPr>
              <a:spLocks noChangeAspect="1"/>
            </p:cNvSpPr>
            <p:nvPr/>
          </p:nvSpPr>
          <p:spPr>
            <a:xfrm>
              <a:off x="6322587" y="389311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a:spLocks noChangeAspect="1"/>
            </p:cNvSpPr>
            <p:nvPr/>
          </p:nvSpPr>
          <p:spPr>
            <a:xfrm>
              <a:off x="6386051" y="3778855"/>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77"/>
            <p:cNvSpPr>
              <a:spLocks noChangeAspect="1"/>
            </p:cNvSpPr>
            <p:nvPr/>
          </p:nvSpPr>
          <p:spPr>
            <a:xfrm>
              <a:off x="5635809" y="310134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a:spLocks noChangeAspect="1"/>
            </p:cNvSpPr>
            <p:nvPr/>
          </p:nvSpPr>
          <p:spPr>
            <a:xfrm>
              <a:off x="5801271" y="310134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p:cNvSpPr>
              <a:spLocks noChangeAspect="1"/>
            </p:cNvSpPr>
            <p:nvPr/>
          </p:nvSpPr>
          <p:spPr>
            <a:xfrm>
              <a:off x="5966733" y="310134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p:cNvSpPr>
              <a:spLocks noChangeAspect="1"/>
            </p:cNvSpPr>
            <p:nvPr/>
          </p:nvSpPr>
          <p:spPr>
            <a:xfrm>
              <a:off x="5189357" y="3736006"/>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181"/>
            <p:cNvSpPr>
              <a:spLocks noChangeAspect="1"/>
            </p:cNvSpPr>
            <p:nvPr/>
          </p:nvSpPr>
          <p:spPr>
            <a:xfrm>
              <a:off x="5229499" y="380742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182"/>
            <p:cNvSpPr>
              <a:spLocks noChangeAspect="1"/>
            </p:cNvSpPr>
            <p:nvPr/>
          </p:nvSpPr>
          <p:spPr>
            <a:xfrm>
              <a:off x="5269641" y="3878834"/>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円/楕円 183"/>
            <p:cNvSpPr>
              <a:spLocks noChangeAspect="1"/>
            </p:cNvSpPr>
            <p:nvPr/>
          </p:nvSpPr>
          <p:spPr>
            <a:xfrm>
              <a:off x="5309783" y="3950248"/>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円/楕円 184"/>
            <p:cNvSpPr>
              <a:spLocks noChangeAspect="1"/>
            </p:cNvSpPr>
            <p:nvPr/>
          </p:nvSpPr>
          <p:spPr>
            <a:xfrm>
              <a:off x="5349925" y="4021662"/>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円/楕円 185"/>
            <p:cNvSpPr>
              <a:spLocks noChangeAspect="1"/>
            </p:cNvSpPr>
            <p:nvPr/>
          </p:nvSpPr>
          <p:spPr>
            <a:xfrm>
              <a:off x="5390066" y="4093076"/>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円/楕円 186"/>
            <p:cNvSpPr>
              <a:spLocks noChangeAspect="1"/>
            </p:cNvSpPr>
            <p:nvPr/>
          </p:nvSpPr>
          <p:spPr>
            <a:xfrm>
              <a:off x="5430207" y="416449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テキスト ボックス 210"/>
            <p:cNvSpPr txBox="1"/>
            <p:nvPr/>
          </p:nvSpPr>
          <p:spPr>
            <a:xfrm>
              <a:off x="5106597" y="3105150"/>
              <a:ext cx="253300" cy="305234"/>
            </a:xfrm>
            <a:prstGeom prst="rect">
              <a:avLst/>
            </a:prstGeom>
            <a:noFill/>
          </p:spPr>
          <p:txBody>
            <a:bodyPr wrap="none" rtlCol="0">
              <a:spAutoFit/>
            </a:bodyPr>
            <a:lstStyle/>
            <a:p>
              <a:r>
                <a:rPr kumimoji="1" lang="en-US" altLang="ja-JP" dirty="0" smtClean="0"/>
                <a:t>1</a:t>
              </a:r>
              <a:endParaRPr kumimoji="1" lang="ja-JP" altLang="en-US" dirty="0"/>
            </a:p>
          </p:txBody>
        </p:sp>
        <p:sp>
          <p:nvSpPr>
            <p:cNvPr id="212" name="テキスト ボックス 211"/>
            <p:cNvSpPr txBox="1"/>
            <p:nvPr/>
          </p:nvSpPr>
          <p:spPr>
            <a:xfrm>
              <a:off x="6244020" y="3105150"/>
              <a:ext cx="253300" cy="305234"/>
            </a:xfrm>
            <a:prstGeom prst="rect">
              <a:avLst/>
            </a:prstGeom>
            <a:noFill/>
          </p:spPr>
          <p:txBody>
            <a:bodyPr wrap="none" rtlCol="0">
              <a:spAutoFit/>
            </a:bodyPr>
            <a:lstStyle/>
            <a:p>
              <a:r>
                <a:rPr kumimoji="1" lang="en-US" altLang="ja-JP" dirty="0" smtClean="0"/>
                <a:t>1</a:t>
              </a:r>
              <a:endParaRPr kumimoji="1" lang="ja-JP" altLang="en-US" dirty="0"/>
            </a:p>
          </p:txBody>
        </p:sp>
        <p:sp>
          <p:nvSpPr>
            <p:cNvPr id="213" name="テキスト ボックス 212"/>
            <p:cNvSpPr txBox="1"/>
            <p:nvPr/>
          </p:nvSpPr>
          <p:spPr>
            <a:xfrm>
              <a:off x="5669241" y="4240765"/>
              <a:ext cx="306494" cy="369332"/>
            </a:xfrm>
            <a:prstGeom prst="rect">
              <a:avLst/>
            </a:prstGeom>
            <a:noFill/>
          </p:spPr>
          <p:txBody>
            <a:bodyPr wrap="none" rtlCol="0">
              <a:spAutoFit/>
            </a:bodyPr>
            <a:lstStyle/>
            <a:p>
              <a:r>
                <a:rPr kumimoji="1" lang="en-US" altLang="ja-JP"/>
                <a:t>5</a:t>
              </a:r>
              <a:endParaRPr kumimoji="1" lang="ja-JP" altLang="en-US" dirty="0"/>
            </a:p>
          </p:txBody>
        </p:sp>
        <p:sp>
          <p:nvSpPr>
            <p:cNvPr id="214" name="テキスト ボックス 213"/>
            <p:cNvSpPr txBox="1"/>
            <p:nvPr/>
          </p:nvSpPr>
          <p:spPr>
            <a:xfrm>
              <a:off x="6244020" y="3867150"/>
              <a:ext cx="306494" cy="369332"/>
            </a:xfrm>
            <a:prstGeom prst="rect">
              <a:avLst/>
            </a:prstGeom>
            <a:noFill/>
          </p:spPr>
          <p:txBody>
            <a:bodyPr wrap="none" rtlCol="0">
              <a:spAutoFit/>
            </a:bodyPr>
            <a:lstStyle/>
            <a:p>
              <a:r>
                <a:rPr kumimoji="1" lang="en-US" altLang="ja-JP" dirty="0"/>
                <a:t>5</a:t>
              </a:r>
              <a:endParaRPr kumimoji="1" lang="ja-JP" altLang="en-US" dirty="0"/>
            </a:p>
          </p:txBody>
        </p:sp>
        <p:sp>
          <p:nvSpPr>
            <p:cNvPr id="215" name="テキスト ボックス 214"/>
            <p:cNvSpPr txBox="1"/>
            <p:nvPr/>
          </p:nvSpPr>
          <p:spPr>
            <a:xfrm>
              <a:off x="5669241" y="2807962"/>
              <a:ext cx="306494" cy="369332"/>
            </a:xfrm>
            <a:prstGeom prst="rect">
              <a:avLst/>
            </a:prstGeom>
            <a:noFill/>
          </p:spPr>
          <p:txBody>
            <a:bodyPr wrap="none" rtlCol="0">
              <a:spAutoFit/>
            </a:bodyPr>
            <a:lstStyle/>
            <a:p>
              <a:r>
                <a:rPr kumimoji="1" lang="en-US" altLang="ja-JP" dirty="0"/>
                <a:t>4</a:t>
              </a:r>
              <a:endParaRPr kumimoji="1" lang="ja-JP" altLang="en-US" dirty="0"/>
            </a:p>
          </p:txBody>
        </p:sp>
        <p:sp>
          <p:nvSpPr>
            <p:cNvPr id="216" name="テキスト ボックス 215"/>
            <p:cNvSpPr txBox="1"/>
            <p:nvPr/>
          </p:nvSpPr>
          <p:spPr>
            <a:xfrm>
              <a:off x="5080000" y="3867150"/>
              <a:ext cx="306494" cy="369332"/>
            </a:xfrm>
            <a:prstGeom prst="rect">
              <a:avLst/>
            </a:prstGeom>
            <a:noFill/>
          </p:spPr>
          <p:txBody>
            <a:bodyPr wrap="none" rtlCol="0">
              <a:spAutoFit/>
            </a:bodyPr>
            <a:lstStyle/>
            <a:p>
              <a:r>
                <a:rPr kumimoji="1" lang="en-US" altLang="ja-JP" dirty="0"/>
                <a:t>8</a:t>
              </a:r>
              <a:endParaRPr kumimoji="1" lang="ja-JP" altLang="en-US" dirty="0"/>
            </a:p>
          </p:txBody>
        </p:sp>
      </p:grpSp>
      <p:grpSp>
        <p:nvGrpSpPr>
          <p:cNvPr id="13338" name="グループ化 13337"/>
          <p:cNvGrpSpPr>
            <a:grpSpLocks noChangeAspect="1"/>
          </p:cNvGrpSpPr>
          <p:nvPr/>
        </p:nvGrpSpPr>
        <p:grpSpPr>
          <a:xfrm>
            <a:off x="7315200" y="2994134"/>
            <a:ext cx="1439925" cy="1284428"/>
            <a:chOff x="6898534" y="3086359"/>
            <a:chExt cx="1309023" cy="1167662"/>
          </a:xfrm>
        </p:grpSpPr>
        <p:sp>
          <p:nvSpPr>
            <p:cNvPr id="39" name="Freeform 30"/>
            <p:cNvSpPr>
              <a:spLocks/>
            </p:cNvSpPr>
            <p:nvPr/>
          </p:nvSpPr>
          <p:spPr bwMode="auto">
            <a:xfrm>
              <a:off x="7443109" y="3663426"/>
              <a:ext cx="237773" cy="132948"/>
            </a:xfrm>
            <a:custGeom>
              <a:avLst/>
              <a:gdLst>
                <a:gd name="T0" fmla="*/ 62 w 280"/>
                <a:gd name="T1" fmla="*/ 0 h 154"/>
                <a:gd name="T2" fmla="*/ 0 w 280"/>
                <a:gd name="T3" fmla="*/ 154 h 154"/>
                <a:gd name="T4" fmla="*/ 164 w 280"/>
                <a:gd name="T5" fmla="*/ 144 h 154"/>
                <a:gd name="T6" fmla="*/ 280 w 280"/>
                <a:gd name="T7" fmla="*/ 42 h 154"/>
                <a:gd name="T8" fmla="*/ 62 w 280"/>
                <a:gd name="T9" fmla="*/ 0 h 154"/>
              </a:gdLst>
              <a:ahLst/>
              <a:cxnLst>
                <a:cxn ang="0">
                  <a:pos x="T0" y="T1"/>
                </a:cxn>
                <a:cxn ang="0">
                  <a:pos x="T2" y="T3"/>
                </a:cxn>
                <a:cxn ang="0">
                  <a:pos x="T4" y="T5"/>
                </a:cxn>
                <a:cxn ang="0">
                  <a:pos x="T6" y="T7"/>
                </a:cxn>
                <a:cxn ang="0">
                  <a:pos x="T8" y="T9"/>
                </a:cxn>
              </a:cxnLst>
              <a:rect l="0" t="0" r="r" b="b"/>
              <a:pathLst>
                <a:path w="280" h="154">
                  <a:moveTo>
                    <a:pt x="62" y="0"/>
                  </a:moveTo>
                  <a:lnTo>
                    <a:pt x="0" y="154"/>
                  </a:lnTo>
                  <a:lnTo>
                    <a:pt x="164" y="144"/>
                  </a:lnTo>
                  <a:lnTo>
                    <a:pt x="280" y="42"/>
                  </a:lnTo>
                  <a:lnTo>
                    <a:pt x="6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31"/>
            <p:cNvSpPr>
              <a:spLocks/>
            </p:cNvSpPr>
            <p:nvPr/>
          </p:nvSpPr>
          <p:spPr bwMode="auto">
            <a:xfrm>
              <a:off x="7443109" y="3786147"/>
              <a:ext cx="181525" cy="109938"/>
            </a:xfrm>
            <a:custGeom>
              <a:avLst/>
              <a:gdLst>
                <a:gd name="T0" fmla="*/ 4 w 212"/>
                <a:gd name="T1" fmla="*/ 127 h 127"/>
                <a:gd name="T2" fmla="*/ 212 w 212"/>
                <a:gd name="T3" fmla="*/ 95 h 127"/>
                <a:gd name="T4" fmla="*/ 164 w 212"/>
                <a:gd name="T5" fmla="*/ 0 h 127"/>
                <a:gd name="T6" fmla="*/ 0 w 212"/>
                <a:gd name="T7" fmla="*/ 10 h 127"/>
                <a:gd name="T8" fmla="*/ 4 w 212"/>
                <a:gd name="T9" fmla="*/ 127 h 127"/>
              </a:gdLst>
              <a:ahLst/>
              <a:cxnLst>
                <a:cxn ang="0">
                  <a:pos x="T0" y="T1"/>
                </a:cxn>
                <a:cxn ang="0">
                  <a:pos x="T2" y="T3"/>
                </a:cxn>
                <a:cxn ang="0">
                  <a:pos x="T4" y="T5"/>
                </a:cxn>
                <a:cxn ang="0">
                  <a:pos x="T6" y="T7"/>
                </a:cxn>
                <a:cxn ang="0">
                  <a:pos x="T8" y="T9"/>
                </a:cxn>
              </a:cxnLst>
              <a:rect l="0" t="0" r="r" b="b"/>
              <a:pathLst>
                <a:path w="212" h="127">
                  <a:moveTo>
                    <a:pt x="4" y="127"/>
                  </a:moveTo>
                  <a:lnTo>
                    <a:pt x="212" y="95"/>
                  </a:lnTo>
                  <a:lnTo>
                    <a:pt x="164" y="0"/>
                  </a:lnTo>
                  <a:lnTo>
                    <a:pt x="0" y="10"/>
                  </a:lnTo>
                  <a:lnTo>
                    <a:pt x="4" y="12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32"/>
            <p:cNvSpPr>
              <a:spLocks/>
            </p:cNvSpPr>
            <p:nvPr/>
          </p:nvSpPr>
          <p:spPr bwMode="auto">
            <a:xfrm>
              <a:off x="7583726" y="3699219"/>
              <a:ext cx="237773" cy="168741"/>
            </a:xfrm>
            <a:custGeom>
              <a:avLst/>
              <a:gdLst>
                <a:gd name="T0" fmla="*/ 48 w 281"/>
                <a:gd name="T1" fmla="*/ 197 h 197"/>
                <a:gd name="T2" fmla="*/ 281 w 281"/>
                <a:gd name="T3" fmla="*/ 148 h 197"/>
                <a:gd name="T4" fmla="*/ 116 w 281"/>
                <a:gd name="T5" fmla="*/ 0 h 197"/>
                <a:gd name="T6" fmla="*/ 0 w 281"/>
                <a:gd name="T7" fmla="*/ 102 h 197"/>
                <a:gd name="T8" fmla="*/ 48 w 281"/>
                <a:gd name="T9" fmla="*/ 197 h 197"/>
              </a:gdLst>
              <a:ahLst/>
              <a:cxnLst>
                <a:cxn ang="0">
                  <a:pos x="T0" y="T1"/>
                </a:cxn>
                <a:cxn ang="0">
                  <a:pos x="T2" y="T3"/>
                </a:cxn>
                <a:cxn ang="0">
                  <a:pos x="T4" y="T5"/>
                </a:cxn>
                <a:cxn ang="0">
                  <a:pos x="T6" y="T7"/>
                </a:cxn>
                <a:cxn ang="0">
                  <a:pos x="T8" y="T9"/>
                </a:cxn>
              </a:cxnLst>
              <a:rect l="0" t="0" r="r" b="b"/>
              <a:pathLst>
                <a:path w="281" h="197">
                  <a:moveTo>
                    <a:pt x="48" y="197"/>
                  </a:moveTo>
                  <a:lnTo>
                    <a:pt x="281" y="148"/>
                  </a:lnTo>
                  <a:lnTo>
                    <a:pt x="116" y="0"/>
                  </a:lnTo>
                  <a:lnTo>
                    <a:pt x="0" y="102"/>
                  </a:lnTo>
                  <a:lnTo>
                    <a:pt x="48" y="19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33"/>
            <p:cNvSpPr>
              <a:spLocks/>
            </p:cNvSpPr>
            <p:nvPr/>
          </p:nvSpPr>
          <p:spPr bwMode="auto">
            <a:xfrm>
              <a:off x="7824054" y="3121408"/>
              <a:ext cx="383503" cy="680079"/>
            </a:xfrm>
            <a:custGeom>
              <a:avLst/>
              <a:gdLst>
                <a:gd name="T0" fmla="*/ 373 w 450"/>
                <a:gd name="T1" fmla="*/ 797 h 797"/>
                <a:gd name="T2" fmla="*/ 450 w 450"/>
                <a:gd name="T3" fmla="*/ 665 h 797"/>
                <a:gd name="T4" fmla="*/ 67 w 450"/>
                <a:gd name="T5" fmla="*/ 0 h 797"/>
                <a:gd name="T6" fmla="*/ 0 w 450"/>
                <a:gd name="T7" fmla="*/ 466 h 797"/>
                <a:gd name="T8" fmla="*/ 373 w 450"/>
                <a:gd name="T9" fmla="*/ 797 h 797"/>
              </a:gdLst>
              <a:ahLst/>
              <a:cxnLst>
                <a:cxn ang="0">
                  <a:pos x="T0" y="T1"/>
                </a:cxn>
                <a:cxn ang="0">
                  <a:pos x="T2" y="T3"/>
                </a:cxn>
                <a:cxn ang="0">
                  <a:pos x="T4" y="T5"/>
                </a:cxn>
                <a:cxn ang="0">
                  <a:pos x="T6" y="T7"/>
                </a:cxn>
                <a:cxn ang="0">
                  <a:pos x="T8" y="T9"/>
                </a:cxn>
              </a:cxnLst>
              <a:rect l="0" t="0" r="r" b="b"/>
              <a:pathLst>
                <a:path w="450" h="797">
                  <a:moveTo>
                    <a:pt x="373" y="797"/>
                  </a:moveTo>
                  <a:lnTo>
                    <a:pt x="450" y="665"/>
                  </a:lnTo>
                  <a:lnTo>
                    <a:pt x="67" y="0"/>
                  </a:lnTo>
                  <a:lnTo>
                    <a:pt x="0" y="466"/>
                  </a:lnTo>
                  <a:lnTo>
                    <a:pt x="373" y="79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34"/>
            <p:cNvSpPr>
              <a:spLocks/>
            </p:cNvSpPr>
            <p:nvPr/>
          </p:nvSpPr>
          <p:spPr bwMode="auto">
            <a:xfrm>
              <a:off x="7593952" y="3121408"/>
              <a:ext cx="288906" cy="398843"/>
            </a:xfrm>
            <a:custGeom>
              <a:avLst/>
              <a:gdLst>
                <a:gd name="T0" fmla="*/ 338 w 338"/>
                <a:gd name="T1" fmla="*/ 0 h 466"/>
                <a:gd name="T2" fmla="*/ 144 w 338"/>
                <a:gd name="T3" fmla="*/ 0 h 466"/>
                <a:gd name="T4" fmla="*/ 0 w 338"/>
                <a:gd name="T5" fmla="*/ 390 h 466"/>
                <a:gd name="T6" fmla="*/ 271 w 338"/>
                <a:gd name="T7" fmla="*/ 466 h 466"/>
                <a:gd name="T8" fmla="*/ 338 w 338"/>
                <a:gd name="T9" fmla="*/ 0 h 466"/>
              </a:gdLst>
              <a:ahLst/>
              <a:cxnLst>
                <a:cxn ang="0">
                  <a:pos x="T0" y="T1"/>
                </a:cxn>
                <a:cxn ang="0">
                  <a:pos x="T2" y="T3"/>
                </a:cxn>
                <a:cxn ang="0">
                  <a:pos x="T4" y="T5"/>
                </a:cxn>
                <a:cxn ang="0">
                  <a:pos x="T6" y="T7"/>
                </a:cxn>
                <a:cxn ang="0">
                  <a:pos x="T8" y="T9"/>
                </a:cxn>
              </a:cxnLst>
              <a:rect l="0" t="0" r="r" b="b"/>
              <a:pathLst>
                <a:path w="338" h="466">
                  <a:moveTo>
                    <a:pt x="338" y="0"/>
                  </a:moveTo>
                  <a:lnTo>
                    <a:pt x="144" y="0"/>
                  </a:lnTo>
                  <a:lnTo>
                    <a:pt x="0" y="390"/>
                  </a:lnTo>
                  <a:lnTo>
                    <a:pt x="271" y="466"/>
                  </a:lnTo>
                  <a:lnTo>
                    <a:pt x="33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35"/>
            <p:cNvSpPr>
              <a:spLocks/>
            </p:cNvSpPr>
            <p:nvPr/>
          </p:nvSpPr>
          <p:spPr bwMode="auto">
            <a:xfrm>
              <a:off x="7680880" y="3520251"/>
              <a:ext cx="462761" cy="306802"/>
            </a:xfrm>
            <a:custGeom>
              <a:avLst/>
              <a:gdLst>
                <a:gd name="T0" fmla="*/ 165 w 541"/>
                <a:gd name="T1" fmla="*/ 360 h 360"/>
                <a:gd name="T2" fmla="*/ 541 w 541"/>
                <a:gd name="T3" fmla="*/ 331 h 360"/>
                <a:gd name="T4" fmla="*/ 168 w 541"/>
                <a:gd name="T5" fmla="*/ 0 h 360"/>
                <a:gd name="T6" fmla="*/ 0 w 541"/>
                <a:gd name="T7" fmla="*/ 212 h 360"/>
                <a:gd name="T8" fmla="*/ 165 w 541"/>
                <a:gd name="T9" fmla="*/ 360 h 360"/>
              </a:gdLst>
              <a:ahLst/>
              <a:cxnLst>
                <a:cxn ang="0">
                  <a:pos x="T0" y="T1"/>
                </a:cxn>
                <a:cxn ang="0">
                  <a:pos x="T2" y="T3"/>
                </a:cxn>
                <a:cxn ang="0">
                  <a:pos x="T4" y="T5"/>
                </a:cxn>
                <a:cxn ang="0">
                  <a:pos x="T6" y="T7"/>
                </a:cxn>
                <a:cxn ang="0">
                  <a:pos x="T8" y="T9"/>
                </a:cxn>
              </a:cxnLst>
              <a:rect l="0" t="0" r="r" b="b"/>
              <a:pathLst>
                <a:path w="541" h="360">
                  <a:moveTo>
                    <a:pt x="165" y="360"/>
                  </a:moveTo>
                  <a:lnTo>
                    <a:pt x="541" y="331"/>
                  </a:lnTo>
                  <a:lnTo>
                    <a:pt x="168" y="0"/>
                  </a:lnTo>
                  <a:lnTo>
                    <a:pt x="0" y="212"/>
                  </a:lnTo>
                  <a:lnTo>
                    <a:pt x="165" y="36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36"/>
            <p:cNvSpPr>
              <a:spLocks/>
            </p:cNvSpPr>
            <p:nvPr/>
          </p:nvSpPr>
          <p:spPr bwMode="auto">
            <a:xfrm>
              <a:off x="7496798" y="3453777"/>
              <a:ext cx="327256" cy="245442"/>
            </a:xfrm>
            <a:custGeom>
              <a:avLst/>
              <a:gdLst>
                <a:gd name="T0" fmla="*/ 218 w 386"/>
                <a:gd name="T1" fmla="*/ 288 h 288"/>
                <a:gd name="T2" fmla="*/ 386 w 386"/>
                <a:gd name="T3" fmla="*/ 76 h 288"/>
                <a:gd name="T4" fmla="*/ 115 w 386"/>
                <a:gd name="T5" fmla="*/ 0 h 288"/>
                <a:gd name="T6" fmla="*/ 0 w 386"/>
                <a:gd name="T7" fmla="*/ 246 h 288"/>
                <a:gd name="T8" fmla="*/ 218 w 386"/>
                <a:gd name="T9" fmla="*/ 288 h 288"/>
              </a:gdLst>
              <a:ahLst/>
              <a:cxnLst>
                <a:cxn ang="0">
                  <a:pos x="T0" y="T1"/>
                </a:cxn>
                <a:cxn ang="0">
                  <a:pos x="T2" y="T3"/>
                </a:cxn>
                <a:cxn ang="0">
                  <a:pos x="T4" y="T5"/>
                </a:cxn>
                <a:cxn ang="0">
                  <a:pos x="T6" y="T7"/>
                </a:cxn>
                <a:cxn ang="0">
                  <a:pos x="T8" y="T9"/>
                </a:cxn>
              </a:cxnLst>
              <a:rect l="0" t="0" r="r" b="b"/>
              <a:pathLst>
                <a:path w="386" h="288">
                  <a:moveTo>
                    <a:pt x="218" y="288"/>
                  </a:moveTo>
                  <a:lnTo>
                    <a:pt x="386" y="76"/>
                  </a:lnTo>
                  <a:lnTo>
                    <a:pt x="115" y="0"/>
                  </a:lnTo>
                  <a:lnTo>
                    <a:pt x="0" y="246"/>
                  </a:lnTo>
                  <a:lnTo>
                    <a:pt x="218" y="28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37"/>
            <p:cNvSpPr>
              <a:spLocks/>
            </p:cNvSpPr>
            <p:nvPr/>
          </p:nvSpPr>
          <p:spPr bwMode="auto">
            <a:xfrm>
              <a:off x="6939441" y="3121408"/>
              <a:ext cx="613605" cy="636616"/>
            </a:xfrm>
            <a:custGeom>
              <a:avLst/>
              <a:gdLst>
                <a:gd name="T0" fmla="*/ 721 w 721"/>
                <a:gd name="T1" fmla="*/ 0 h 747"/>
                <a:gd name="T2" fmla="*/ 529 w 721"/>
                <a:gd name="T3" fmla="*/ 0 h 747"/>
                <a:gd name="T4" fmla="*/ 0 w 721"/>
                <a:gd name="T5" fmla="*/ 747 h 747"/>
                <a:gd name="T6" fmla="*/ 469 w 721"/>
                <a:gd name="T7" fmla="*/ 456 h 747"/>
                <a:gd name="T8" fmla="*/ 721 w 721"/>
                <a:gd name="T9" fmla="*/ 0 h 747"/>
              </a:gdLst>
              <a:ahLst/>
              <a:cxnLst>
                <a:cxn ang="0">
                  <a:pos x="T0" y="T1"/>
                </a:cxn>
                <a:cxn ang="0">
                  <a:pos x="T2" y="T3"/>
                </a:cxn>
                <a:cxn ang="0">
                  <a:pos x="T4" y="T5"/>
                </a:cxn>
                <a:cxn ang="0">
                  <a:pos x="T6" y="T7"/>
                </a:cxn>
                <a:cxn ang="0">
                  <a:pos x="T8" y="T9"/>
                </a:cxn>
              </a:cxnLst>
              <a:rect l="0" t="0" r="r" b="b"/>
              <a:pathLst>
                <a:path w="721" h="747">
                  <a:moveTo>
                    <a:pt x="721" y="0"/>
                  </a:moveTo>
                  <a:lnTo>
                    <a:pt x="529" y="0"/>
                  </a:lnTo>
                  <a:lnTo>
                    <a:pt x="0" y="747"/>
                  </a:lnTo>
                  <a:lnTo>
                    <a:pt x="469" y="456"/>
                  </a:lnTo>
                  <a:lnTo>
                    <a:pt x="72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38"/>
            <p:cNvSpPr>
              <a:spLocks/>
            </p:cNvSpPr>
            <p:nvPr/>
          </p:nvSpPr>
          <p:spPr bwMode="auto">
            <a:xfrm>
              <a:off x="6939441" y="3510024"/>
              <a:ext cx="398843" cy="319587"/>
            </a:xfrm>
            <a:custGeom>
              <a:avLst/>
              <a:gdLst>
                <a:gd name="T0" fmla="*/ 469 w 469"/>
                <a:gd name="T1" fmla="*/ 0 h 375"/>
                <a:gd name="T2" fmla="*/ 0 w 469"/>
                <a:gd name="T3" fmla="*/ 291 h 375"/>
                <a:gd name="T4" fmla="*/ 48 w 469"/>
                <a:gd name="T5" fmla="*/ 375 h 375"/>
                <a:gd name="T6" fmla="*/ 383 w 469"/>
                <a:gd name="T7" fmla="*/ 233 h 375"/>
                <a:gd name="T8" fmla="*/ 469 w 469"/>
                <a:gd name="T9" fmla="*/ 0 h 375"/>
              </a:gdLst>
              <a:ahLst/>
              <a:cxnLst>
                <a:cxn ang="0">
                  <a:pos x="T0" y="T1"/>
                </a:cxn>
                <a:cxn ang="0">
                  <a:pos x="T2" y="T3"/>
                </a:cxn>
                <a:cxn ang="0">
                  <a:pos x="T4" y="T5"/>
                </a:cxn>
                <a:cxn ang="0">
                  <a:pos x="T6" y="T7"/>
                </a:cxn>
                <a:cxn ang="0">
                  <a:pos x="T8" y="T9"/>
                </a:cxn>
              </a:cxnLst>
              <a:rect l="0" t="0" r="r" b="b"/>
              <a:pathLst>
                <a:path w="469" h="375">
                  <a:moveTo>
                    <a:pt x="469" y="0"/>
                  </a:moveTo>
                  <a:lnTo>
                    <a:pt x="0" y="291"/>
                  </a:lnTo>
                  <a:lnTo>
                    <a:pt x="48" y="375"/>
                  </a:lnTo>
                  <a:lnTo>
                    <a:pt x="383" y="233"/>
                  </a:lnTo>
                  <a:lnTo>
                    <a:pt x="46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39"/>
            <p:cNvSpPr>
              <a:spLocks/>
            </p:cNvSpPr>
            <p:nvPr/>
          </p:nvSpPr>
          <p:spPr bwMode="auto">
            <a:xfrm>
              <a:off x="6980348" y="3709446"/>
              <a:ext cx="286349" cy="191752"/>
            </a:xfrm>
            <a:custGeom>
              <a:avLst/>
              <a:gdLst>
                <a:gd name="T0" fmla="*/ 335 w 335"/>
                <a:gd name="T1" fmla="*/ 0 h 225"/>
                <a:gd name="T2" fmla="*/ 0 w 335"/>
                <a:gd name="T3" fmla="*/ 142 h 225"/>
                <a:gd name="T4" fmla="*/ 49 w 335"/>
                <a:gd name="T5" fmla="*/ 225 h 225"/>
                <a:gd name="T6" fmla="*/ 314 w 335"/>
                <a:gd name="T7" fmla="*/ 146 h 225"/>
                <a:gd name="T8" fmla="*/ 335 w 335"/>
                <a:gd name="T9" fmla="*/ 0 h 225"/>
              </a:gdLst>
              <a:ahLst/>
              <a:cxnLst>
                <a:cxn ang="0">
                  <a:pos x="T0" y="T1"/>
                </a:cxn>
                <a:cxn ang="0">
                  <a:pos x="T2" y="T3"/>
                </a:cxn>
                <a:cxn ang="0">
                  <a:pos x="T4" y="T5"/>
                </a:cxn>
                <a:cxn ang="0">
                  <a:pos x="T6" y="T7"/>
                </a:cxn>
                <a:cxn ang="0">
                  <a:pos x="T8" y="T9"/>
                </a:cxn>
              </a:cxnLst>
              <a:rect l="0" t="0" r="r" b="b"/>
              <a:pathLst>
                <a:path w="335" h="225">
                  <a:moveTo>
                    <a:pt x="335" y="0"/>
                  </a:moveTo>
                  <a:lnTo>
                    <a:pt x="0" y="142"/>
                  </a:lnTo>
                  <a:lnTo>
                    <a:pt x="49" y="225"/>
                  </a:lnTo>
                  <a:lnTo>
                    <a:pt x="314" y="146"/>
                  </a:lnTo>
                  <a:lnTo>
                    <a:pt x="33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40"/>
            <p:cNvSpPr>
              <a:spLocks/>
            </p:cNvSpPr>
            <p:nvPr/>
          </p:nvSpPr>
          <p:spPr bwMode="auto">
            <a:xfrm>
              <a:off x="7021255" y="3834723"/>
              <a:ext cx="237773" cy="135505"/>
            </a:xfrm>
            <a:custGeom>
              <a:avLst/>
              <a:gdLst>
                <a:gd name="T0" fmla="*/ 265 w 279"/>
                <a:gd name="T1" fmla="*/ 0 h 161"/>
                <a:gd name="T2" fmla="*/ 0 w 279"/>
                <a:gd name="T3" fmla="*/ 79 h 161"/>
                <a:gd name="T4" fmla="*/ 47 w 279"/>
                <a:gd name="T5" fmla="*/ 161 h 161"/>
                <a:gd name="T6" fmla="*/ 279 w 279"/>
                <a:gd name="T7" fmla="*/ 111 h 161"/>
                <a:gd name="T8" fmla="*/ 265 w 279"/>
                <a:gd name="T9" fmla="*/ 0 h 161"/>
              </a:gdLst>
              <a:ahLst/>
              <a:cxnLst>
                <a:cxn ang="0">
                  <a:pos x="T0" y="T1"/>
                </a:cxn>
                <a:cxn ang="0">
                  <a:pos x="T2" y="T3"/>
                </a:cxn>
                <a:cxn ang="0">
                  <a:pos x="T4" y="T5"/>
                </a:cxn>
                <a:cxn ang="0">
                  <a:pos x="T6" y="T7"/>
                </a:cxn>
                <a:cxn ang="0">
                  <a:pos x="T8" y="T9"/>
                </a:cxn>
              </a:cxnLst>
              <a:rect l="0" t="0" r="r" b="b"/>
              <a:pathLst>
                <a:path w="279" h="161">
                  <a:moveTo>
                    <a:pt x="265" y="0"/>
                  </a:moveTo>
                  <a:lnTo>
                    <a:pt x="0" y="79"/>
                  </a:lnTo>
                  <a:lnTo>
                    <a:pt x="47" y="161"/>
                  </a:lnTo>
                  <a:lnTo>
                    <a:pt x="279" y="111"/>
                  </a:lnTo>
                  <a:lnTo>
                    <a:pt x="26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41"/>
            <p:cNvSpPr>
              <a:spLocks/>
            </p:cNvSpPr>
            <p:nvPr/>
          </p:nvSpPr>
          <p:spPr bwMode="auto">
            <a:xfrm>
              <a:off x="7338284" y="3121408"/>
              <a:ext cx="378389" cy="388616"/>
            </a:xfrm>
            <a:custGeom>
              <a:avLst/>
              <a:gdLst>
                <a:gd name="T0" fmla="*/ 443 w 443"/>
                <a:gd name="T1" fmla="*/ 0 h 456"/>
                <a:gd name="T2" fmla="*/ 252 w 443"/>
                <a:gd name="T3" fmla="*/ 0 h 456"/>
                <a:gd name="T4" fmla="*/ 0 w 443"/>
                <a:gd name="T5" fmla="*/ 456 h 456"/>
                <a:gd name="T6" fmla="*/ 299 w 443"/>
                <a:gd name="T7" fmla="*/ 390 h 456"/>
                <a:gd name="T8" fmla="*/ 443 w 443"/>
                <a:gd name="T9" fmla="*/ 0 h 456"/>
              </a:gdLst>
              <a:ahLst/>
              <a:cxnLst>
                <a:cxn ang="0">
                  <a:pos x="T0" y="T1"/>
                </a:cxn>
                <a:cxn ang="0">
                  <a:pos x="T2" y="T3"/>
                </a:cxn>
                <a:cxn ang="0">
                  <a:pos x="T4" y="T5"/>
                </a:cxn>
                <a:cxn ang="0">
                  <a:pos x="T6" y="T7"/>
                </a:cxn>
                <a:cxn ang="0">
                  <a:pos x="T8" y="T9"/>
                </a:cxn>
              </a:cxnLst>
              <a:rect l="0" t="0" r="r" b="b"/>
              <a:pathLst>
                <a:path w="443" h="456">
                  <a:moveTo>
                    <a:pt x="443" y="0"/>
                  </a:moveTo>
                  <a:lnTo>
                    <a:pt x="252" y="0"/>
                  </a:lnTo>
                  <a:lnTo>
                    <a:pt x="0" y="456"/>
                  </a:lnTo>
                  <a:lnTo>
                    <a:pt x="299" y="390"/>
                  </a:lnTo>
                  <a:lnTo>
                    <a:pt x="44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42"/>
            <p:cNvSpPr>
              <a:spLocks/>
            </p:cNvSpPr>
            <p:nvPr/>
          </p:nvSpPr>
          <p:spPr bwMode="auto">
            <a:xfrm>
              <a:off x="7266697" y="3453777"/>
              <a:ext cx="327256" cy="255669"/>
            </a:xfrm>
            <a:custGeom>
              <a:avLst/>
              <a:gdLst>
                <a:gd name="T0" fmla="*/ 385 w 385"/>
                <a:gd name="T1" fmla="*/ 0 h 299"/>
                <a:gd name="T2" fmla="*/ 86 w 385"/>
                <a:gd name="T3" fmla="*/ 66 h 299"/>
                <a:gd name="T4" fmla="*/ 0 w 385"/>
                <a:gd name="T5" fmla="*/ 299 h 299"/>
                <a:gd name="T6" fmla="*/ 270 w 385"/>
                <a:gd name="T7" fmla="*/ 246 h 299"/>
                <a:gd name="T8" fmla="*/ 385 w 385"/>
                <a:gd name="T9" fmla="*/ 0 h 299"/>
              </a:gdLst>
              <a:ahLst/>
              <a:cxnLst>
                <a:cxn ang="0">
                  <a:pos x="T0" y="T1"/>
                </a:cxn>
                <a:cxn ang="0">
                  <a:pos x="T2" y="T3"/>
                </a:cxn>
                <a:cxn ang="0">
                  <a:pos x="T4" y="T5"/>
                </a:cxn>
                <a:cxn ang="0">
                  <a:pos x="T6" y="T7"/>
                </a:cxn>
                <a:cxn ang="0">
                  <a:pos x="T8" y="T9"/>
                </a:cxn>
              </a:cxnLst>
              <a:rect l="0" t="0" r="r" b="b"/>
              <a:pathLst>
                <a:path w="385" h="299">
                  <a:moveTo>
                    <a:pt x="385" y="0"/>
                  </a:moveTo>
                  <a:lnTo>
                    <a:pt x="86" y="66"/>
                  </a:lnTo>
                  <a:lnTo>
                    <a:pt x="0" y="299"/>
                  </a:lnTo>
                  <a:lnTo>
                    <a:pt x="270" y="246"/>
                  </a:lnTo>
                  <a:lnTo>
                    <a:pt x="38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43"/>
            <p:cNvSpPr>
              <a:spLocks/>
            </p:cNvSpPr>
            <p:nvPr/>
          </p:nvSpPr>
          <p:spPr bwMode="auto">
            <a:xfrm>
              <a:off x="7248801" y="3663426"/>
              <a:ext cx="247999" cy="171299"/>
            </a:xfrm>
            <a:custGeom>
              <a:avLst/>
              <a:gdLst>
                <a:gd name="T0" fmla="*/ 291 w 291"/>
                <a:gd name="T1" fmla="*/ 0 h 199"/>
                <a:gd name="T2" fmla="*/ 21 w 291"/>
                <a:gd name="T3" fmla="*/ 53 h 199"/>
                <a:gd name="T4" fmla="*/ 0 w 291"/>
                <a:gd name="T5" fmla="*/ 199 h 199"/>
                <a:gd name="T6" fmla="*/ 229 w 291"/>
                <a:gd name="T7" fmla="*/ 154 h 199"/>
                <a:gd name="T8" fmla="*/ 291 w 291"/>
                <a:gd name="T9" fmla="*/ 0 h 199"/>
              </a:gdLst>
              <a:ahLst/>
              <a:cxnLst>
                <a:cxn ang="0">
                  <a:pos x="T0" y="T1"/>
                </a:cxn>
                <a:cxn ang="0">
                  <a:pos x="T2" y="T3"/>
                </a:cxn>
                <a:cxn ang="0">
                  <a:pos x="T4" y="T5"/>
                </a:cxn>
                <a:cxn ang="0">
                  <a:pos x="T6" y="T7"/>
                </a:cxn>
                <a:cxn ang="0">
                  <a:pos x="T8" y="T9"/>
                </a:cxn>
              </a:cxnLst>
              <a:rect l="0" t="0" r="r" b="b"/>
              <a:pathLst>
                <a:path w="291" h="199">
                  <a:moveTo>
                    <a:pt x="291" y="0"/>
                  </a:moveTo>
                  <a:lnTo>
                    <a:pt x="21" y="53"/>
                  </a:lnTo>
                  <a:lnTo>
                    <a:pt x="0" y="199"/>
                  </a:lnTo>
                  <a:lnTo>
                    <a:pt x="229" y="154"/>
                  </a:lnTo>
                  <a:lnTo>
                    <a:pt x="29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44"/>
            <p:cNvSpPr>
              <a:spLocks/>
            </p:cNvSpPr>
            <p:nvPr/>
          </p:nvSpPr>
          <p:spPr bwMode="auto">
            <a:xfrm>
              <a:off x="7248801" y="3796373"/>
              <a:ext cx="196866" cy="132948"/>
            </a:xfrm>
            <a:custGeom>
              <a:avLst/>
              <a:gdLst>
                <a:gd name="T0" fmla="*/ 229 w 233"/>
                <a:gd name="T1" fmla="*/ 0 h 156"/>
                <a:gd name="T2" fmla="*/ 0 w 233"/>
                <a:gd name="T3" fmla="*/ 45 h 156"/>
                <a:gd name="T4" fmla="*/ 14 w 233"/>
                <a:gd name="T5" fmla="*/ 156 h 156"/>
                <a:gd name="T6" fmla="*/ 233 w 233"/>
                <a:gd name="T7" fmla="*/ 117 h 156"/>
                <a:gd name="T8" fmla="*/ 229 w 233"/>
                <a:gd name="T9" fmla="*/ 0 h 156"/>
              </a:gdLst>
              <a:ahLst/>
              <a:cxnLst>
                <a:cxn ang="0">
                  <a:pos x="T0" y="T1"/>
                </a:cxn>
                <a:cxn ang="0">
                  <a:pos x="T2" y="T3"/>
                </a:cxn>
                <a:cxn ang="0">
                  <a:pos x="T4" y="T5"/>
                </a:cxn>
                <a:cxn ang="0">
                  <a:pos x="T6" y="T7"/>
                </a:cxn>
                <a:cxn ang="0">
                  <a:pos x="T8" y="T9"/>
                </a:cxn>
              </a:cxnLst>
              <a:rect l="0" t="0" r="r" b="b"/>
              <a:pathLst>
                <a:path w="233" h="156">
                  <a:moveTo>
                    <a:pt x="229" y="0"/>
                  </a:moveTo>
                  <a:lnTo>
                    <a:pt x="0" y="45"/>
                  </a:lnTo>
                  <a:lnTo>
                    <a:pt x="14" y="156"/>
                  </a:lnTo>
                  <a:lnTo>
                    <a:pt x="233" y="117"/>
                  </a:lnTo>
                  <a:lnTo>
                    <a:pt x="22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45"/>
            <p:cNvSpPr>
              <a:spLocks/>
            </p:cNvSpPr>
            <p:nvPr/>
          </p:nvSpPr>
          <p:spPr bwMode="auto">
            <a:xfrm>
              <a:off x="6898534" y="3121408"/>
              <a:ext cx="490884" cy="636616"/>
            </a:xfrm>
            <a:custGeom>
              <a:avLst/>
              <a:gdLst>
                <a:gd name="T0" fmla="*/ 47 w 576"/>
                <a:gd name="T1" fmla="*/ 747 h 747"/>
                <a:gd name="T2" fmla="*/ 576 w 576"/>
                <a:gd name="T3" fmla="*/ 0 h 747"/>
                <a:gd name="T4" fmla="*/ 383 w 576"/>
                <a:gd name="T5" fmla="*/ 0 h 747"/>
                <a:gd name="T6" fmla="*/ 0 w 576"/>
                <a:gd name="T7" fmla="*/ 665 h 747"/>
                <a:gd name="T8" fmla="*/ 47 w 576"/>
                <a:gd name="T9" fmla="*/ 747 h 747"/>
              </a:gdLst>
              <a:ahLst/>
              <a:cxnLst>
                <a:cxn ang="0">
                  <a:pos x="T0" y="T1"/>
                </a:cxn>
                <a:cxn ang="0">
                  <a:pos x="T2" y="T3"/>
                </a:cxn>
                <a:cxn ang="0">
                  <a:pos x="T4" y="T5"/>
                </a:cxn>
                <a:cxn ang="0">
                  <a:pos x="T6" y="T7"/>
                </a:cxn>
                <a:cxn ang="0">
                  <a:pos x="T8" y="T9"/>
                </a:cxn>
              </a:cxnLst>
              <a:rect l="0" t="0" r="r" b="b"/>
              <a:pathLst>
                <a:path w="576" h="747">
                  <a:moveTo>
                    <a:pt x="47" y="747"/>
                  </a:moveTo>
                  <a:lnTo>
                    <a:pt x="576" y="0"/>
                  </a:lnTo>
                  <a:lnTo>
                    <a:pt x="383" y="0"/>
                  </a:lnTo>
                  <a:lnTo>
                    <a:pt x="0" y="665"/>
                  </a:lnTo>
                  <a:lnTo>
                    <a:pt x="47" y="747"/>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46"/>
            <p:cNvSpPr>
              <a:spLocks/>
            </p:cNvSpPr>
            <p:nvPr/>
          </p:nvSpPr>
          <p:spPr bwMode="auto">
            <a:xfrm>
              <a:off x="7821498" y="3801487"/>
              <a:ext cx="322142" cy="135505"/>
            </a:xfrm>
            <a:custGeom>
              <a:avLst/>
              <a:gdLst>
                <a:gd name="T0" fmla="*/ 376 w 376"/>
                <a:gd name="T1" fmla="*/ 0 h 159"/>
                <a:gd name="T2" fmla="*/ 0 w 376"/>
                <a:gd name="T3" fmla="*/ 29 h 159"/>
                <a:gd name="T4" fmla="*/ 22 w 376"/>
                <a:gd name="T5" fmla="*/ 159 h 159"/>
                <a:gd name="T6" fmla="*/ 300 w 376"/>
                <a:gd name="T7" fmla="*/ 133 h 159"/>
                <a:gd name="T8" fmla="*/ 376 w 376"/>
                <a:gd name="T9" fmla="*/ 0 h 159"/>
              </a:gdLst>
              <a:ahLst/>
              <a:cxnLst>
                <a:cxn ang="0">
                  <a:pos x="T0" y="T1"/>
                </a:cxn>
                <a:cxn ang="0">
                  <a:pos x="T2" y="T3"/>
                </a:cxn>
                <a:cxn ang="0">
                  <a:pos x="T4" y="T5"/>
                </a:cxn>
                <a:cxn ang="0">
                  <a:pos x="T6" y="T7"/>
                </a:cxn>
                <a:cxn ang="0">
                  <a:pos x="T8" y="T9"/>
                </a:cxn>
              </a:cxnLst>
              <a:rect l="0" t="0" r="r" b="b"/>
              <a:pathLst>
                <a:path w="376" h="159">
                  <a:moveTo>
                    <a:pt x="376" y="0"/>
                  </a:moveTo>
                  <a:lnTo>
                    <a:pt x="0" y="29"/>
                  </a:lnTo>
                  <a:lnTo>
                    <a:pt x="22" y="159"/>
                  </a:lnTo>
                  <a:lnTo>
                    <a:pt x="300" y="133"/>
                  </a:lnTo>
                  <a:lnTo>
                    <a:pt x="37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47"/>
            <p:cNvSpPr>
              <a:spLocks/>
            </p:cNvSpPr>
            <p:nvPr/>
          </p:nvSpPr>
          <p:spPr bwMode="auto">
            <a:xfrm>
              <a:off x="7624633" y="3827054"/>
              <a:ext cx="217319" cy="138061"/>
            </a:xfrm>
            <a:custGeom>
              <a:avLst/>
              <a:gdLst>
                <a:gd name="T0" fmla="*/ 233 w 255"/>
                <a:gd name="T1" fmla="*/ 0 h 162"/>
                <a:gd name="T2" fmla="*/ 0 w 255"/>
                <a:gd name="T3" fmla="*/ 49 h 162"/>
                <a:gd name="T4" fmla="*/ 21 w 255"/>
                <a:gd name="T5" fmla="*/ 162 h 162"/>
                <a:gd name="T6" fmla="*/ 255 w 255"/>
                <a:gd name="T7" fmla="*/ 130 h 162"/>
                <a:gd name="T8" fmla="*/ 233 w 255"/>
                <a:gd name="T9" fmla="*/ 0 h 162"/>
              </a:gdLst>
              <a:ahLst/>
              <a:cxnLst>
                <a:cxn ang="0">
                  <a:pos x="T0" y="T1"/>
                </a:cxn>
                <a:cxn ang="0">
                  <a:pos x="T2" y="T3"/>
                </a:cxn>
                <a:cxn ang="0">
                  <a:pos x="T4" y="T5"/>
                </a:cxn>
                <a:cxn ang="0">
                  <a:pos x="T6" y="T7"/>
                </a:cxn>
                <a:cxn ang="0">
                  <a:pos x="T8" y="T9"/>
                </a:cxn>
              </a:cxnLst>
              <a:rect l="0" t="0" r="r" b="b"/>
              <a:pathLst>
                <a:path w="255" h="162">
                  <a:moveTo>
                    <a:pt x="233" y="0"/>
                  </a:moveTo>
                  <a:lnTo>
                    <a:pt x="0" y="49"/>
                  </a:lnTo>
                  <a:lnTo>
                    <a:pt x="21" y="162"/>
                  </a:lnTo>
                  <a:lnTo>
                    <a:pt x="255" y="130"/>
                  </a:lnTo>
                  <a:lnTo>
                    <a:pt x="23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48"/>
            <p:cNvSpPr>
              <a:spLocks/>
            </p:cNvSpPr>
            <p:nvPr/>
          </p:nvSpPr>
          <p:spPr bwMode="auto">
            <a:xfrm>
              <a:off x="7445665" y="3867961"/>
              <a:ext cx="196866" cy="120165"/>
            </a:xfrm>
            <a:custGeom>
              <a:avLst/>
              <a:gdLst>
                <a:gd name="T0" fmla="*/ 208 w 229"/>
                <a:gd name="T1" fmla="*/ 0 h 140"/>
                <a:gd name="T2" fmla="*/ 0 w 229"/>
                <a:gd name="T3" fmla="*/ 32 h 140"/>
                <a:gd name="T4" fmla="*/ 18 w 229"/>
                <a:gd name="T5" fmla="*/ 140 h 140"/>
                <a:gd name="T6" fmla="*/ 229 w 229"/>
                <a:gd name="T7" fmla="*/ 113 h 140"/>
                <a:gd name="T8" fmla="*/ 208 w 229"/>
                <a:gd name="T9" fmla="*/ 0 h 140"/>
              </a:gdLst>
              <a:ahLst/>
              <a:cxnLst>
                <a:cxn ang="0">
                  <a:pos x="T0" y="T1"/>
                </a:cxn>
                <a:cxn ang="0">
                  <a:pos x="T2" y="T3"/>
                </a:cxn>
                <a:cxn ang="0">
                  <a:pos x="T4" y="T5"/>
                </a:cxn>
                <a:cxn ang="0">
                  <a:pos x="T6" y="T7"/>
                </a:cxn>
                <a:cxn ang="0">
                  <a:pos x="T8" y="T9"/>
                </a:cxn>
              </a:cxnLst>
              <a:rect l="0" t="0" r="r" b="b"/>
              <a:pathLst>
                <a:path w="229" h="140">
                  <a:moveTo>
                    <a:pt x="208" y="0"/>
                  </a:moveTo>
                  <a:lnTo>
                    <a:pt x="0" y="32"/>
                  </a:lnTo>
                  <a:lnTo>
                    <a:pt x="18" y="140"/>
                  </a:lnTo>
                  <a:lnTo>
                    <a:pt x="229" y="113"/>
                  </a:lnTo>
                  <a:lnTo>
                    <a:pt x="20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49"/>
            <p:cNvSpPr>
              <a:spLocks/>
            </p:cNvSpPr>
            <p:nvPr/>
          </p:nvSpPr>
          <p:spPr bwMode="auto">
            <a:xfrm>
              <a:off x="7259027" y="3896083"/>
              <a:ext cx="201979" cy="117608"/>
            </a:xfrm>
            <a:custGeom>
              <a:avLst/>
              <a:gdLst>
                <a:gd name="T0" fmla="*/ 219 w 237"/>
                <a:gd name="T1" fmla="*/ 0 h 138"/>
                <a:gd name="T2" fmla="*/ 0 w 237"/>
                <a:gd name="T3" fmla="*/ 39 h 138"/>
                <a:gd name="T4" fmla="*/ 28 w 237"/>
                <a:gd name="T5" fmla="*/ 138 h 138"/>
                <a:gd name="T6" fmla="*/ 237 w 237"/>
                <a:gd name="T7" fmla="*/ 108 h 138"/>
                <a:gd name="T8" fmla="*/ 219 w 237"/>
                <a:gd name="T9" fmla="*/ 0 h 138"/>
              </a:gdLst>
              <a:ahLst/>
              <a:cxnLst>
                <a:cxn ang="0">
                  <a:pos x="T0" y="T1"/>
                </a:cxn>
                <a:cxn ang="0">
                  <a:pos x="T2" y="T3"/>
                </a:cxn>
                <a:cxn ang="0">
                  <a:pos x="T4" y="T5"/>
                </a:cxn>
                <a:cxn ang="0">
                  <a:pos x="T6" y="T7"/>
                </a:cxn>
                <a:cxn ang="0">
                  <a:pos x="T8" y="T9"/>
                </a:cxn>
              </a:cxnLst>
              <a:rect l="0" t="0" r="r" b="b"/>
              <a:pathLst>
                <a:path w="237" h="138">
                  <a:moveTo>
                    <a:pt x="219" y="0"/>
                  </a:moveTo>
                  <a:lnTo>
                    <a:pt x="0" y="39"/>
                  </a:lnTo>
                  <a:lnTo>
                    <a:pt x="28" y="138"/>
                  </a:lnTo>
                  <a:lnTo>
                    <a:pt x="237" y="108"/>
                  </a:lnTo>
                  <a:lnTo>
                    <a:pt x="21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50"/>
            <p:cNvSpPr>
              <a:spLocks/>
            </p:cNvSpPr>
            <p:nvPr/>
          </p:nvSpPr>
          <p:spPr bwMode="auto">
            <a:xfrm>
              <a:off x="7062162" y="3929321"/>
              <a:ext cx="222432" cy="112494"/>
            </a:xfrm>
            <a:custGeom>
              <a:avLst/>
              <a:gdLst>
                <a:gd name="T0" fmla="*/ 232 w 260"/>
                <a:gd name="T1" fmla="*/ 0 h 134"/>
                <a:gd name="T2" fmla="*/ 0 w 260"/>
                <a:gd name="T3" fmla="*/ 50 h 134"/>
                <a:gd name="T4" fmla="*/ 48 w 260"/>
                <a:gd name="T5" fmla="*/ 134 h 134"/>
                <a:gd name="T6" fmla="*/ 260 w 260"/>
                <a:gd name="T7" fmla="*/ 99 h 134"/>
                <a:gd name="T8" fmla="*/ 232 w 260"/>
                <a:gd name="T9" fmla="*/ 0 h 134"/>
              </a:gdLst>
              <a:ahLst/>
              <a:cxnLst>
                <a:cxn ang="0">
                  <a:pos x="T0" y="T1"/>
                </a:cxn>
                <a:cxn ang="0">
                  <a:pos x="T2" y="T3"/>
                </a:cxn>
                <a:cxn ang="0">
                  <a:pos x="T4" y="T5"/>
                </a:cxn>
                <a:cxn ang="0">
                  <a:pos x="T6" y="T7"/>
                </a:cxn>
                <a:cxn ang="0">
                  <a:pos x="T8" y="T9"/>
                </a:cxn>
              </a:cxnLst>
              <a:rect l="0" t="0" r="r" b="b"/>
              <a:pathLst>
                <a:path w="260" h="134">
                  <a:moveTo>
                    <a:pt x="232" y="0"/>
                  </a:moveTo>
                  <a:lnTo>
                    <a:pt x="0" y="50"/>
                  </a:lnTo>
                  <a:lnTo>
                    <a:pt x="48" y="134"/>
                  </a:lnTo>
                  <a:lnTo>
                    <a:pt x="260" y="99"/>
                  </a:lnTo>
                  <a:lnTo>
                    <a:pt x="23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51"/>
            <p:cNvSpPr>
              <a:spLocks/>
            </p:cNvSpPr>
            <p:nvPr/>
          </p:nvSpPr>
          <p:spPr bwMode="auto">
            <a:xfrm>
              <a:off x="7818941" y="3913981"/>
              <a:ext cx="258226" cy="130392"/>
            </a:xfrm>
            <a:custGeom>
              <a:avLst/>
              <a:gdLst>
                <a:gd name="T0" fmla="*/ 303 w 303"/>
                <a:gd name="T1" fmla="*/ 0 h 151"/>
                <a:gd name="T2" fmla="*/ 25 w 303"/>
                <a:gd name="T3" fmla="*/ 26 h 151"/>
                <a:gd name="T4" fmla="*/ 0 w 303"/>
                <a:gd name="T5" fmla="*/ 151 h 151"/>
                <a:gd name="T6" fmla="*/ 225 w 303"/>
                <a:gd name="T7" fmla="*/ 134 h 151"/>
                <a:gd name="T8" fmla="*/ 303 w 303"/>
                <a:gd name="T9" fmla="*/ 0 h 151"/>
              </a:gdLst>
              <a:ahLst/>
              <a:cxnLst>
                <a:cxn ang="0">
                  <a:pos x="T0" y="T1"/>
                </a:cxn>
                <a:cxn ang="0">
                  <a:pos x="T2" y="T3"/>
                </a:cxn>
                <a:cxn ang="0">
                  <a:pos x="T4" y="T5"/>
                </a:cxn>
                <a:cxn ang="0">
                  <a:pos x="T6" y="T7"/>
                </a:cxn>
                <a:cxn ang="0">
                  <a:pos x="T8" y="T9"/>
                </a:cxn>
              </a:cxnLst>
              <a:rect l="0" t="0" r="r" b="b"/>
              <a:pathLst>
                <a:path w="303" h="151">
                  <a:moveTo>
                    <a:pt x="303" y="0"/>
                  </a:moveTo>
                  <a:lnTo>
                    <a:pt x="25" y="26"/>
                  </a:lnTo>
                  <a:lnTo>
                    <a:pt x="0" y="151"/>
                  </a:lnTo>
                  <a:lnTo>
                    <a:pt x="225" y="134"/>
                  </a:lnTo>
                  <a:lnTo>
                    <a:pt x="30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52"/>
            <p:cNvSpPr>
              <a:spLocks/>
            </p:cNvSpPr>
            <p:nvPr/>
          </p:nvSpPr>
          <p:spPr bwMode="auto">
            <a:xfrm>
              <a:off x="7642530" y="3936990"/>
              <a:ext cx="199421" cy="122721"/>
            </a:xfrm>
            <a:custGeom>
              <a:avLst/>
              <a:gdLst>
                <a:gd name="T0" fmla="*/ 234 w 234"/>
                <a:gd name="T1" fmla="*/ 0 h 145"/>
                <a:gd name="T2" fmla="*/ 0 w 234"/>
                <a:gd name="T3" fmla="*/ 32 h 145"/>
                <a:gd name="T4" fmla="*/ 0 w 234"/>
                <a:gd name="T5" fmla="*/ 145 h 145"/>
                <a:gd name="T6" fmla="*/ 209 w 234"/>
                <a:gd name="T7" fmla="*/ 125 h 145"/>
                <a:gd name="T8" fmla="*/ 234 w 234"/>
                <a:gd name="T9" fmla="*/ 0 h 145"/>
              </a:gdLst>
              <a:ahLst/>
              <a:cxnLst>
                <a:cxn ang="0">
                  <a:pos x="T0" y="T1"/>
                </a:cxn>
                <a:cxn ang="0">
                  <a:pos x="T2" y="T3"/>
                </a:cxn>
                <a:cxn ang="0">
                  <a:pos x="T4" y="T5"/>
                </a:cxn>
                <a:cxn ang="0">
                  <a:pos x="T6" y="T7"/>
                </a:cxn>
                <a:cxn ang="0">
                  <a:pos x="T8" y="T9"/>
                </a:cxn>
              </a:cxnLst>
              <a:rect l="0" t="0" r="r" b="b"/>
              <a:pathLst>
                <a:path w="234" h="145">
                  <a:moveTo>
                    <a:pt x="234" y="0"/>
                  </a:moveTo>
                  <a:lnTo>
                    <a:pt x="0" y="32"/>
                  </a:lnTo>
                  <a:lnTo>
                    <a:pt x="0" y="145"/>
                  </a:lnTo>
                  <a:lnTo>
                    <a:pt x="209" y="125"/>
                  </a:lnTo>
                  <a:lnTo>
                    <a:pt x="23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53"/>
            <p:cNvSpPr>
              <a:spLocks/>
            </p:cNvSpPr>
            <p:nvPr/>
          </p:nvSpPr>
          <p:spPr bwMode="auto">
            <a:xfrm>
              <a:off x="7461005" y="3965115"/>
              <a:ext cx="181525" cy="112494"/>
            </a:xfrm>
            <a:custGeom>
              <a:avLst/>
              <a:gdLst>
                <a:gd name="T0" fmla="*/ 211 w 211"/>
                <a:gd name="T1" fmla="*/ 0 h 132"/>
                <a:gd name="T2" fmla="*/ 0 w 211"/>
                <a:gd name="T3" fmla="*/ 27 h 132"/>
                <a:gd name="T4" fmla="*/ 14 w 211"/>
                <a:gd name="T5" fmla="*/ 132 h 132"/>
                <a:gd name="T6" fmla="*/ 211 w 211"/>
                <a:gd name="T7" fmla="*/ 113 h 132"/>
                <a:gd name="T8" fmla="*/ 211 w 211"/>
                <a:gd name="T9" fmla="*/ 0 h 132"/>
              </a:gdLst>
              <a:ahLst/>
              <a:cxnLst>
                <a:cxn ang="0">
                  <a:pos x="T0" y="T1"/>
                </a:cxn>
                <a:cxn ang="0">
                  <a:pos x="T2" y="T3"/>
                </a:cxn>
                <a:cxn ang="0">
                  <a:pos x="T4" y="T5"/>
                </a:cxn>
                <a:cxn ang="0">
                  <a:pos x="T6" y="T7"/>
                </a:cxn>
                <a:cxn ang="0">
                  <a:pos x="T8" y="T9"/>
                </a:cxn>
              </a:cxnLst>
              <a:rect l="0" t="0" r="r" b="b"/>
              <a:pathLst>
                <a:path w="211" h="132">
                  <a:moveTo>
                    <a:pt x="211" y="0"/>
                  </a:moveTo>
                  <a:lnTo>
                    <a:pt x="0" y="27"/>
                  </a:lnTo>
                  <a:lnTo>
                    <a:pt x="14" y="132"/>
                  </a:lnTo>
                  <a:lnTo>
                    <a:pt x="211" y="113"/>
                  </a:lnTo>
                  <a:lnTo>
                    <a:pt x="21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54"/>
            <p:cNvSpPr>
              <a:spLocks/>
            </p:cNvSpPr>
            <p:nvPr/>
          </p:nvSpPr>
          <p:spPr bwMode="auto">
            <a:xfrm>
              <a:off x="7284594" y="3988124"/>
              <a:ext cx="189195" cy="107381"/>
            </a:xfrm>
            <a:custGeom>
              <a:avLst/>
              <a:gdLst>
                <a:gd name="T0" fmla="*/ 209 w 223"/>
                <a:gd name="T1" fmla="*/ 0 h 127"/>
                <a:gd name="T2" fmla="*/ 0 w 223"/>
                <a:gd name="T3" fmla="*/ 30 h 127"/>
                <a:gd name="T4" fmla="*/ 30 w 223"/>
                <a:gd name="T5" fmla="*/ 127 h 127"/>
                <a:gd name="T6" fmla="*/ 223 w 223"/>
                <a:gd name="T7" fmla="*/ 105 h 127"/>
                <a:gd name="T8" fmla="*/ 209 w 223"/>
                <a:gd name="T9" fmla="*/ 0 h 127"/>
              </a:gdLst>
              <a:ahLst/>
              <a:cxnLst>
                <a:cxn ang="0">
                  <a:pos x="T0" y="T1"/>
                </a:cxn>
                <a:cxn ang="0">
                  <a:pos x="T2" y="T3"/>
                </a:cxn>
                <a:cxn ang="0">
                  <a:pos x="T4" y="T5"/>
                </a:cxn>
                <a:cxn ang="0">
                  <a:pos x="T6" y="T7"/>
                </a:cxn>
                <a:cxn ang="0">
                  <a:pos x="T8" y="T9"/>
                </a:cxn>
              </a:cxnLst>
              <a:rect l="0" t="0" r="r" b="b"/>
              <a:pathLst>
                <a:path w="223" h="127">
                  <a:moveTo>
                    <a:pt x="209" y="0"/>
                  </a:moveTo>
                  <a:lnTo>
                    <a:pt x="0" y="30"/>
                  </a:lnTo>
                  <a:lnTo>
                    <a:pt x="30" y="127"/>
                  </a:lnTo>
                  <a:lnTo>
                    <a:pt x="223" y="105"/>
                  </a:lnTo>
                  <a:lnTo>
                    <a:pt x="209"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55"/>
            <p:cNvSpPr>
              <a:spLocks/>
            </p:cNvSpPr>
            <p:nvPr/>
          </p:nvSpPr>
          <p:spPr bwMode="auto">
            <a:xfrm>
              <a:off x="7103069" y="4013691"/>
              <a:ext cx="207092" cy="99712"/>
            </a:xfrm>
            <a:custGeom>
              <a:avLst/>
              <a:gdLst>
                <a:gd name="T0" fmla="*/ 212 w 242"/>
                <a:gd name="T1" fmla="*/ 0 h 118"/>
                <a:gd name="T2" fmla="*/ 0 w 242"/>
                <a:gd name="T3" fmla="*/ 35 h 118"/>
                <a:gd name="T4" fmla="*/ 49 w 242"/>
                <a:gd name="T5" fmla="*/ 118 h 118"/>
                <a:gd name="T6" fmla="*/ 242 w 242"/>
                <a:gd name="T7" fmla="*/ 97 h 118"/>
                <a:gd name="T8" fmla="*/ 212 w 242"/>
                <a:gd name="T9" fmla="*/ 0 h 118"/>
              </a:gdLst>
              <a:ahLst/>
              <a:cxnLst>
                <a:cxn ang="0">
                  <a:pos x="T0" y="T1"/>
                </a:cxn>
                <a:cxn ang="0">
                  <a:pos x="T2" y="T3"/>
                </a:cxn>
                <a:cxn ang="0">
                  <a:pos x="T4" y="T5"/>
                </a:cxn>
                <a:cxn ang="0">
                  <a:pos x="T6" y="T7"/>
                </a:cxn>
                <a:cxn ang="0">
                  <a:pos x="T8" y="T9"/>
                </a:cxn>
              </a:cxnLst>
              <a:rect l="0" t="0" r="r" b="b"/>
              <a:pathLst>
                <a:path w="242" h="118">
                  <a:moveTo>
                    <a:pt x="212" y="0"/>
                  </a:moveTo>
                  <a:lnTo>
                    <a:pt x="0" y="35"/>
                  </a:lnTo>
                  <a:lnTo>
                    <a:pt x="49" y="118"/>
                  </a:lnTo>
                  <a:lnTo>
                    <a:pt x="242" y="97"/>
                  </a:lnTo>
                  <a:lnTo>
                    <a:pt x="21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56"/>
            <p:cNvSpPr>
              <a:spLocks/>
            </p:cNvSpPr>
            <p:nvPr/>
          </p:nvSpPr>
          <p:spPr bwMode="auto">
            <a:xfrm>
              <a:off x="7788261" y="4029031"/>
              <a:ext cx="222432" cy="120165"/>
            </a:xfrm>
            <a:custGeom>
              <a:avLst/>
              <a:gdLst>
                <a:gd name="T0" fmla="*/ 263 w 263"/>
                <a:gd name="T1" fmla="*/ 0 h 141"/>
                <a:gd name="T2" fmla="*/ 38 w 263"/>
                <a:gd name="T3" fmla="*/ 17 h 141"/>
                <a:gd name="T4" fmla="*/ 0 w 263"/>
                <a:gd name="T5" fmla="*/ 141 h 141"/>
                <a:gd name="T6" fmla="*/ 187 w 263"/>
                <a:gd name="T7" fmla="*/ 132 h 141"/>
                <a:gd name="T8" fmla="*/ 263 w 263"/>
                <a:gd name="T9" fmla="*/ 0 h 141"/>
              </a:gdLst>
              <a:ahLst/>
              <a:cxnLst>
                <a:cxn ang="0">
                  <a:pos x="T0" y="T1"/>
                </a:cxn>
                <a:cxn ang="0">
                  <a:pos x="T2" y="T3"/>
                </a:cxn>
                <a:cxn ang="0">
                  <a:pos x="T4" y="T5"/>
                </a:cxn>
                <a:cxn ang="0">
                  <a:pos x="T6" y="T7"/>
                </a:cxn>
                <a:cxn ang="0">
                  <a:pos x="T8" y="T9"/>
                </a:cxn>
              </a:cxnLst>
              <a:rect l="0" t="0" r="r" b="b"/>
              <a:pathLst>
                <a:path w="263" h="141">
                  <a:moveTo>
                    <a:pt x="263" y="0"/>
                  </a:moveTo>
                  <a:lnTo>
                    <a:pt x="38" y="17"/>
                  </a:lnTo>
                  <a:lnTo>
                    <a:pt x="0" y="141"/>
                  </a:lnTo>
                  <a:lnTo>
                    <a:pt x="187" y="132"/>
                  </a:lnTo>
                  <a:lnTo>
                    <a:pt x="26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57"/>
            <p:cNvSpPr>
              <a:spLocks/>
            </p:cNvSpPr>
            <p:nvPr/>
          </p:nvSpPr>
          <p:spPr bwMode="auto">
            <a:xfrm>
              <a:off x="7632304" y="4044371"/>
              <a:ext cx="186639" cy="112494"/>
            </a:xfrm>
            <a:custGeom>
              <a:avLst/>
              <a:gdLst>
                <a:gd name="T0" fmla="*/ 220 w 220"/>
                <a:gd name="T1" fmla="*/ 0 h 134"/>
                <a:gd name="T2" fmla="*/ 11 w 220"/>
                <a:gd name="T3" fmla="*/ 20 h 134"/>
                <a:gd name="T4" fmla="*/ 0 w 220"/>
                <a:gd name="T5" fmla="*/ 134 h 134"/>
                <a:gd name="T6" fmla="*/ 182 w 220"/>
                <a:gd name="T7" fmla="*/ 124 h 134"/>
                <a:gd name="T8" fmla="*/ 220 w 220"/>
                <a:gd name="T9" fmla="*/ 0 h 134"/>
              </a:gdLst>
              <a:ahLst/>
              <a:cxnLst>
                <a:cxn ang="0">
                  <a:pos x="T0" y="T1"/>
                </a:cxn>
                <a:cxn ang="0">
                  <a:pos x="T2" y="T3"/>
                </a:cxn>
                <a:cxn ang="0">
                  <a:pos x="T4" y="T5"/>
                </a:cxn>
                <a:cxn ang="0">
                  <a:pos x="T6" y="T7"/>
                </a:cxn>
                <a:cxn ang="0">
                  <a:pos x="T8" y="T9"/>
                </a:cxn>
              </a:cxnLst>
              <a:rect l="0" t="0" r="r" b="b"/>
              <a:pathLst>
                <a:path w="220" h="134">
                  <a:moveTo>
                    <a:pt x="220" y="0"/>
                  </a:moveTo>
                  <a:lnTo>
                    <a:pt x="11" y="20"/>
                  </a:lnTo>
                  <a:lnTo>
                    <a:pt x="0" y="134"/>
                  </a:lnTo>
                  <a:lnTo>
                    <a:pt x="182" y="124"/>
                  </a:lnTo>
                  <a:lnTo>
                    <a:pt x="220"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58"/>
            <p:cNvSpPr>
              <a:spLocks/>
            </p:cNvSpPr>
            <p:nvPr/>
          </p:nvSpPr>
          <p:spPr bwMode="auto">
            <a:xfrm>
              <a:off x="7473789" y="4059711"/>
              <a:ext cx="168741" cy="107381"/>
            </a:xfrm>
            <a:custGeom>
              <a:avLst/>
              <a:gdLst>
                <a:gd name="T0" fmla="*/ 197 w 197"/>
                <a:gd name="T1" fmla="*/ 0 h 124"/>
                <a:gd name="T2" fmla="*/ 0 w 197"/>
                <a:gd name="T3" fmla="*/ 19 h 124"/>
                <a:gd name="T4" fmla="*/ 10 w 197"/>
                <a:gd name="T5" fmla="*/ 124 h 124"/>
                <a:gd name="T6" fmla="*/ 186 w 197"/>
                <a:gd name="T7" fmla="*/ 114 h 124"/>
                <a:gd name="T8" fmla="*/ 197 w 197"/>
                <a:gd name="T9" fmla="*/ 0 h 124"/>
              </a:gdLst>
              <a:ahLst/>
              <a:cxnLst>
                <a:cxn ang="0">
                  <a:pos x="T0" y="T1"/>
                </a:cxn>
                <a:cxn ang="0">
                  <a:pos x="T2" y="T3"/>
                </a:cxn>
                <a:cxn ang="0">
                  <a:pos x="T4" y="T5"/>
                </a:cxn>
                <a:cxn ang="0">
                  <a:pos x="T6" y="T7"/>
                </a:cxn>
                <a:cxn ang="0">
                  <a:pos x="T8" y="T9"/>
                </a:cxn>
              </a:cxnLst>
              <a:rect l="0" t="0" r="r" b="b"/>
              <a:pathLst>
                <a:path w="197" h="124">
                  <a:moveTo>
                    <a:pt x="197" y="0"/>
                  </a:moveTo>
                  <a:lnTo>
                    <a:pt x="0" y="19"/>
                  </a:lnTo>
                  <a:lnTo>
                    <a:pt x="10" y="124"/>
                  </a:lnTo>
                  <a:lnTo>
                    <a:pt x="186" y="114"/>
                  </a:lnTo>
                  <a:lnTo>
                    <a:pt x="197"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59"/>
            <p:cNvSpPr>
              <a:spLocks/>
            </p:cNvSpPr>
            <p:nvPr/>
          </p:nvSpPr>
          <p:spPr bwMode="auto">
            <a:xfrm>
              <a:off x="7310161" y="4077609"/>
              <a:ext cx="171299" cy="97154"/>
            </a:xfrm>
            <a:custGeom>
              <a:avLst/>
              <a:gdLst>
                <a:gd name="T0" fmla="*/ 193 w 203"/>
                <a:gd name="T1" fmla="*/ 0 h 115"/>
                <a:gd name="T2" fmla="*/ 0 w 203"/>
                <a:gd name="T3" fmla="*/ 22 h 115"/>
                <a:gd name="T4" fmla="*/ 29 w 203"/>
                <a:gd name="T5" fmla="*/ 115 h 115"/>
                <a:gd name="T6" fmla="*/ 203 w 203"/>
                <a:gd name="T7" fmla="*/ 105 h 115"/>
                <a:gd name="T8" fmla="*/ 193 w 203"/>
                <a:gd name="T9" fmla="*/ 0 h 115"/>
              </a:gdLst>
              <a:ahLst/>
              <a:cxnLst>
                <a:cxn ang="0">
                  <a:pos x="T0" y="T1"/>
                </a:cxn>
                <a:cxn ang="0">
                  <a:pos x="T2" y="T3"/>
                </a:cxn>
                <a:cxn ang="0">
                  <a:pos x="T4" y="T5"/>
                </a:cxn>
                <a:cxn ang="0">
                  <a:pos x="T6" y="T7"/>
                </a:cxn>
                <a:cxn ang="0">
                  <a:pos x="T8" y="T9"/>
                </a:cxn>
              </a:cxnLst>
              <a:rect l="0" t="0" r="r" b="b"/>
              <a:pathLst>
                <a:path w="203" h="115">
                  <a:moveTo>
                    <a:pt x="193" y="0"/>
                  </a:moveTo>
                  <a:lnTo>
                    <a:pt x="0" y="22"/>
                  </a:lnTo>
                  <a:lnTo>
                    <a:pt x="29" y="115"/>
                  </a:lnTo>
                  <a:lnTo>
                    <a:pt x="203" y="105"/>
                  </a:lnTo>
                  <a:lnTo>
                    <a:pt x="19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60"/>
            <p:cNvSpPr>
              <a:spLocks/>
            </p:cNvSpPr>
            <p:nvPr/>
          </p:nvSpPr>
          <p:spPr bwMode="auto">
            <a:xfrm>
              <a:off x="7143976" y="4095505"/>
              <a:ext cx="189195" cy="89485"/>
            </a:xfrm>
            <a:custGeom>
              <a:avLst/>
              <a:gdLst>
                <a:gd name="T0" fmla="*/ 193 w 222"/>
                <a:gd name="T1" fmla="*/ 0 h 105"/>
                <a:gd name="T2" fmla="*/ 0 w 222"/>
                <a:gd name="T3" fmla="*/ 21 h 105"/>
                <a:gd name="T4" fmla="*/ 47 w 222"/>
                <a:gd name="T5" fmla="*/ 105 h 105"/>
                <a:gd name="T6" fmla="*/ 222 w 222"/>
                <a:gd name="T7" fmla="*/ 93 h 105"/>
                <a:gd name="T8" fmla="*/ 193 w 222"/>
                <a:gd name="T9" fmla="*/ 0 h 105"/>
              </a:gdLst>
              <a:ahLst/>
              <a:cxnLst>
                <a:cxn ang="0">
                  <a:pos x="T0" y="T1"/>
                </a:cxn>
                <a:cxn ang="0">
                  <a:pos x="T2" y="T3"/>
                </a:cxn>
                <a:cxn ang="0">
                  <a:pos x="T4" y="T5"/>
                </a:cxn>
                <a:cxn ang="0">
                  <a:pos x="T6" y="T7"/>
                </a:cxn>
                <a:cxn ang="0">
                  <a:pos x="T8" y="T9"/>
                </a:cxn>
              </a:cxnLst>
              <a:rect l="0" t="0" r="r" b="b"/>
              <a:pathLst>
                <a:path w="222" h="105">
                  <a:moveTo>
                    <a:pt x="193" y="0"/>
                  </a:moveTo>
                  <a:lnTo>
                    <a:pt x="0" y="21"/>
                  </a:lnTo>
                  <a:lnTo>
                    <a:pt x="47" y="105"/>
                  </a:lnTo>
                  <a:lnTo>
                    <a:pt x="222" y="93"/>
                  </a:lnTo>
                  <a:lnTo>
                    <a:pt x="19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12" name="Freeform 61"/>
            <p:cNvSpPr>
              <a:spLocks/>
            </p:cNvSpPr>
            <p:nvPr/>
          </p:nvSpPr>
          <p:spPr bwMode="auto">
            <a:xfrm>
              <a:off x="7749911" y="4141525"/>
              <a:ext cx="196866" cy="112494"/>
            </a:xfrm>
            <a:custGeom>
              <a:avLst/>
              <a:gdLst>
                <a:gd name="T0" fmla="*/ 231 w 231"/>
                <a:gd name="T1" fmla="*/ 0 h 133"/>
                <a:gd name="T2" fmla="*/ 44 w 231"/>
                <a:gd name="T3" fmla="*/ 9 h 133"/>
                <a:gd name="T4" fmla="*/ 0 w 231"/>
                <a:gd name="T5" fmla="*/ 133 h 133"/>
                <a:gd name="T6" fmla="*/ 155 w 231"/>
                <a:gd name="T7" fmla="*/ 133 h 133"/>
                <a:gd name="T8" fmla="*/ 231 w 231"/>
                <a:gd name="T9" fmla="*/ 0 h 133"/>
              </a:gdLst>
              <a:ahLst/>
              <a:cxnLst>
                <a:cxn ang="0">
                  <a:pos x="T0" y="T1"/>
                </a:cxn>
                <a:cxn ang="0">
                  <a:pos x="T2" y="T3"/>
                </a:cxn>
                <a:cxn ang="0">
                  <a:pos x="T4" y="T5"/>
                </a:cxn>
                <a:cxn ang="0">
                  <a:pos x="T6" y="T7"/>
                </a:cxn>
                <a:cxn ang="0">
                  <a:pos x="T8" y="T9"/>
                </a:cxn>
              </a:cxnLst>
              <a:rect l="0" t="0" r="r" b="b"/>
              <a:pathLst>
                <a:path w="231" h="133">
                  <a:moveTo>
                    <a:pt x="231" y="0"/>
                  </a:moveTo>
                  <a:lnTo>
                    <a:pt x="44" y="9"/>
                  </a:lnTo>
                  <a:lnTo>
                    <a:pt x="0" y="133"/>
                  </a:lnTo>
                  <a:lnTo>
                    <a:pt x="155" y="133"/>
                  </a:lnTo>
                  <a:lnTo>
                    <a:pt x="231"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14" name="Freeform 62"/>
            <p:cNvSpPr>
              <a:spLocks/>
            </p:cNvSpPr>
            <p:nvPr/>
          </p:nvSpPr>
          <p:spPr bwMode="auto">
            <a:xfrm>
              <a:off x="7619519" y="4149196"/>
              <a:ext cx="168741" cy="104825"/>
            </a:xfrm>
            <a:custGeom>
              <a:avLst/>
              <a:gdLst>
                <a:gd name="T0" fmla="*/ 198 w 198"/>
                <a:gd name="T1" fmla="*/ 0 h 124"/>
                <a:gd name="T2" fmla="*/ 16 w 198"/>
                <a:gd name="T3" fmla="*/ 10 h 124"/>
                <a:gd name="T4" fmla="*/ 0 w 198"/>
                <a:gd name="T5" fmla="*/ 124 h 124"/>
                <a:gd name="T6" fmla="*/ 154 w 198"/>
                <a:gd name="T7" fmla="*/ 124 h 124"/>
                <a:gd name="T8" fmla="*/ 198 w 198"/>
                <a:gd name="T9" fmla="*/ 0 h 124"/>
              </a:gdLst>
              <a:ahLst/>
              <a:cxnLst>
                <a:cxn ang="0">
                  <a:pos x="T0" y="T1"/>
                </a:cxn>
                <a:cxn ang="0">
                  <a:pos x="T2" y="T3"/>
                </a:cxn>
                <a:cxn ang="0">
                  <a:pos x="T4" y="T5"/>
                </a:cxn>
                <a:cxn ang="0">
                  <a:pos x="T6" y="T7"/>
                </a:cxn>
                <a:cxn ang="0">
                  <a:pos x="T8" y="T9"/>
                </a:cxn>
              </a:cxnLst>
              <a:rect l="0" t="0" r="r" b="b"/>
              <a:pathLst>
                <a:path w="198" h="124">
                  <a:moveTo>
                    <a:pt x="198" y="0"/>
                  </a:moveTo>
                  <a:lnTo>
                    <a:pt x="16" y="10"/>
                  </a:lnTo>
                  <a:lnTo>
                    <a:pt x="0" y="124"/>
                  </a:lnTo>
                  <a:lnTo>
                    <a:pt x="154" y="124"/>
                  </a:lnTo>
                  <a:lnTo>
                    <a:pt x="19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18" name="Freeform 63"/>
            <p:cNvSpPr>
              <a:spLocks/>
            </p:cNvSpPr>
            <p:nvPr/>
          </p:nvSpPr>
          <p:spPr bwMode="auto">
            <a:xfrm>
              <a:off x="7481458" y="4156865"/>
              <a:ext cx="150845" cy="97154"/>
            </a:xfrm>
            <a:custGeom>
              <a:avLst/>
              <a:gdLst>
                <a:gd name="T0" fmla="*/ 176 w 176"/>
                <a:gd name="T1" fmla="*/ 0 h 114"/>
                <a:gd name="T2" fmla="*/ 0 w 176"/>
                <a:gd name="T3" fmla="*/ 10 h 114"/>
                <a:gd name="T4" fmla="*/ 7 w 176"/>
                <a:gd name="T5" fmla="*/ 114 h 114"/>
                <a:gd name="T6" fmla="*/ 160 w 176"/>
                <a:gd name="T7" fmla="*/ 114 h 114"/>
                <a:gd name="T8" fmla="*/ 176 w 176"/>
                <a:gd name="T9" fmla="*/ 0 h 114"/>
              </a:gdLst>
              <a:ahLst/>
              <a:cxnLst>
                <a:cxn ang="0">
                  <a:pos x="T0" y="T1"/>
                </a:cxn>
                <a:cxn ang="0">
                  <a:pos x="T2" y="T3"/>
                </a:cxn>
                <a:cxn ang="0">
                  <a:pos x="T4" y="T5"/>
                </a:cxn>
                <a:cxn ang="0">
                  <a:pos x="T6" y="T7"/>
                </a:cxn>
                <a:cxn ang="0">
                  <a:pos x="T8" y="T9"/>
                </a:cxn>
              </a:cxnLst>
              <a:rect l="0" t="0" r="r" b="b"/>
              <a:pathLst>
                <a:path w="176" h="114">
                  <a:moveTo>
                    <a:pt x="176" y="0"/>
                  </a:moveTo>
                  <a:lnTo>
                    <a:pt x="0" y="10"/>
                  </a:lnTo>
                  <a:lnTo>
                    <a:pt x="7" y="114"/>
                  </a:lnTo>
                  <a:lnTo>
                    <a:pt x="160" y="114"/>
                  </a:lnTo>
                  <a:lnTo>
                    <a:pt x="176"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19" name="Freeform 64"/>
            <p:cNvSpPr>
              <a:spLocks/>
            </p:cNvSpPr>
            <p:nvPr/>
          </p:nvSpPr>
          <p:spPr bwMode="auto">
            <a:xfrm>
              <a:off x="7333171" y="4167092"/>
              <a:ext cx="155959" cy="86927"/>
            </a:xfrm>
            <a:custGeom>
              <a:avLst/>
              <a:gdLst>
                <a:gd name="T0" fmla="*/ 174 w 181"/>
                <a:gd name="T1" fmla="*/ 0 h 104"/>
                <a:gd name="T2" fmla="*/ 0 w 181"/>
                <a:gd name="T3" fmla="*/ 10 h 104"/>
                <a:gd name="T4" fmla="*/ 27 w 181"/>
                <a:gd name="T5" fmla="*/ 104 h 104"/>
                <a:gd name="T6" fmla="*/ 181 w 181"/>
                <a:gd name="T7" fmla="*/ 104 h 104"/>
                <a:gd name="T8" fmla="*/ 174 w 181"/>
                <a:gd name="T9" fmla="*/ 0 h 104"/>
              </a:gdLst>
              <a:ahLst/>
              <a:cxnLst>
                <a:cxn ang="0">
                  <a:pos x="T0" y="T1"/>
                </a:cxn>
                <a:cxn ang="0">
                  <a:pos x="T2" y="T3"/>
                </a:cxn>
                <a:cxn ang="0">
                  <a:pos x="T4" y="T5"/>
                </a:cxn>
                <a:cxn ang="0">
                  <a:pos x="T6" y="T7"/>
                </a:cxn>
                <a:cxn ang="0">
                  <a:pos x="T8" y="T9"/>
                </a:cxn>
              </a:cxnLst>
              <a:rect l="0" t="0" r="r" b="b"/>
              <a:pathLst>
                <a:path w="181" h="104">
                  <a:moveTo>
                    <a:pt x="174" y="0"/>
                  </a:moveTo>
                  <a:lnTo>
                    <a:pt x="0" y="10"/>
                  </a:lnTo>
                  <a:lnTo>
                    <a:pt x="27" y="104"/>
                  </a:lnTo>
                  <a:lnTo>
                    <a:pt x="181" y="104"/>
                  </a:lnTo>
                  <a:lnTo>
                    <a:pt x="17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20" name="Freeform 65"/>
            <p:cNvSpPr>
              <a:spLocks/>
            </p:cNvSpPr>
            <p:nvPr/>
          </p:nvSpPr>
          <p:spPr bwMode="auto">
            <a:xfrm>
              <a:off x="7184883" y="4174763"/>
              <a:ext cx="171299" cy="79258"/>
            </a:xfrm>
            <a:custGeom>
              <a:avLst/>
              <a:gdLst>
                <a:gd name="T0" fmla="*/ 175 w 202"/>
                <a:gd name="T1" fmla="*/ 0 h 94"/>
                <a:gd name="T2" fmla="*/ 0 w 202"/>
                <a:gd name="T3" fmla="*/ 12 h 94"/>
                <a:gd name="T4" fmla="*/ 48 w 202"/>
                <a:gd name="T5" fmla="*/ 94 h 94"/>
                <a:gd name="T6" fmla="*/ 202 w 202"/>
                <a:gd name="T7" fmla="*/ 94 h 94"/>
                <a:gd name="T8" fmla="*/ 175 w 202"/>
                <a:gd name="T9" fmla="*/ 0 h 94"/>
              </a:gdLst>
              <a:ahLst/>
              <a:cxnLst>
                <a:cxn ang="0">
                  <a:pos x="T0" y="T1"/>
                </a:cxn>
                <a:cxn ang="0">
                  <a:pos x="T2" y="T3"/>
                </a:cxn>
                <a:cxn ang="0">
                  <a:pos x="T4" y="T5"/>
                </a:cxn>
                <a:cxn ang="0">
                  <a:pos x="T6" y="T7"/>
                </a:cxn>
                <a:cxn ang="0">
                  <a:pos x="T8" y="T9"/>
                </a:cxn>
              </a:cxnLst>
              <a:rect l="0" t="0" r="r" b="b"/>
              <a:pathLst>
                <a:path w="202" h="94">
                  <a:moveTo>
                    <a:pt x="175" y="0"/>
                  </a:moveTo>
                  <a:lnTo>
                    <a:pt x="0" y="12"/>
                  </a:lnTo>
                  <a:lnTo>
                    <a:pt x="48" y="94"/>
                  </a:lnTo>
                  <a:lnTo>
                    <a:pt x="202" y="94"/>
                  </a:lnTo>
                  <a:lnTo>
                    <a:pt x="17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2" name="円/楕円 221"/>
            <p:cNvSpPr>
              <a:spLocks noChangeAspect="1"/>
            </p:cNvSpPr>
            <p:nvPr/>
          </p:nvSpPr>
          <p:spPr>
            <a:xfrm>
              <a:off x="7841239" y="3086359"/>
              <a:ext cx="77767" cy="7776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円/楕円 222"/>
            <p:cNvSpPr>
              <a:spLocks noChangeAspect="1"/>
            </p:cNvSpPr>
            <p:nvPr/>
          </p:nvSpPr>
          <p:spPr>
            <a:xfrm>
              <a:off x="8102043" y="3756919"/>
              <a:ext cx="77767" cy="7776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円/楕円 223"/>
            <p:cNvSpPr>
              <a:spLocks noChangeAspect="1"/>
            </p:cNvSpPr>
            <p:nvPr/>
          </p:nvSpPr>
          <p:spPr>
            <a:xfrm>
              <a:off x="6903979" y="3718638"/>
              <a:ext cx="77767" cy="7776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円/楕円 224"/>
            <p:cNvSpPr>
              <a:spLocks noChangeAspect="1"/>
            </p:cNvSpPr>
            <p:nvPr/>
          </p:nvSpPr>
          <p:spPr>
            <a:xfrm>
              <a:off x="7549774" y="3751205"/>
              <a:ext cx="77767" cy="77767"/>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37" name="グループ化 13336"/>
          <p:cNvGrpSpPr>
            <a:grpSpLocks noChangeAspect="1"/>
          </p:cNvGrpSpPr>
          <p:nvPr/>
        </p:nvGrpSpPr>
        <p:grpSpPr>
          <a:xfrm>
            <a:off x="2590800" y="1251238"/>
            <a:ext cx="1439926" cy="807144"/>
            <a:chOff x="2536158" y="1173030"/>
            <a:chExt cx="1309024" cy="733767"/>
          </a:xfrm>
        </p:grpSpPr>
        <p:sp>
          <p:nvSpPr>
            <p:cNvPr id="13" name="Freeform 7"/>
            <p:cNvSpPr>
              <a:spLocks/>
            </p:cNvSpPr>
            <p:nvPr/>
          </p:nvSpPr>
          <p:spPr bwMode="auto">
            <a:xfrm>
              <a:off x="3267370" y="1630675"/>
              <a:ext cx="186639" cy="140617"/>
            </a:xfrm>
            <a:custGeom>
              <a:avLst/>
              <a:gdLst>
                <a:gd name="T0" fmla="*/ 0 w 219"/>
                <a:gd name="T1" fmla="*/ 165 h 166"/>
                <a:gd name="T2" fmla="*/ 144 w 219"/>
                <a:gd name="T3" fmla="*/ 166 h 166"/>
                <a:gd name="T4" fmla="*/ 219 w 219"/>
                <a:gd name="T5" fmla="*/ 58 h 166"/>
                <a:gd name="T6" fmla="*/ 17 w 219"/>
                <a:gd name="T7" fmla="*/ 0 h 166"/>
                <a:gd name="T8" fmla="*/ 0 w 219"/>
                <a:gd name="T9" fmla="*/ 165 h 166"/>
              </a:gdLst>
              <a:ahLst/>
              <a:cxnLst>
                <a:cxn ang="0">
                  <a:pos x="T0" y="T1"/>
                </a:cxn>
                <a:cxn ang="0">
                  <a:pos x="T2" y="T3"/>
                </a:cxn>
                <a:cxn ang="0">
                  <a:pos x="T4" y="T5"/>
                </a:cxn>
                <a:cxn ang="0">
                  <a:pos x="T6" y="T7"/>
                </a:cxn>
                <a:cxn ang="0">
                  <a:pos x="T8" y="T9"/>
                </a:cxn>
              </a:cxnLst>
              <a:rect l="0" t="0" r="r" b="b"/>
              <a:pathLst>
                <a:path w="219" h="166">
                  <a:moveTo>
                    <a:pt x="0" y="165"/>
                  </a:moveTo>
                  <a:lnTo>
                    <a:pt x="144" y="166"/>
                  </a:lnTo>
                  <a:lnTo>
                    <a:pt x="219" y="58"/>
                  </a:lnTo>
                  <a:lnTo>
                    <a:pt x="17" y="0"/>
                  </a:lnTo>
                  <a:lnTo>
                    <a:pt x="0" y="16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8"/>
            <p:cNvSpPr>
              <a:spLocks/>
            </p:cNvSpPr>
            <p:nvPr/>
          </p:nvSpPr>
          <p:spPr bwMode="auto">
            <a:xfrm>
              <a:off x="2927332" y="1630675"/>
              <a:ext cx="186639" cy="140617"/>
            </a:xfrm>
            <a:custGeom>
              <a:avLst/>
              <a:gdLst>
                <a:gd name="T0" fmla="*/ 202 w 219"/>
                <a:gd name="T1" fmla="*/ 0 h 166"/>
                <a:gd name="T2" fmla="*/ 0 w 219"/>
                <a:gd name="T3" fmla="*/ 58 h 166"/>
                <a:gd name="T4" fmla="*/ 75 w 219"/>
                <a:gd name="T5" fmla="*/ 166 h 166"/>
                <a:gd name="T6" fmla="*/ 219 w 219"/>
                <a:gd name="T7" fmla="*/ 165 h 166"/>
                <a:gd name="T8" fmla="*/ 202 w 219"/>
                <a:gd name="T9" fmla="*/ 0 h 166"/>
              </a:gdLst>
              <a:ahLst/>
              <a:cxnLst>
                <a:cxn ang="0">
                  <a:pos x="T0" y="T1"/>
                </a:cxn>
                <a:cxn ang="0">
                  <a:pos x="T2" y="T3"/>
                </a:cxn>
                <a:cxn ang="0">
                  <a:pos x="T4" y="T5"/>
                </a:cxn>
                <a:cxn ang="0">
                  <a:pos x="T6" y="T7"/>
                </a:cxn>
                <a:cxn ang="0">
                  <a:pos x="T8" y="T9"/>
                </a:cxn>
              </a:cxnLst>
              <a:rect l="0" t="0" r="r" b="b"/>
              <a:pathLst>
                <a:path w="219" h="166">
                  <a:moveTo>
                    <a:pt x="202" y="0"/>
                  </a:moveTo>
                  <a:lnTo>
                    <a:pt x="0" y="58"/>
                  </a:lnTo>
                  <a:lnTo>
                    <a:pt x="75" y="166"/>
                  </a:lnTo>
                  <a:lnTo>
                    <a:pt x="219" y="165"/>
                  </a:lnTo>
                  <a:lnTo>
                    <a:pt x="20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9"/>
            <p:cNvSpPr>
              <a:spLocks/>
            </p:cNvSpPr>
            <p:nvPr/>
          </p:nvSpPr>
          <p:spPr bwMode="auto">
            <a:xfrm>
              <a:off x="3101186" y="1630675"/>
              <a:ext cx="181525" cy="140617"/>
            </a:xfrm>
            <a:custGeom>
              <a:avLst/>
              <a:gdLst>
                <a:gd name="T0" fmla="*/ 213 w 213"/>
                <a:gd name="T1" fmla="*/ 0 h 165"/>
                <a:gd name="T2" fmla="*/ 0 w 213"/>
                <a:gd name="T3" fmla="*/ 0 h 165"/>
                <a:gd name="T4" fmla="*/ 17 w 213"/>
                <a:gd name="T5" fmla="*/ 165 h 165"/>
                <a:gd name="T6" fmla="*/ 196 w 213"/>
                <a:gd name="T7" fmla="*/ 165 h 165"/>
                <a:gd name="T8" fmla="*/ 213 w 213"/>
                <a:gd name="T9" fmla="*/ 0 h 165"/>
              </a:gdLst>
              <a:ahLst/>
              <a:cxnLst>
                <a:cxn ang="0">
                  <a:pos x="T0" y="T1"/>
                </a:cxn>
                <a:cxn ang="0">
                  <a:pos x="T2" y="T3"/>
                </a:cxn>
                <a:cxn ang="0">
                  <a:pos x="T4" y="T5"/>
                </a:cxn>
                <a:cxn ang="0">
                  <a:pos x="T6" y="T7"/>
                </a:cxn>
                <a:cxn ang="0">
                  <a:pos x="T8" y="T9"/>
                </a:cxn>
              </a:cxnLst>
              <a:rect l="0" t="0" r="r" b="b"/>
              <a:pathLst>
                <a:path w="213" h="165">
                  <a:moveTo>
                    <a:pt x="213" y="0"/>
                  </a:moveTo>
                  <a:lnTo>
                    <a:pt x="0" y="0"/>
                  </a:lnTo>
                  <a:lnTo>
                    <a:pt x="17" y="165"/>
                  </a:lnTo>
                  <a:lnTo>
                    <a:pt x="196" y="165"/>
                  </a:lnTo>
                  <a:lnTo>
                    <a:pt x="213"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0"/>
            <p:cNvSpPr>
              <a:spLocks/>
            </p:cNvSpPr>
            <p:nvPr/>
          </p:nvSpPr>
          <p:spPr bwMode="auto">
            <a:xfrm>
              <a:off x="2848073" y="1441481"/>
              <a:ext cx="253113" cy="237771"/>
            </a:xfrm>
            <a:custGeom>
              <a:avLst/>
              <a:gdLst>
                <a:gd name="T0" fmla="*/ 95 w 297"/>
                <a:gd name="T1" fmla="*/ 278 h 278"/>
                <a:gd name="T2" fmla="*/ 297 w 297"/>
                <a:gd name="T3" fmla="*/ 220 h 278"/>
                <a:gd name="T4" fmla="*/ 265 w 297"/>
                <a:gd name="T5" fmla="*/ 0 h 278"/>
                <a:gd name="T6" fmla="*/ 0 w 297"/>
                <a:gd name="T7" fmla="*/ 96 h 278"/>
                <a:gd name="T8" fmla="*/ 95 w 297"/>
                <a:gd name="T9" fmla="*/ 278 h 278"/>
              </a:gdLst>
              <a:ahLst/>
              <a:cxnLst>
                <a:cxn ang="0">
                  <a:pos x="T0" y="T1"/>
                </a:cxn>
                <a:cxn ang="0">
                  <a:pos x="T2" y="T3"/>
                </a:cxn>
                <a:cxn ang="0">
                  <a:pos x="T4" y="T5"/>
                </a:cxn>
                <a:cxn ang="0">
                  <a:pos x="T6" y="T7"/>
                </a:cxn>
                <a:cxn ang="0">
                  <a:pos x="T8" y="T9"/>
                </a:cxn>
              </a:cxnLst>
              <a:rect l="0" t="0" r="r" b="b"/>
              <a:pathLst>
                <a:path w="297" h="278">
                  <a:moveTo>
                    <a:pt x="95" y="278"/>
                  </a:moveTo>
                  <a:lnTo>
                    <a:pt x="297" y="220"/>
                  </a:lnTo>
                  <a:lnTo>
                    <a:pt x="265" y="0"/>
                  </a:lnTo>
                  <a:lnTo>
                    <a:pt x="0" y="96"/>
                  </a:lnTo>
                  <a:lnTo>
                    <a:pt x="95" y="27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1"/>
            <p:cNvSpPr>
              <a:spLocks/>
            </p:cNvSpPr>
            <p:nvPr/>
          </p:nvSpPr>
          <p:spPr bwMode="auto">
            <a:xfrm>
              <a:off x="3073062" y="1441481"/>
              <a:ext cx="235215" cy="189194"/>
            </a:xfrm>
            <a:custGeom>
              <a:avLst/>
              <a:gdLst>
                <a:gd name="T0" fmla="*/ 32 w 277"/>
                <a:gd name="T1" fmla="*/ 220 h 220"/>
                <a:gd name="T2" fmla="*/ 245 w 277"/>
                <a:gd name="T3" fmla="*/ 220 h 220"/>
                <a:gd name="T4" fmla="*/ 277 w 277"/>
                <a:gd name="T5" fmla="*/ 0 h 220"/>
                <a:gd name="T6" fmla="*/ 0 w 277"/>
                <a:gd name="T7" fmla="*/ 0 h 220"/>
                <a:gd name="T8" fmla="*/ 32 w 277"/>
                <a:gd name="T9" fmla="*/ 220 h 220"/>
              </a:gdLst>
              <a:ahLst/>
              <a:cxnLst>
                <a:cxn ang="0">
                  <a:pos x="T0" y="T1"/>
                </a:cxn>
                <a:cxn ang="0">
                  <a:pos x="T2" y="T3"/>
                </a:cxn>
                <a:cxn ang="0">
                  <a:pos x="T4" y="T5"/>
                </a:cxn>
                <a:cxn ang="0">
                  <a:pos x="T6" y="T7"/>
                </a:cxn>
                <a:cxn ang="0">
                  <a:pos x="T8" y="T9"/>
                </a:cxn>
              </a:cxnLst>
              <a:rect l="0" t="0" r="r" b="b"/>
              <a:pathLst>
                <a:path w="277" h="220">
                  <a:moveTo>
                    <a:pt x="32" y="220"/>
                  </a:moveTo>
                  <a:lnTo>
                    <a:pt x="245" y="220"/>
                  </a:lnTo>
                  <a:lnTo>
                    <a:pt x="277" y="0"/>
                  </a:lnTo>
                  <a:lnTo>
                    <a:pt x="0" y="0"/>
                  </a:lnTo>
                  <a:lnTo>
                    <a:pt x="32" y="2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2"/>
            <p:cNvSpPr>
              <a:spLocks/>
            </p:cNvSpPr>
            <p:nvPr/>
          </p:nvSpPr>
          <p:spPr bwMode="auto">
            <a:xfrm>
              <a:off x="3282710" y="1441481"/>
              <a:ext cx="253113" cy="237771"/>
            </a:xfrm>
            <a:custGeom>
              <a:avLst/>
              <a:gdLst>
                <a:gd name="T0" fmla="*/ 0 w 297"/>
                <a:gd name="T1" fmla="*/ 220 h 278"/>
                <a:gd name="T2" fmla="*/ 202 w 297"/>
                <a:gd name="T3" fmla="*/ 278 h 278"/>
                <a:gd name="T4" fmla="*/ 297 w 297"/>
                <a:gd name="T5" fmla="*/ 96 h 278"/>
                <a:gd name="T6" fmla="*/ 32 w 297"/>
                <a:gd name="T7" fmla="*/ 0 h 278"/>
                <a:gd name="T8" fmla="*/ 0 w 297"/>
                <a:gd name="T9" fmla="*/ 220 h 278"/>
              </a:gdLst>
              <a:ahLst/>
              <a:cxnLst>
                <a:cxn ang="0">
                  <a:pos x="T0" y="T1"/>
                </a:cxn>
                <a:cxn ang="0">
                  <a:pos x="T2" y="T3"/>
                </a:cxn>
                <a:cxn ang="0">
                  <a:pos x="T4" y="T5"/>
                </a:cxn>
                <a:cxn ang="0">
                  <a:pos x="T6" y="T7"/>
                </a:cxn>
                <a:cxn ang="0">
                  <a:pos x="T8" y="T9"/>
                </a:cxn>
              </a:cxnLst>
              <a:rect l="0" t="0" r="r" b="b"/>
              <a:pathLst>
                <a:path w="297" h="278">
                  <a:moveTo>
                    <a:pt x="0" y="220"/>
                  </a:moveTo>
                  <a:lnTo>
                    <a:pt x="202" y="278"/>
                  </a:lnTo>
                  <a:lnTo>
                    <a:pt x="297" y="96"/>
                  </a:lnTo>
                  <a:lnTo>
                    <a:pt x="32" y="0"/>
                  </a:lnTo>
                  <a:lnTo>
                    <a:pt x="0" y="22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3"/>
            <p:cNvSpPr>
              <a:spLocks/>
            </p:cNvSpPr>
            <p:nvPr/>
          </p:nvSpPr>
          <p:spPr bwMode="auto">
            <a:xfrm>
              <a:off x="2745806" y="1173030"/>
              <a:ext cx="327256" cy="350265"/>
            </a:xfrm>
            <a:custGeom>
              <a:avLst/>
              <a:gdLst>
                <a:gd name="T0" fmla="*/ 118 w 383"/>
                <a:gd name="T1" fmla="*/ 411 h 411"/>
                <a:gd name="T2" fmla="*/ 383 w 383"/>
                <a:gd name="T3" fmla="*/ 315 h 411"/>
                <a:gd name="T4" fmla="*/ 337 w 383"/>
                <a:gd name="T5" fmla="*/ 0 h 411"/>
                <a:gd name="T6" fmla="*/ 0 w 383"/>
                <a:gd name="T7" fmla="*/ 149 h 411"/>
                <a:gd name="T8" fmla="*/ 118 w 383"/>
                <a:gd name="T9" fmla="*/ 411 h 411"/>
              </a:gdLst>
              <a:ahLst/>
              <a:cxnLst>
                <a:cxn ang="0">
                  <a:pos x="T0" y="T1"/>
                </a:cxn>
                <a:cxn ang="0">
                  <a:pos x="T2" y="T3"/>
                </a:cxn>
                <a:cxn ang="0">
                  <a:pos x="T4" y="T5"/>
                </a:cxn>
                <a:cxn ang="0">
                  <a:pos x="T6" y="T7"/>
                </a:cxn>
                <a:cxn ang="0">
                  <a:pos x="T8" y="T9"/>
                </a:cxn>
              </a:cxnLst>
              <a:rect l="0" t="0" r="r" b="b"/>
              <a:pathLst>
                <a:path w="383" h="411">
                  <a:moveTo>
                    <a:pt x="118" y="411"/>
                  </a:moveTo>
                  <a:lnTo>
                    <a:pt x="383" y="315"/>
                  </a:lnTo>
                  <a:lnTo>
                    <a:pt x="337" y="0"/>
                  </a:lnTo>
                  <a:lnTo>
                    <a:pt x="0" y="149"/>
                  </a:lnTo>
                  <a:lnTo>
                    <a:pt x="118" y="41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4"/>
            <p:cNvSpPr>
              <a:spLocks/>
            </p:cNvSpPr>
            <p:nvPr/>
          </p:nvSpPr>
          <p:spPr bwMode="auto">
            <a:xfrm>
              <a:off x="3034712" y="1173030"/>
              <a:ext cx="314473" cy="268451"/>
            </a:xfrm>
            <a:custGeom>
              <a:avLst/>
              <a:gdLst>
                <a:gd name="T0" fmla="*/ 46 w 369"/>
                <a:gd name="T1" fmla="*/ 315 h 315"/>
                <a:gd name="T2" fmla="*/ 323 w 369"/>
                <a:gd name="T3" fmla="*/ 315 h 315"/>
                <a:gd name="T4" fmla="*/ 369 w 369"/>
                <a:gd name="T5" fmla="*/ 0 h 315"/>
                <a:gd name="T6" fmla="*/ 0 w 369"/>
                <a:gd name="T7" fmla="*/ 0 h 315"/>
                <a:gd name="T8" fmla="*/ 46 w 369"/>
                <a:gd name="T9" fmla="*/ 315 h 315"/>
              </a:gdLst>
              <a:ahLst/>
              <a:cxnLst>
                <a:cxn ang="0">
                  <a:pos x="T0" y="T1"/>
                </a:cxn>
                <a:cxn ang="0">
                  <a:pos x="T2" y="T3"/>
                </a:cxn>
                <a:cxn ang="0">
                  <a:pos x="T4" y="T5"/>
                </a:cxn>
                <a:cxn ang="0">
                  <a:pos x="T6" y="T7"/>
                </a:cxn>
                <a:cxn ang="0">
                  <a:pos x="T8" y="T9"/>
                </a:cxn>
              </a:cxnLst>
              <a:rect l="0" t="0" r="r" b="b"/>
              <a:pathLst>
                <a:path w="369" h="315">
                  <a:moveTo>
                    <a:pt x="46" y="315"/>
                  </a:moveTo>
                  <a:lnTo>
                    <a:pt x="323" y="315"/>
                  </a:lnTo>
                  <a:lnTo>
                    <a:pt x="369" y="0"/>
                  </a:lnTo>
                  <a:lnTo>
                    <a:pt x="0" y="0"/>
                  </a:lnTo>
                  <a:lnTo>
                    <a:pt x="46" y="31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5"/>
            <p:cNvSpPr>
              <a:spLocks/>
            </p:cNvSpPr>
            <p:nvPr/>
          </p:nvSpPr>
          <p:spPr bwMode="auto">
            <a:xfrm>
              <a:off x="3308277" y="1173030"/>
              <a:ext cx="327256" cy="350265"/>
            </a:xfrm>
            <a:custGeom>
              <a:avLst/>
              <a:gdLst>
                <a:gd name="T0" fmla="*/ 0 w 383"/>
                <a:gd name="T1" fmla="*/ 315 h 411"/>
                <a:gd name="T2" fmla="*/ 265 w 383"/>
                <a:gd name="T3" fmla="*/ 411 h 411"/>
                <a:gd name="T4" fmla="*/ 383 w 383"/>
                <a:gd name="T5" fmla="*/ 149 h 411"/>
                <a:gd name="T6" fmla="*/ 46 w 383"/>
                <a:gd name="T7" fmla="*/ 0 h 411"/>
                <a:gd name="T8" fmla="*/ 0 w 383"/>
                <a:gd name="T9" fmla="*/ 315 h 411"/>
              </a:gdLst>
              <a:ahLst/>
              <a:cxnLst>
                <a:cxn ang="0">
                  <a:pos x="T0" y="T1"/>
                </a:cxn>
                <a:cxn ang="0">
                  <a:pos x="T2" y="T3"/>
                </a:cxn>
                <a:cxn ang="0">
                  <a:pos x="T4" y="T5"/>
                </a:cxn>
                <a:cxn ang="0">
                  <a:pos x="T6" y="T7"/>
                </a:cxn>
                <a:cxn ang="0">
                  <a:pos x="T8" y="T9"/>
                </a:cxn>
              </a:cxnLst>
              <a:rect l="0" t="0" r="r" b="b"/>
              <a:pathLst>
                <a:path w="383" h="411">
                  <a:moveTo>
                    <a:pt x="0" y="315"/>
                  </a:moveTo>
                  <a:lnTo>
                    <a:pt x="265" y="411"/>
                  </a:lnTo>
                  <a:lnTo>
                    <a:pt x="383" y="149"/>
                  </a:lnTo>
                  <a:lnTo>
                    <a:pt x="46" y="0"/>
                  </a:lnTo>
                  <a:lnTo>
                    <a:pt x="0" y="315"/>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6"/>
            <p:cNvSpPr>
              <a:spLocks/>
            </p:cNvSpPr>
            <p:nvPr/>
          </p:nvSpPr>
          <p:spPr bwMode="auto">
            <a:xfrm>
              <a:off x="3535822" y="1300864"/>
              <a:ext cx="309360" cy="375831"/>
            </a:xfrm>
            <a:custGeom>
              <a:avLst/>
              <a:gdLst>
                <a:gd name="T0" fmla="*/ 118 w 365"/>
                <a:gd name="T1" fmla="*/ 0 h 440"/>
                <a:gd name="T2" fmla="*/ 0 w 365"/>
                <a:gd name="T3" fmla="*/ 262 h 440"/>
                <a:gd name="T4" fmla="*/ 242 w 365"/>
                <a:gd name="T5" fmla="*/ 440 h 440"/>
                <a:gd name="T6" fmla="*/ 365 w 365"/>
                <a:gd name="T7" fmla="*/ 274 h 440"/>
                <a:gd name="T8" fmla="*/ 118 w 365"/>
                <a:gd name="T9" fmla="*/ 0 h 440"/>
              </a:gdLst>
              <a:ahLst/>
              <a:cxnLst>
                <a:cxn ang="0">
                  <a:pos x="T0" y="T1"/>
                </a:cxn>
                <a:cxn ang="0">
                  <a:pos x="T2" y="T3"/>
                </a:cxn>
                <a:cxn ang="0">
                  <a:pos x="T4" y="T5"/>
                </a:cxn>
                <a:cxn ang="0">
                  <a:pos x="T6" y="T7"/>
                </a:cxn>
                <a:cxn ang="0">
                  <a:pos x="T8" y="T9"/>
                </a:cxn>
              </a:cxnLst>
              <a:rect l="0" t="0" r="r" b="b"/>
              <a:pathLst>
                <a:path w="365" h="440">
                  <a:moveTo>
                    <a:pt x="118" y="0"/>
                  </a:moveTo>
                  <a:lnTo>
                    <a:pt x="0" y="262"/>
                  </a:lnTo>
                  <a:lnTo>
                    <a:pt x="242" y="440"/>
                  </a:lnTo>
                  <a:lnTo>
                    <a:pt x="365" y="274"/>
                  </a:lnTo>
                  <a:lnTo>
                    <a:pt x="118"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7"/>
            <p:cNvSpPr>
              <a:spLocks/>
            </p:cNvSpPr>
            <p:nvPr/>
          </p:nvSpPr>
          <p:spPr bwMode="auto">
            <a:xfrm>
              <a:off x="3454008" y="1523295"/>
              <a:ext cx="286349" cy="265895"/>
            </a:xfrm>
            <a:custGeom>
              <a:avLst/>
              <a:gdLst>
                <a:gd name="T0" fmla="*/ 95 w 337"/>
                <a:gd name="T1" fmla="*/ 0 h 310"/>
                <a:gd name="T2" fmla="*/ 0 w 337"/>
                <a:gd name="T3" fmla="*/ 182 h 310"/>
                <a:gd name="T4" fmla="*/ 179 w 337"/>
                <a:gd name="T5" fmla="*/ 310 h 310"/>
                <a:gd name="T6" fmla="*/ 337 w 337"/>
                <a:gd name="T7" fmla="*/ 178 h 310"/>
                <a:gd name="T8" fmla="*/ 95 w 337"/>
                <a:gd name="T9" fmla="*/ 0 h 310"/>
              </a:gdLst>
              <a:ahLst/>
              <a:cxnLst>
                <a:cxn ang="0">
                  <a:pos x="T0" y="T1"/>
                </a:cxn>
                <a:cxn ang="0">
                  <a:pos x="T2" y="T3"/>
                </a:cxn>
                <a:cxn ang="0">
                  <a:pos x="T4" y="T5"/>
                </a:cxn>
                <a:cxn ang="0">
                  <a:pos x="T6" y="T7"/>
                </a:cxn>
                <a:cxn ang="0">
                  <a:pos x="T8" y="T9"/>
                </a:cxn>
              </a:cxnLst>
              <a:rect l="0" t="0" r="r" b="b"/>
              <a:pathLst>
                <a:path w="337" h="310">
                  <a:moveTo>
                    <a:pt x="95" y="0"/>
                  </a:moveTo>
                  <a:lnTo>
                    <a:pt x="0" y="182"/>
                  </a:lnTo>
                  <a:lnTo>
                    <a:pt x="179" y="310"/>
                  </a:lnTo>
                  <a:lnTo>
                    <a:pt x="337" y="178"/>
                  </a:lnTo>
                  <a:lnTo>
                    <a:pt x="9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8"/>
            <p:cNvSpPr>
              <a:spLocks/>
            </p:cNvSpPr>
            <p:nvPr/>
          </p:nvSpPr>
          <p:spPr bwMode="auto">
            <a:xfrm>
              <a:off x="3390091" y="1679253"/>
              <a:ext cx="217319" cy="186637"/>
            </a:xfrm>
            <a:custGeom>
              <a:avLst/>
              <a:gdLst>
                <a:gd name="T0" fmla="*/ 75 w 254"/>
                <a:gd name="T1" fmla="*/ 0 h 220"/>
                <a:gd name="T2" fmla="*/ 0 w 254"/>
                <a:gd name="T3" fmla="*/ 108 h 220"/>
                <a:gd name="T4" fmla="*/ 71 w 254"/>
                <a:gd name="T5" fmla="*/ 220 h 220"/>
                <a:gd name="T6" fmla="*/ 254 w 254"/>
                <a:gd name="T7" fmla="*/ 128 h 220"/>
                <a:gd name="T8" fmla="*/ 75 w 254"/>
                <a:gd name="T9" fmla="*/ 0 h 220"/>
              </a:gdLst>
              <a:ahLst/>
              <a:cxnLst>
                <a:cxn ang="0">
                  <a:pos x="T0" y="T1"/>
                </a:cxn>
                <a:cxn ang="0">
                  <a:pos x="T2" y="T3"/>
                </a:cxn>
                <a:cxn ang="0">
                  <a:pos x="T4" y="T5"/>
                </a:cxn>
                <a:cxn ang="0">
                  <a:pos x="T6" y="T7"/>
                </a:cxn>
                <a:cxn ang="0">
                  <a:pos x="T8" y="T9"/>
                </a:cxn>
              </a:cxnLst>
              <a:rect l="0" t="0" r="r" b="b"/>
              <a:pathLst>
                <a:path w="254" h="220">
                  <a:moveTo>
                    <a:pt x="75" y="0"/>
                  </a:moveTo>
                  <a:lnTo>
                    <a:pt x="0" y="108"/>
                  </a:lnTo>
                  <a:lnTo>
                    <a:pt x="71" y="220"/>
                  </a:lnTo>
                  <a:lnTo>
                    <a:pt x="254" y="128"/>
                  </a:lnTo>
                  <a:lnTo>
                    <a:pt x="75"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9"/>
            <p:cNvSpPr>
              <a:spLocks/>
            </p:cNvSpPr>
            <p:nvPr/>
          </p:nvSpPr>
          <p:spPr bwMode="auto">
            <a:xfrm>
              <a:off x="3267370" y="1771294"/>
              <a:ext cx="184081" cy="135503"/>
            </a:xfrm>
            <a:custGeom>
              <a:avLst/>
              <a:gdLst>
                <a:gd name="T0" fmla="*/ 144 w 215"/>
                <a:gd name="T1" fmla="*/ 1 h 161"/>
                <a:gd name="T2" fmla="*/ 0 w 215"/>
                <a:gd name="T3" fmla="*/ 0 h 161"/>
                <a:gd name="T4" fmla="*/ 13 w 215"/>
                <a:gd name="T5" fmla="*/ 161 h 161"/>
                <a:gd name="T6" fmla="*/ 215 w 215"/>
                <a:gd name="T7" fmla="*/ 113 h 161"/>
                <a:gd name="T8" fmla="*/ 144 w 215"/>
                <a:gd name="T9" fmla="*/ 1 h 161"/>
              </a:gdLst>
              <a:ahLst/>
              <a:cxnLst>
                <a:cxn ang="0">
                  <a:pos x="T0" y="T1"/>
                </a:cxn>
                <a:cxn ang="0">
                  <a:pos x="T2" y="T3"/>
                </a:cxn>
                <a:cxn ang="0">
                  <a:pos x="T4" y="T5"/>
                </a:cxn>
                <a:cxn ang="0">
                  <a:pos x="T6" y="T7"/>
                </a:cxn>
                <a:cxn ang="0">
                  <a:pos x="T8" y="T9"/>
                </a:cxn>
              </a:cxnLst>
              <a:rect l="0" t="0" r="r" b="b"/>
              <a:pathLst>
                <a:path w="215" h="161">
                  <a:moveTo>
                    <a:pt x="144" y="1"/>
                  </a:moveTo>
                  <a:lnTo>
                    <a:pt x="0" y="0"/>
                  </a:lnTo>
                  <a:lnTo>
                    <a:pt x="13" y="161"/>
                  </a:lnTo>
                  <a:lnTo>
                    <a:pt x="215" y="113"/>
                  </a:lnTo>
                  <a:lnTo>
                    <a:pt x="144" y="1"/>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20"/>
            <p:cNvSpPr>
              <a:spLocks/>
            </p:cNvSpPr>
            <p:nvPr/>
          </p:nvSpPr>
          <p:spPr bwMode="auto">
            <a:xfrm>
              <a:off x="3103742" y="1771294"/>
              <a:ext cx="173855" cy="135503"/>
            </a:xfrm>
            <a:custGeom>
              <a:avLst/>
              <a:gdLst>
                <a:gd name="T0" fmla="*/ 192 w 205"/>
                <a:gd name="T1" fmla="*/ 0 h 161"/>
                <a:gd name="T2" fmla="*/ 13 w 205"/>
                <a:gd name="T3" fmla="*/ 0 h 161"/>
                <a:gd name="T4" fmla="*/ 0 w 205"/>
                <a:gd name="T5" fmla="*/ 161 h 161"/>
                <a:gd name="T6" fmla="*/ 205 w 205"/>
                <a:gd name="T7" fmla="*/ 161 h 161"/>
                <a:gd name="T8" fmla="*/ 192 w 205"/>
                <a:gd name="T9" fmla="*/ 0 h 161"/>
              </a:gdLst>
              <a:ahLst/>
              <a:cxnLst>
                <a:cxn ang="0">
                  <a:pos x="T0" y="T1"/>
                </a:cxn>
                <a:cxn ang="0">
                  <a:pos x="T2" y="T3"/>
                </a:cxn>
                <a:cxn ang="0">
                  <a:pos x="T4" y="T5"/>
                </a:cxn>
                <a:cxn ang="0">
                  <a:pos x="T6" y="T7"/>
                </a:cxn>
                <a:cxn ang="0">
                  <a:pos x="T8" y="T9"/>
                </a:cxn>
              </a:cxnLst>
              <a:rect l="0" t="0" r="r" b="b"/>
              <a:pathLst>
                <a:path w="205" h="161">
                  <a:moveTo>
                    <a:pt x="192" y="0"/>
                  </a:moveTo>
                  <a:lnTo>
                    <a:pt x="13" y="0"/>
                  </a:lnTo>
                  <a:lnTo>
                    <a:pt x="0" y="161"/>
                  </a:lnTo>
                  <a:lnTo>
                    <a:pt x="205" y="161"/>
                  </a:lnTo>
                  <a:lnTo>
                    <a:pt x="192"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1"/>
            <p:cNvSpPr>
              <a:spLocks/>
            </p:cNvSpPr>
            <p:nvPr/>
          </p:nvSpPr>
          <p:spPr bwMode="auto">
            <a:xfrm>
              <a:off x="2932445" y="1771294"/>
              <a:ext cx="181525" cy="135503"/>
            </a:xfrm>
            <a:custGeom>
              <a:avLst/>
              <a:gdLst>
                <a:gd name="T0" fmla="*/ 214 w 214"/>
                <a:gd name="T1" fmla="*/ 0 h 161"/>
                <a:gd name="T2" fmla="*/ 70 w 214"/>
                <a:gd name="T3" fmla="*/ 1 h 161"/>
                <a:gd name="T4" fmla="*/ 0 w 214"/>
                <a:gd name="T5" fmla="*/ 113 h 161"/>
                <a:gd name="T6" fmla="*/ 201 w 214"/>
                <a:gd name="T7" fmla="*/ 161 h 161"/>
                <a:gd name="T8" fmla="*/ 214 w 214"/>
                <a:gd name="T9" fmla="*/ 0 h 161"/>
              </a:gdLst>
              <a:ahLst/>
              <a:cxnLst>
                <a:cxn ang="0">
                  <a:pos x="T0" y="T1"/>
                </a:cxn>
                <a:cxn ang="0">
                  <a:pos x="T2" y="T3"/>
                </a:cxn>
                <a:cxn ang="0">
                  <a:pos x="T4" y="T5"/>
                </a:cxn>
                <a:cxn ang="0">
                  <a:pos x="T6" y="T7"/>
                </a:cxn>
                <a:cxn ang="0">
                  <a:pos x="T8" y="T9"/>
                </a:cxn>
              </a:cxnLst>
              <a:rect l="0" t="0" r="r" b="b"/>
              <a:pathLst>
                <a:path w="214" h="161">
                  <a:moveTo>
                    <a:pt x="214" y="0"/>
                  </a:moveTo>
                  <a:lnTo>
                    <a:pt x="70" y="1"/>
                  </a:lnTo>
                  <a:lnTo>
                    <a:pt x="0" y="113"/>
                  </a:lnTo>
                  <a:lnTo>
                    <a:pt x="201" y="161"/>
                  </a:lnTo>
                  <a:lnTo>
                    <a:pt x="214" y="0"/>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22"/>
            <p:cNvSpPr>
              <a:spLocks/>
            </p:cNvSpPr>
            <p:nvPr/>
          </p:nvSpPr>
          <p:spPr bwMode="auto">
            <a:xfrm>
              <a:off x="2776486" y="1679253"/>
              <a:ext cx="214761" cy="186637"/>
            </a:xfrm>
            <a:custGeom>
              <a:avLst/>
              <a:gdLst>
                <a:gd name="T0" fmla="*/ 253 w 253"/>
                <a:gd name="T1" fmla="*/ 108 h 220"/>
                <a:gd name="T2" fmla="*/ 178 w 253"/>
                <a:gd name="T3" fmla="*/ 0 h 220"/>
                <a:gd name="T4" fmla="*/ 0 w 253"/>
                <a:gd name="T5" fmla="*/ 128 h 220"/>
                <a:gd name="T6" fmla="*/ 183 w 253"/>
                <a:gd name="T7" fmla="*/ 220 h 220"/>
                <a:gd name="T8" fmla="*/ 253 w 253"/>
                <a:gd name="T9" fmla="*/ 108 h 220"/>
              </a:gdLst>
              <a:ahLst/>
              <a:cxnLst>
                <a:cxn ang="0">
                  <a:pos x="T0" y="T1"/>
                </a:cxn>
                <a:cxn ang="0">
                  <a:pos x="T2" y="T3"/>
                </a:cxn>
                <a:cxn ang="0">
                  <a:pos x="T4" y="T5"/>
                </a:cxn>
                <a:cxn ang="0">
                  <a:pos x="T6" y="T7"/>
                </a:cxn>
                <a:cxn ang="0">
                  <a:pos x="T8" y="T9"/>
                </a:cxn>
              </a:cxnLst>
              <a:rect l="0" t="0" r="r" b="b"/>
              <a:pathLst>
                <a:path w="253" h="220">
                  <a:moveTo>
                    <a:pt x="253" y="108"/>
                  </a:moveTo>
                  <a:lnTo>
                    <a:pt x="178" y="0"/>
                  </a:lnTo>
                  <a:lnTo>
                    <a:pt x="0" y="128"/>
                  </a:lnTo>
                  <a:lnTo>
                    <a:pt x="183" y="220"/>
                  </a:lnTo>
                  <a:lnTo>
                    <a:pt x="253" y="108"/>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23"/>
            <p:cNvSpPr>
              <a:spLocks/>
            </p:cNvSpPr>
            <p:nvPr/>
          </p:nvSpPr>
          <p:spPr bwMode="auto">
            <a:xfrm>
              <a:off x="2640983" y="1523295"/>
              <a:ext cx="286349" cy="265895"/>
            </a:xfrm>
            <a:custGeom>
              <a:avLst/>
              <a:gdLst>
                <a:gd name="T0" fmla="*/ 337 w 337"/>
                <a:gd name="T1" fmla="*/ 182 h 310"/>
                <a:gd name="T2" fmla="*/ 242 w 337"/>
                <a:gd name="T3" fmla="*/ 0 h 310"/>
                <a:gd name="T4" fmla="*/ 0 w 337"/>
                <a:gd name="T5" fmla="*/ 178 h 310"/>
                <a:gd name="T6" fmla="*/ 159 w 337"/>
                <a:gd name="T7" fmla="*/ 310 h 310"/>
                <a:gd name="T8" fmla="*/ 337 w 337"/>
                <a:gd name="T9" fmla="*/ 182 h 310"/>
              </a:gdLst>
              <a:ahLst/>
              <a:cxnLst>
                <a:cxn ang="0">
                  <a:pos x="T0" y="T1"/>
                </a:cxn>
                <a:cxn ang="0">
                  <a:pos x="T2" y="T3"/>
                </a:cxn>
                <a:cxn ang="0">
                  <a:pos x="T4" y="T5"/>
                </a:cxn>
                <a:cxn ang="0">
                  <a:pos x="T6" y="T7"/>
                </a:cxn>
                <a:cxn ang="0">
                  <a:pos x="T8" y="T9"/>
                </a:cxn>
              </a:cxnLst>
              <a:rect l="0" t="0" r="r" b="b"/>
              <a:pathLst>
                <a:path w="337" h="310">
                  <a:moveTo>
                    <a:pt x="337" y="182"/>
                  </a:moveTo>
                  <a:lnTo>
                    <a:pt x="242" y="0"/>
                  </a:lnTo>
                  <a:lnTo>
                    <a:pt x="0" y="178"/>
                  </a:lnTo>
                  <a:lnTo>
                    <a:pt x="159" y="310"/>
                  </a:lnTo>
                  <a:lnTo>
                    <a:pt x="337" y="18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24"/>
            <p:cNvSpPr>
              <a:spLocks/>
            </p:cNvSpPr>
            <p:nvPr/>
          </p:nvSpPr>
          <p:spPr bwMode="auto">
            <a:xfrm>
              <a:off x="2536158" y="1300864"/>
              <a:ext cx="311915" cy="375831"/>
            </a:xfrm>
            <a:custGeom>
              <a:avLst/>
              <a:gdLst>
                <a:gd name="T0" fmla="*/ 364 w 364"/>
                <a:gd name="T1" fmla="*/ 262 h 440"/>
                <a:gd name="T2" fmla="*/ 246 w 364"/>
                <a:gd name="T3" fmla="*/ 0 h 440"/>
                <a:gd name="T4" fmla="*/ 0 w 364"/>
                <a:gd name="T5" fmla="*/ 274 h 440"/>
                <a:gd name="T6" fmla="*/ 122 w 364"/>
                <a:gd name="T7" fmla="*/ 440 h 440"/>
                <a:gd name="T8" fmla="*/ 364 w 364"/>
                <a:gd name="T9" fmla="*/ 262 h 440"/>
              </a:gdLst>
              <a:ahLst/>
              <a:cxnLst>
                <a:cxn ang="0">
                  <a:pos x="T0" y="T1"/>
                </a:cxn>
                <a:cxn ang="0">
                  <a:pos x="T2" y="T3"/>
                </a:cxn>
                <a:cxn ang="0">
                  <a:pos x="T4" y="T5"/>
                </a:cxn>
                <a:cxn ang="0">
                  <a:pos x="T6" y="T7"/>
                </a:cxn>
                <a:cxn ang="0">
                  <a:pos x="T8" y="T9"/>
                </a:cxn>
              </a:cxnLst>
              <a:rect l="0" t="0" r="r" b="b"/>
              <a:pathLst>
                <a:path w="364" h="440">
                  <a:moveTo>
                    <a:pt x="364" y="262"/>
                  </a:moveTo>
                  <a:lnTo>
                    <a:pt x="246" y="0"/>
                  </a:lnTo>
                  <a:lnTo>
                    <a:pt x="0" y="274"/>
                  </a:lnTo>
                  <a:lnTo>
                    <a:pt x="122" y="440"/>
                  </a:lnTo>
                  <a:lnTo>
                    <a:pt x="364" y="262"/>
                  </a:lnTo>
                  <a:close/>
                </a:path>
              </a:pathLst>
            </a:custGeom>
            <a:solidFill>
              <a:srgbClr val="EEECE1"/>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7" name="円/楕円 226"/>
            <p:cNvSpPr>
              <a:spLocks noChangeAspect="1"/>
            </p:cNvSpPr>
            <p:nvPr/>
          </p:nvSpPr>
          <p:spPr>
            <a:xfrm>
              <a:off x="2937134" y="1735533"/>
              <a:ext cx="77767" cy="77767"/>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円/楕円 227"/>
            <p:cNvSpPr>
              <a:spLocks noChangeAspect="1"/>
            </p:cNvSpPr>
            <p:nvPr/>
          </p:nvSpPr>
          <p:spPr>
            <a:xfrm>
              <a:off x="3356869" y="1735533"/>
              <a:ext cx="77767" cy="77767"/>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42" name="グループ化 13341"/>
          <p:cNvGrpSpPr>
            <a:grpSpLocks noChangeAspect="1"/>
          </p:cNvGrpSpPr>
          <p:nvPr/>
        </p:nvGrpSpPr>
        <p:grpSpPr>
          <a:xfrm>
            <a:off x="304800" y="400304"/>
            <a:ext cx="1680913" cy="2509012"/>
            <a:chOff x="457201" y="374650"/>
            <a:chExt cx="1528103" cy="2280920"/>
          </a:xfrm>
        </p:grpSpPr>
        <p:grpSp>
          <p:nvGrpSpPr>
            <p:cNvPr id="13333" name="グループ化 13332"/>
            <p:cNvGrpSpPr/>
            <p:nvPr/>
          </p:nvGrpSpPr>
          <p:grpSpPr>
            <a:xfrm>
              <a:off x="457201" y="374650"/>
              <a:ext cx="1528103" cy="2280920"/>
              <a:chOff x="457201" y="374650"/>
              <a:chExt cx="1528103" cy="2280920"/>
            </a:xfrm>
          </p:grpSpPr>
          <p:sp>
            <p:nvSpPr>
              <p:cNvPr id="13331" name="円弧 13330"/>
              <p:cNvSpPr>
                <a:spLocks noChangeAspect="1"/>
              </p:cNvSpPr>
              <p:nvPr/>
            </p:nvSpPr>
            <p:spPr>
              <a:xfrm>
                <a:off x="457201" y="374650"/>
                <a:ext cx="1528103" cy="1528103"/>
              </a:xfrm>
              <a:prstGeom prst="arc">
                <a:avLst>
                  <a:gd name="adj1" fmla="val 1792381"/>
                  <a:gd name="adj2" fmla="val 9027163"/>
                </a:avLst>
              </a:pr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93" name="円弧 192"/>
              <p:cNvSpPr>
                <a:spLocks noChangeAspect="1"/>
              </p:cNvSpPr>
              <p:nvPr/>
            </p:nvSpPr>
            <p:spPr>
              <a:xfrm rot="10800000">
                <a:off x="457201" y="1127467"/>
                <a:ext cx="1528103" cy="1528103"/>
              </a:xfrm>
              <a:prstGeom prst="arc">
                <a:avLst>
                  <a:gd name="adj1" fmla="val 1792381"/>
                  <a:gd name="adj2" fmla="val 9027163"/>
                </a:avLst>
              </a:prstGeom>
              <a:solidFill>
                <a:schemeClr val="bg2"/>
              </a:solidFill>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sp>
          <p:nvSpPr>
            <p:cNvPr id="195" name="円/楕円 194"/>
            <p:cNvSpPr>
              <a:spLocks noChangeAspect="1"/>
            </p:cNvSpPr>
            <p:nvPr/>
          </p:nvSpPr>
          <p:spPr>
            <a:xfrm>
              <a:off x="712470" y="127934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95"/>
            <p:cNvSpPr>
              <a:spLocks noChangeAspect="1"/>
            </p:cNvSpPr>
            <p:nvPr/>
          </p:nvSpPr>
          <p:spPr>
            <a:xfrm>
              <a:off x="1017270" y="112776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96"/>
            <p:cNvSpPr>
              <a:spLocks noChangeAspect="1"/>
            </p:cNvSpPr>
            <p:nvPr/>
          </p:nvSpPr>
          <p:spPr>
            <a:xfrm>
              <a:off x="1382217" y="112776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97"/>
            <p:cNvSpPr>
              <a:spLocks noChangeAspect="1"/>
            </p:cNvSpPr>
            <p:nvPr/>
          </p:nvSpPr>
          <p:spPr>
            <a:xfrm>
              <a:off x="1685112" y="127934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98"/>
            <p:cNvSpPr>
              <a:spLocks noChangeAspect="1"/>
            </p:cNvSpPr>
            <p:nvPr/>
          </p:nvSpPr>
          <p:spPr>
            <a:xfrm>
              <a:off x="624027" y="162224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99"/>
            <p:cNvSpPr>
              <a:spLocks noChangeAspect="1"/>
            </p:cNvSpPr>
            <p:nvPr/>
          </p:nvSpPr>
          <p:spPr>
            <a:xfrm>
              <a:off x="747852" y="173273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a:spLocks noChangeAspect="1"/>
            </p:cNvSpPr>
            <p:nvPr/>
          </p:nvSpPr>
          <p:spPr>
            <a:xfrm>
              <a:off x="912495" y="1826082"/>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a:spLocks noChangeAspect="1"/>
            </p:cNvSpPr>
            <p:nvPr/>
          </p:nvSpPr>
          <p:spPr>
            <a:xfrm>
              <a:off x="1094562" y="187452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a:spLocks noChangeAspect="1"/>
            </p:cNvSpPr>
            <p:nvPr/>
          </p:nvSpPr>
          <p:spPr>
            <a:xfrm>
              <a:off x="1304925" y="1874520"/>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a:spLocks noChangeAspect="1"/>
            </p:cNvSpPr>
            <p:nvPr/>
          </p:nvSpPr>
          <p:spPr>
            <a:xfrm>
              <a:off x="1485900" y="1826082"/>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a:spLocks noChangeAspect="1"/>
            </p:cNvSpPr>
            <p:nvPr/>
          </p:nvSpPr>
          <p:spPr>
            <a:xfrm>
              <a:off x="1650822" y="173273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205"/>
            <p:cNvSpPr>
              <a:spLocks noChangeAspect="1"/>
            </p:cNvSpPr>
            <p:nvPr/>
          </p:nvSpPr>
          <p:spPr>
            <a:xfrm>
              <a:off x="1779270" y="1622247"/>
              <a:ext cx="44628" cy="44628"/>
            </a:xfrm>
            <a:prstGeom prst="ellipse">
              <a:avLst/>
            </a:prstGeom>
            <a:solidFill>
              <a:schemeClr val="tx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テキスト ボックス 233"/>
            <p:cNvSpPr txBox="1"/>
            <p:nvPr/>
          </p:nvSpPr>
          <p:spPr>
            <a:xfrm>
              <a:off x="1068005" y="1860550"/>
              <a:ext cx="306494" cy="369332"/>
            </a:xfrm>
            <a:prstGeom prst="rect">
              <a:avLst/>
            </a:prstGeom>
            <a:noFill/>
          </p:spPr>
          <p:txBody>
            <a:bodyPr wrap="none" rtlCol="0">
              <a:spAutoFit/>
            </a:bodyPr>
            <a:lstStyle/>
            <a:p>
              <a:r>
                <a:rPr kumimoji="1" lang="en-US" altLang="ja-JP" dirty="0"/>
                <a:t>9</a:t>
              </a:r>
              <a:endParaRPr kumimoji="1" lang="ja-JP" altLang="en-US" dirty="0"/>
            </a:p>
          </p:txBody>
        </p:sp>
        <p:sp>
          <p:nvSpPr>
            <p:cNvPr id="235" name="テキスト ボックス 234"/>
            <p:cNvSpPr txBox="1"/>
            <p:nvPr/>
          </p:nvSpPr>
          <p:spPr>
            <a:xfrm>
              <a:off x="1068005" y="825135"/>
              <a:ext cx="306494" cy="369332"/>
            </a:xfrm>
            <a:prstGeom prst="rect">
              <a:avLst/>
            </a:prstGeom>
            <a:noFill/>
          </p:spPr>
          <p:txBody>
            <a:bodyPr wrap="none" rtlCol="0">
              <a:spAutoFit/>
            </a:bodyPr>
            <a:lstStyle/>
            <a:p>
              <a:r>
                <a:rPr kumimoji="1" lang="en-US" altLang="ja-JP" dirty="0"/>
                <a:t>5</a:t>
              </a:r>
              <a:endParaRPr kumimoji="1" lang="ja-JP" altLang="en-US" dirty="0"/>
            </a:p>
          </p:txBody>
        </p:sp>
      </p:grpSp>
      <p:sp>
        <p:nvSpPr>
          <p:cNvPr id="239" name="右矢印 238"/>
          <p:cNvSpPr>
            <a:spLocks noChangeAspect="1"/>
          </p:cNvSpPr>
          <p:nvPr/>
        </p:nvSpPr>
        <p:spPr>
          <a:xfrm>
            <a:off x="2132340" y="1541099"/>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0" name="右矢印 239"/>
          <p:cNvSpPr>
            <a:spLocks noChangeAspect="1"/>
          </p:cNvSpPr>
          <p:nvPr/>
        </p:nvSpPr>
        <p:spPr>
          <a:xfrm>
            <a:off x="2132340" y="3547376"/>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1" name="右矢印 240"/>
          <p:cNvSpPr>
            <a:spLocks noChangeAspect="1"/>
          </p:cNvSpPr>
          <p:nvPr/>
        </p:nvSpPr>
        <p:spPr>
          <a:xfrm>
            <a:off x="6780540" y="3547376"/>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2" name="右矢印 241"/>
          <p:cNvSpPr>
            <a:spLocks noChangeAspect="1"/>
          </p:cNvSpPr>
          <p:nvPr/>
        </p:nvSpPr>
        <p:spPr>
          <a:xfrm>
            <a:off x="6780540" y="1541099"/>
            <a:ext cx="229860" cy="22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767426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Previous work</a:t>
            </a:r>
            <a:endParaRPr kumimoji="1" lang="ja-JP" altLang="en-US" dirty="0"/>
          </a:p>
        </p:txBody>
      </p:sp>
      <p:sp>
        <p:nvSpPr>
          <p:cNvPr id="9" name="スライド番号プレースホルダー 8"/>
          <p:cNvSpPr>
            <a:spLocks noGrp="1"/>
          </p:cNvSpPr>
          <p:nvPr>
            <p:ph type="sldNum" sz="quarter" idx="12"/>
          </p:nvPr>
        </p:nvSpPr>
        <p:spPr/>
        <p:txBody>
          <a:bodyPr/>
          <a:lstStyle/>
          <a:p>
            <a:fld id="{6D05909F-73A9-412E-9C0F-A163E6110097}" type="slidenum">
              <a:rPr lang="en-US" smtClean="0"/>
              <a:t>8</a:t>
            </a:fld>
            <a:endParaRPr lang="en-US" dirty="0"/>
          </a:p>
        </p:txBody>
      </p:sp>
      <p:sp>
        <p:nvSpPr>
          <p:cNvPr id="7" name="日付プレースホルダー 6"/>
          <p:cNvSpPr>
            <a:spLocks noGrp="1"/>
          </p:cNvSpPr>
          <p:nvPr>
            <p:ph type="dt" sz="half" idx="13"/>
          </p:nvPr>
        </p:nvSpPr>
        <p:spPr/>
        <p:txBody>
          <a:bodyPr/>
          <a:lstStyle/>
          <a:p>
            <a:r>
              <a:rPr lang="en-US" altLang="ja-JP" dirty="0" smtClean="0"/>
              <a:t>10 July 2014</a:t>
            </a:r>
            <a:endParaRPr lang="en-US" dirty="0"/>
          </a:p>
        </p:txBody>
      </p:sp>
      <p:sp>
        <p:nvSpPr>
          <p:cNvPr id="8" name="フッター プレースホルダー 7"/>
          <p:cNvSpPr>
            <a:spLocks noGrp="1"/>
          </p:cNvSpPr>
          <p:nvPr>
            <p:ph type="ftr" sz="quarter" idx="14"/>
          </p:nvPr>
        </p:nvSpPr>
        <p:spPr/>
        <p:txBody>
          <a:bodyPr/>
          <a:lstStyle/>
          <a:p>
            <a:r>
              <a:rPr lang="en-US" dirty="0" smtClean="0"/>
              <a:t>Kenshi Takayama</a:t>
            </a:r>
            <a:endParaRPr lang="en-US" dirty="0"/>
          </a:p>
        </p:txBody>
      </p:sp>
      <p:sp>
        <p:nvSpPr>
          <p:cNvPr id="29" name="テキスト ボックス 28"/>
          <p:cNvSpPr txBox="1"/>
          <p:nvPr/>
        </p:nvSpPr>
        <p:spPr>
          <a:xfrm>
            <a:off x="4604732" y="3409950"/>
            <a:ext cx="4388804" cy="646331"/>
          </a:xfrm>
          <a:prstGeom prst="rect">
            <a:avLst/>
          </a:prstGeom>
          <a:noFill/>
          <a:ln w="12700">
            <a:noFill/>
          </a:ln>
        </p:spPr>
        <p:txBody>
          <a:bodyPr wrap="square" rtlCol="0" anchor="t" anchorCtr="0">
            <a:spAutoFit/>
          </a:bodyPr>
          <a:lstStyle/>
          <a:p>
            <a:r>
              <a:rPr kumimoji="1" lang="en-US" altLang="ja-JP" dirty="0" smtClean="0">
                <a:sym typeface="Wingdings" panose="05000000000000000000" pitchFamily="2" charset="2"/>
              </a:rPr>
              <a:t>Ours:</a:t>
            </a:r>
          </a:p>
          <a:p>
            <a:r>
              <a:rPr kumimoji="1" lang="en-US" altLang="ja-JP" i="1" dirty="0" smtClean="0">
                <a:solidFill>
                  <a:srgbClr val="FF0000"/>
                </a:solidFill>
                <a:sym typeface="Wingdings" panose="05000000000000000000" pitchFamily="2" charset="2"/>
              </a:rPr>
              <a:t>Guaranteed </a:t>
            </a:r>
            <a:r>
              <a:rPr kumimoji="1" lang="en-US" altLang="ja-JP" dirty="0" smtClean="0">
                <a:solidFill>
                  <a:srgbClr val="FF0000"/>
                </a:solidFill>
                <a:sym typeface="Wingdings" panose="05000000000000000000" pitchFamily="2" charset="2"/>
              </a:rPr>
              <a:t>to work for </a:t>
            </a:r>
            <a:r>
              <a:rPr kumimoji="1" lang="en-US" altLang="ja-JP" i="1" dirty="0" smtClean="0">
                <a:solidFill>
                  <a:srgbClr val="FF0000"/>
                </a:solidFill>
                <a:sym typeface="Wingdings" panose="05000000000000000000" pitchFamily="2" charset="2"/>
              </a:rPr>
              <a:t>arbitrary </a:t>
            </a:r>
            <a:r>
              <a:rPr kumimoji="1" lang="en-US" altLang="ja-JP" dirty="0" smtClean="0">
                <a:solidFill>
                  <a:srgbClr val="FF0000"/>
                </a:solidFill>
                <a:sym typeface="Wingdings" panose="05000000000000000000" pitchFamily="2" charset="2"/>
              </a:rPr>
              <a:t>cases</a:t>
            </a:r>
          </a:p>
        </p:txBody>
      </p:sp>
      <p:sp>
        <p:nvSpPr>
          <p:cNvPr id="11" name="テキスト ボックス 10"/>
          <p:cNvSpPr txBox="1"/>
          <p:nvPr/>
        </p:nvSpPr>
        <p:spPr>
          <a:xfrm>
            <a:off x="304800" y="3911758"/>
            <a:ext cx="3588108" cy="646331"/>
          </a:xfrm>
          <a:prstGeom prst="rect">
            <a:avLst/>
          </a:prstGeom>
          <a:noFill/>
          <a:ln w="12700">
            <a:noFill/>
          </a:ln>
        </p:spPr>
        <p:txBody>
          <a:bodyPr wrap="square" rtlCol="0" anchor="ctr" anchorCtr="1">
            <a:spAutoFit/>
          </a:bodyPr>
          <a:lstStyle/>
          <a:p>
            <a:r>
              <a:rPr kumimoji="1" lang="en-US" altLang="ja-JP" dirty="0" smtClean="0">
                <a:solidFill>
                  <a:srgbClr val="FF0000"/>
                </a:solidFill>
                <a:sym typeface="Wingdings" panose="05000000000000000000" pitchFamily="2" charset="2"/>
              </a:rPr>
              <a:t>Don’t work when num of </a:t>
            </a:r>
          </a:p>
          <a:p>
            <a:r>
              <a:rPr kumimoji="1" lang="en-US" altLang="ja-JP" dirty="0" smtClean="0">
                <a:solidFill>
                  <a:srgbClr val="FF0000"/>
                </a:solidFill>
                <a:sym typeface="Wingdings" panose="05000000000000000000" pitchFamily="2" charset="2"/>
              </a:rPr>
              <a:t>edge subdiv is extremely small</a:t>
            </a:r>
          </a:p>
        </p:txBody>
      </p:sp>
      <p:sp>
        <p:nvSpPr>
          <p:cNvPr id="19" name="右中かっこ 18"/>
          <p:cNvSpPr/>
          <p:nvPr/>
        </p:nvSpPr>
        <p:spPr>
          <a:xfrm rot="5400000">
            <a:off x="2012828" y="2130732"/>
            <a:ext cx="172052" cy="3524566"/>
          </a:xfrm>
          <a:prstGeom prst="rightBrace">
            <a:avLst>
              <a:gd name="adj1" fmla="val 47854"/>
              <a:gd name="adj2" fmla="val 50000"/>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7" name="グループ化 26"/>
          <p:cNvGrpSpPr/>
          <p:nvPr/>
        </p:nvGrpSpPr>
        <p:grpSpPr>
          <a:xfrm>
            <a:off x="477123" y="850839"/>
            <a:ext cx="1275477" cy="1361435"/>
            <a:chOff x="189842" y="757267"/>
            <a:chExt cx="1275477" cy="1361435"/>
          </a:xfrm>
        </p:grpSpPr>
        <p:sp>
          <p:nvSpPr>
            <p:cNvPr id="10" name="テキスト ボックス 9"/>
            <p:cNvSpPr txBox="1"/>
            <p:nvPr/>
          </p:nvSpPr>
          <p:spPr>
            <a:xfrm>
              <a:off x="192866" y="1647805"/>
              <a:ext cx="1269429" cy="461665"/>
            </a:xfrm>
            <a:prstGeom prst="rect">
              <a:avLst/>
            </a:prstGeom>
            <a:noFill/>
          </p:spPr>
          <p:txBody>
            <a:bodyPr wrap="square" rtlCol="0">
              <a:spAutoFit/>
            </a:bodyPr>
            <a:lstStyle/>
            <a:p>
              <a:pPr algn="ctr"/>
              <a:r>
                <a:rPr kumimoji="1" lang="en-US" altLang="ja-JP" sz="1200" dirty="0"/>
                <a:t>A</a:t>
              </a:r>
              <a:r>
                <a:rPr kumimoji="1" lang="en-US" altLang="ja-JP" sz="1200" dirty="0" smtClean="0"/>
                <a:t>dvancing front [Schaefer04]</a:t>
              </a:r>
              <a:endParaRPr kumimoji="1" lang="ja-JP" altLang="en-US" sz="1200" dirty="0"/>
            </a:p>
          </p:txBody>
        </p:sp>
        <p:pic>
          <p:nvPicPr>
            <p:cNvPr id="16394" name="Picture 10" descr="C:\Users\kenshi\Documents\material - presentations\sgp2014-PatchQuad\previous-schaefer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82" y="819150"/>
              <a:ext cx="769397" cy="862334"/>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89842" y="757267"/>
              <a:ext cx="1275477" cy="1361435"/>
            </a:xfrm>
            <a:prstGeom prst="roundRect">
              <a:avLst/>
            </a:prstGeom>
            <a:no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a:xfrm>
            <a:off x="2133600" y="850839"/>
            <a:ext cx="1628868" cy="1361435"/>
            <a:chOff x="1639678" y="757267"/>
            <a:chExt cx="1628868" cy="1361435"/>
          </a:xfrm>
        </p:grpSpPr>
        <p:sp>
          <p:nvSpPr>
            <p:cNvPr id="18" name="テキスト ボックス 17"/>
            <p:cNvSpPr txBox="1"/>
            <p:nvPr/>
          </p:nvSpPr>
          <p:spPr>
            <a:xfrm>
              <a:off x="1799420" y="1647805"/>
              <a:ext cx="1309385" cy="461665"/>
            </a:xfrm>
            <a:prstGeom prst="rect">
              <a:avLst/>
            </a:prstGeom>
            <a:noFill/>
          </p:spPr>
          <p:txBody>
            <a:bodyPr wrap="square" rtlCol="0">
              <a:spAutoFit/>
            </a:bodyPr>
            <a:lstStyle/>
            <a:p>
              <a:pPr algn="ctr"/>
              <a:r>
                <a:rPr kumimoji="1" lang="en-US" altLang="ja-JP" sz="1200" dirty="0" smtClean="0"/>
                <a:t>Greedy heuristic </a:t>
              </a:r>
            </a:p>
            <a:p>
              <a:pPr algn="ctr"/>
              <a:r>
                <a:rPr kumimoji="1" lang="en-US" altLang="ja-JP" sz="1200" dirty="0" smtClean="0"/>
                <a:t>[Peng14]</a:t>
              </a:r>
              <a:endParaRPr kumimoji="1" lang="ja-JP" altLang="en-US" sz="1200" dirty="0"/>
            </a:p>
          </p:txBody>
        </p:sp>
        <p:pic>
          <p:nvPicPr>
            <p:cNvPr id="16393" name="Picture 9" descr="C:\Users\kenshi\Documents\material - presentations\sgp2014-PatchQuad\previous-peng14.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0981" y="853719"/>
              <a:ext cx="1546262" cy="793196"/>
            </a:xfrm>
            <a:prstGeom prst="rect">
              <a:avLst/>
            </a:prstGeom>
            <a:noFill/>
            <a:extLst>
              <a:ext uri="{909E8E84-426E-40DD-AFC4-6F175D3DCCD1}">
                <a14:hiddenFill xmlns:a14="http://schemas.microsoft.com/office/drawing/2010/main">
                  <a:solidFill>
                    <a:srgbClr val="FFFFFF"/>
                  </a:solidFill>
                </a14:hiddenFill>
              </a:ext>
            </a:extLst>
          </p:spPr>
        </p:pic>
        <p:sp>
          <p:nvSpPr>
            <p:cNvPr id="41" name="角丸四角形 40"/>
            <p:cNvSpPr/>
            <p:nvPr/>
          </p:nvSpPr>
          <p:spPr>
            <a:xfrm>
              <a:off x="1639678" y="757267"/>
              <a:ext cx="1628868" cy="1361435"/>
            </a:xfrm>
            <a:prstGeom prst="roundRect">
              <a:avLst/>
            </a:prstGeom>
            <a:no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384" name="グループ化 16383"/>
          <p:cNvGrpSpPr/>
          <p:nvPr/>
        </p:nvGrpSpPr>
        <p:grpSpPr>
          <a:xfrm>
            <a:off x="400197" y="2465646"/>
            <a:ext cx="3397314" cy="1268979"/>
            <a:chOff x="189842" y="2293371"/>
            <a:chExt cx="3397314" cy="1268979"/>
          </a:xfrm>
        </p:grpSpPr>
        <p:sp>
          <p:nvSpPr>
            <p:cNvPr id="12" name="テキスト ボックス 11"/>
            <p:cNvSpPr txBox="1"/>
            <p:nvPr/>
          </p:nvSpPr>
          <p:spPr>
            <a:xfrm>
              <a:off x="353862" y="3253085"/>
              <a:ext cx="2617938" cy="276999"/>
            </a:xfrm>
            <a:prstGeom prst="rect">
              <a:avLst/>
            </a:prstGeom>
            <a:noFill/>
          </p:spPr>
          <p:txBody>
            <a:bodyPr wrap="square" rtlCol="0">
              <a:spAutoFit/>
            </a:bodyPr>
            <a:lstStyle/>
            <a:p>
              <a:r>
                <a:rPr kumimoji="1" lang="en-US" altLang="ja-JP" sz="1200" dirty="0" smtClean="0"/>
                <a:t>Pattern-based [Nasri09,Yasseen13]</a:t>
              </a:r>
              <a:endParaRPr kumimoji="1" lang="ja-JP" altLang="en-US" sz="1200" dirty="0"/>
            </a:p>
          </p:txBody>
        </p:sp>
        <p:pic>
          <p:nvPicPr>
            <p:cNvPr id="16392" name="Picture 8" descr="C:\Users\kenshi\Documents\material - presentations\sgp2014-PatchQuad\previous-yasseen13.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862" y="2376950"/>
              <a:ext cx="887495" cy="8806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219200" y="2419350"/>
              <a:ext cx="2367956" cy="738664"/>
            </a:xfrm>
            <a:prstGeom prst="rect">
              <a:avLst/>
            </a:prstGeom>
            <a:noFill/>
          </p:spPr>
          <p:txBody>
            <a:bodyPr wrap="none" rtlCol="0">
              <a:spAutoFit/>
            </a:bodyPr>
            <a:lstStyle/>
            <a:p>
              <a:pPr marL="177800" indent="-177800">
                <a:buClr>
                  <a:srgbClr val="99CC33"/>
                </a:buClr>
                <a:buFont typeface="Arial" panose="020B0604020202020204" pitchFamily="34" charset="0"/>
                <a:buChar char="•"/>
              </a:pPr>
              <a:r>
                <a:rPr kumimoji="1" lang="en-US" altLang="ja-JP" sz="1400" dirty="0" smtClean="0"/>
                <a:t>Complicated formulation</a:t>
              </a:r>
            </a:p>
            <a:p>
              <a:pPr marL="177800" indent="-177800">
                <a:buClr>
                  <a:srgbClr val="99CC33"/>
                </a:buClr>
                <a:buFont typeface="Arial" panose="020B0604020202020204" pitchFamily="34" charset="0"/>
                <a:buChar char="•"/>
              </a:pPr>
              <a:endParaRPr kumimoji="1" lang="en-US" altLang="ja-JP" sz="1400" dirty="0" smtClean="0"/>
            </a:p>
            <a:p>
              <a:pPr marL="177800" indent="-177800">
                <a:buClr>
                  <a:srgbClr val="99CC33"/>
                </a:buClr>
                <a:buFont typeface="Arial" panose="020B0604020202020204" pitchFamily="34" charset="0"/>
                <a:buChar char="•"/>
              </a:pPr>
              <a:r>
                <a:rPr kumimoji="1" lang="en-US" altLang="ja-JP" sz="1400" dirty="0" smtClean="0"/>
                <a:t>Smaller set of patterns</a:t>
              </a:r>
              <a:endParaRPr kumimoji="1" lang="ja-JP" altLang="en-US" sz="1400" dirty="0"/>
            </a:p>
          </p:txBody>
        </p:sp>
        <p:sp>
          <p:nvSpPr>
            <p:cNvPr id="42" name="角丸四角形 41"/>
            <p:cNvSpPr/>
            <p:nvPr/>
          </p:nvSpPr>
          <p:spPr>
            <a:xfrm>
              <a:off x="189842" y="2293371"/>
              <a:ext cx="3391558" cy="1268979"/>
            </a:xfrm>
            <a:prstGeom prst="roundRect">
              <a:avLst/>
            </a:prstGeom>
            <a:noFill/>
            <a:ln w="127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386" name="グループ化 16385"/>
          <p:cNvGrpSpPr/>
          <p:nvPr/>
        </p:nvGrpSpPr>
        <p:grpSpPr>
          <a:xfrm>
            <a:off x="5185020" y="971550"/>
            <a:ext cx="3228229" cy="2472325"/>
            <a:chOff x="5185020" y="1852025"/>
            <a:chExt cx="3228229" cy="2472325"/>
          </a:xfrm>
        </p:grpSpPr>
        <p:pic>
          <p:nvPicPr>
            <p:cNvPr id="1027" name="Picture 3" descr="C:\Users\kenshi\Documents\material - presentations\sgp2014-PatchQuad\sketchretopo_coars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020" y="1852025"/>
              <a:ext cx="3228229" cy="2472325"/>
            </a:xfrm>
            <a:prstGeom prst="rect">
              <a:avLst/>
            </a:prstGeom>
            <a:noFill/>
            <a:extLst>
              <a:ext uri="{909E8E84-426E-40DD-AFC4-6F175D3DCCD1}">
                <a14:hiddenFill xmlns:a14="http://schemas.microsoft.com/office/drawing/2010/main">
                  <a:solidFill>
                    <a:srgbClr val="FFFFFF"/>
                  </a:solidFill>
                </a14:hiddenFill>
              </a:ext>
            </a:extLst>
          </p:spPr>
        </p:pic>
        <p:sp>
          <p:nvSpPr>
            <p:cNvPr id="14" name="フリーフォーム 13"/>
            <p:cNvSpPr/>
            <p:nvPr/>
          </p:nvSpPr>
          <p:spPr>
            <a:xfrm>
              <a:off x="5631180" y="2381250"/>
              <a:ext cx="1226820" cy="1417320"/>
            </a:xfrm>
            <a:custGeom>
              <a:avLst/>
              <a:gdLst>
                <a:gd name="connsiteX0" fmla="*/ 83820 w 1226820"/>
                <a:gd name="connsiteY0" fmla="*/ 0 h 1417320"/>
                <a:gd name="connsiteX1" fmla="*/ 106680 w 1226820"/>
                <a:gd name="connsiteY1" fmla="*/ 632460 h 1417320"/>
                <a:gd name="connsiteX2" fmla="*/ 0 w 1226820"/>
                <a:gd name="connsiteY2" fmla="*/ 1104900 h 1417320"/>
                <a:gd name="connsiteX3" fmla="*/ 640080 w 1226820"/>
                <a:gd name="connsiteY3" fmla="*/ 1417320 h 1417320"/>
                <a:gd name="connsiteX4" fmla="*/ 1082040 w 1226820"/>
                <a:gd name="connsiteY4" fmla="*/ 899160 h 1417320"/>
                <a:gd name="connsiteX5" fmla="*/ 1120140 w 1226820"/>
                <a:gd name="connsiteY5" fmla="*/ 769620 h 1417320"/>
                <a:gd name="connsiteX6" fmla="*/ 1226820 w 1226820"/>
                <a:gd name="connsiteY6" fmla="*/ 674370 h 1417320"/>
                <a:gd name="connsiteX7" fmla="*/ 1104900 w 1226820"/>
                <a:gd name="connsiteY7" fmla="*/ 491490 h 1417320"/>
                <a:gd name="connsiteX8" fmla="*/ 948690 w 1226820"/>
                <a:gd name="connsiteY8" fmla="*/ 72390 h 1417320"/>
                <a:gd name="connsiteX9" fmla="*/ 83820 w 1226820"/>
                <a:gd name="connsiteY9" fmla="*/ 0 h 14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820" h="1417320">
                  <a:moveTo>
                    <a:pt x="83820" y="0"/>
                  </a:moveTo>
                  <a:lnTo>
                    <a:pt x="106680" y="632460"/>
                  </a:lnTo>
                  <a:lnTo>
                    <a:pt x="0" y="1104900"/>
                  </a:lnTo>
                  <a:lnTo>
                    <a:pt x="640080" y="1417320"/>
                  </a:lnTo>
                  <a:lnTo>
                    <a:pt x="1082040" y="899160"/>
                  </a:lnTo>
                  <a:lnTo>
                    <a:pt x="1120140" y="769620"/>
                  </a:lnTo>
                  <a:lnTo>
                    <a:pt x="1226820" y="674370"/>
                  </a:lnTo>
                  <a:lnTo>
                    <a:pt x="1104900" y="491490"/>
                  </a:lnTo>
                  <a:lnTo>
                    <a:pt x="948690" y="72390"/>
                  </a:lnTo>
                  <a:lnTo>
                    <a:pt x="83820" y="0"/>
                  </a:lnTo>
                  <a:close/>
                </a:path>
              </a:pathLst>
            </a:custGeom>
            <a:noFill/>
            <a:ln w="285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5741670" y="2990850"/>
              <a:ext cx="963930" cy="312420"/>
            </a:xfrm>
            <a:custGeom>
              <a:avLst/>
              <a:gdLst>
                <a:gd name="connsiteX0" fmla="*/ 0 w 963930"/>
                <a:gd name="connsiteY0" fmla="*/ 0 h 312420"/>
                <a:gd name="connsiteX1" fmla="*/ 445770 w 963930"/>
                <a:gd name="connsiteY1" fmla="*/ 125730 h 312420"/>
                <a:gd name="connsiteX2" fmla="*/ 963930 w 963930"/>
                <a:gd name="connsiteY2" fmla="*/ 312420 h 312420"/>
              </a:gdLst>
              <a:ahLst/>
              <a:cxnLst>
                <a:cxn ang="0">
                  <a:pos x="connsiteX0" y="connsiteY0"/>
                </a:cxn>
                <a:cxn ang="0">
                  <a:pos x="connsiteX1" y="connsiteY1"/>
                </a:cxn>
                <a:cxn ang="0">
                  <a:pos x="connsiteX2" y="connsiteY2"/>
                </a:cxn>
              </a:cxnLst>
              <a:rect l="l" t="t" r="r" b="b"/>
              <a:pathLst>
                <a:path w="963930" h="312420">
                  <a:moveTo>
                    <a:pt x="0" y="0"/>
                  </a:moveTo>
                  <a:lnTo>
                    <a:pt x="445770" y="125730"/>
                  </a:lnTo>
                  <a:lnTo>
                    <a:pt x="963930" y="312420"/>
                  </a:lnTo>
                </a:path>
              </a:pathLst>
            </a:custGeom>
            <a:noFill/>
            <a:ln w="285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461846" y="3055620"/>
              <a:ext cx="306494" cy="369332"/>
            </a:xfrm>
            <a:prstGeom prst="rect">
              <a:avLst/>
            </a:prstGeom>
            <a:noFill/>
          </p:spPr>
          <p:txBody>
            <a:bodyPr wrap="none" rtlCol="0">
              <a:spAutoFit/>
            </a:bodyPr>
            <a:lstStyle/>
            <a:p>
              <a:r>
                <a:rPr kumimoji="1" lang="en-US" altLang="ja-JP" dirty="0" smtClean="0">
                  <a:effectLst>
                    <a:glow rad="63500">
                      <a:schemeClr val="bg1"/>
                    </a:glow>
                  </a:effectLst>
                </a:rPr>
                <a:t>1</a:t>
              </a:r>
              <a:endParaRPr kumimoji="1" lang="ja-JP" altLang="en-US" dirty="0">
                <a:effectLst>
                  <a:glow rad="63500">
                    <a:schemeClr val="bg1"/>
                  </a:glow>
                </a:effectLst>
              </a:endParaRPr>
            </a:p>
          </p:txBody>
        </p:sp>
        <p:sp>
          <p:nvSpPr>
            <p:cNvPr id="30" name="テキスト ボックス 29"/>
            <p:cNvSpPr txBox="1"/>
            <p:nvPr/>
          </p:nvSpPr>
          <p:spPr>
            <a:xfrm>
              <a:off x="6094306" y="2952750"/>
              <a:ext cx="306494" cy="369332"/>
            </a:xfrm>
            <a:prstGeom prst="rect">
              <a:avLst/>
            </a:prstGeom>
            <a:noFill/>
          </p:spPr>
          <p:txBody>
            <a:bodyPr wrap="none" rtlCol="0">
              <a:spAutoFit/>
            </a:bodyPr>
            <a:lstStyle/>
            <a:p>
              <a:r>
                <a:rPr kumimoji="1" lang="en-US" altLang="ja-JP" dirty="0">
                  <a:effectLst>
                    <a:glow rad="63500">
                      <a:schemeClr val="bg1"/>
                    </a:glow>
                  </a:effectLst>
                </a:rPr>
                <a:t>5</a:t>
              </a:r>
              <a:endParaRPr kumimoji="1" lang="ja-JP" altLang="en-US" dirty="0">
                <a:effectLst>
                  <a:glow rad="63500">
                    <a:schemeClr val="bg1"/>
                  </a:glow>
                </a:effectLst>
              </a:endParaRPr>
            </a:p>
          </p:txBody>
        </p:sp>
        <p:sp>
          <p:nvSpPr>
            <p:cNvPr id="31" name="テキスト ボックス 30"/>
            <p:cNvSpPr txBox="1"/>
            <p:nvPr/>
          </p:nvSpPr>
          <p:spPr>
            <a:xfrm>
              <a:off x="5503545" y="2495550"/>
              <a:ext cx="306494" cy="369332"/>
            </a:xfrm>
            <a:prstGeom prst="rect">
              <a:avLst/>
            </a:prstGeom>
            <a:noFill/>
          </p:spPr>
          <p:txBody>
            <a:bodyPr wrap="none" rtlCol="0">
              <a:spAutoFit/>
            </a:bodyPr>
            <a:lstStyle/>
            <a:p>
              <a:r>
                <a:rPr kumimoji="1" lang="en-US" altLang="ja-JP" dirty="0">
                  <a:effectLst>
                    <a:glow rad="63500">
                      <a:schemeClr val="bg1"/>
                    </a:glow>
                  </a:effectLst>
                </a:rPr>
                <a:t>1</a:t>
              </a:r>
              <a:endParaRPr kumimoji="1" lang="ja-JP" altLang="en-US" dirty="0">
                <a:effectLst>
                  <a:glow rad="63500">
                    <a:schemeClr val="bg1"/>
                  </a:glow>
                </a:effectLst>
              </a:endParaRPr>
            </a:p>
          </p:txBody>
        </p:sp>
        <p:sp>
          <p:nvSpPr>
            <p:cNvPr id="32" name="テキスト ボックス 31"/>
            <p:cNvSpPr txBox="1"/>
            <p:nvPr/>
          </p:nvSpPr>
          <p:spPr>
            <a:xfrm>
              <a:off x="6014085" y="2116455"/>
              <a:ext cx="306494" cy="369332"/>
            </a:xfrm>
            <a:prstGeom prst="rect">
              <a:avLst/>
            </a:prstGeom>
            <a:noFill/>
          </p:spPr>
          <p:txBody>
            <a:bodyPr wrap="none" rtlCol="0">
              <a:spAutoFit/>
            </a:bodyPr>
            <a:lstStyle/>
            <a:p>
              <a:r>
                <a:rPr kumimoji="1" lang="en-US" altLang="ja-JP" dirty="0">
                  <a:effectLst>
                    <a:glow rad="63500">
                      <a:schemeClr val="bg1"/>
                    </a:glow>
                  </a:effectLst>
                </a:rPr>
                <a:t>2</a:t>
              </a:r>
              <a:endParaRPr kumimoji="1" lang="ja-JP" altLang="en-US" dirty="0">
                <a:effectLst>
                  <a:glow rad="63500">
                    <a:schemeClr val="bg1"/>
                  </a:glow>
                </a:effectLst>
              </a:endParaRPr>
            </a:p>
          </p:txBody>
        </p:sp>
        <p:sp>
          <p:nvSpPr>
            <p:cNvPr id="33" name="テキスト ボックス 32"/>
            <p:cNvSpPr txBox="1"/>
            <p:nvPr/>
          </p:nvSpPr>
          <p:spPr>
            <a:xfrm>
              <a:off x="6657975" y="2571750"/>
              <a:ext cx="306494" cy="369332"/>
            </a:xfrm>
            <a:prstGeom prst="rect">
              <a:avLst/>
            </a:prstGeom>
            <a:noFill/>
          </p:spPr>
          <p:txBody>
            <a:bodyPr wrap="none" rtlCol="0">
              <a:spAutoFit/>
            </a:bodyPr>
            <a:lstStyle/>
            <a:p>
              <a:r>
                <a:rPr kumimoji="1" lang="en-US" altLang="ja-JP" dirty="0">
                  <a:effectLst>
                    <a:glow rad="63500">
                      <a:schemeClr val="bg1"/>
                    </a:glow>
                  </a:effectLst>
                </a:rPr>
                <a:t>4</a:t>
              </a:r>
              <a:endParaRPr kumimoji="1" lang="ja-JP" altLang="en-US" dirty="0">
                <a:effectLst>
                  <a:glow rad="63500">
                    <a:schemeClr val="bg1"/>
                  </a:glow>
                </a:effectLst>
              </a:endParaRPr>
            </a:p>
          </p:txBody>
        </p:sp>
        <p:sp>
          <p:nvSpPr>
            <p:cNvPr id="34" name="テキスト ボックス 33"/>
            <p:cNvSpPr txBox="1"/>
            <p:nvPr/>
          </p:nvSpPr>
          <p:spPr>
            <a:xfrm>
              <a:off x="6693840" y="3031115"/>
              <a:ext cx="306494" cy="369332"/>
            </a:xfrm>
            <a:prstGeom prst="rect">
              <a:avLst/>
            </a:prstGeom>
            <a:noFill/>
          </p:spPr>
          <p:txBody>
            <a:bodyPr wrap="none" rtlCol="0">
              <a:spAutoFit/>
            </a:bodyPr>
            <a:lstStyle/>
            <a:p>
              <a:r>
                <a:rPr kumimoji="1" lang="en-US" altLang="ja-JP" dirty="0">
                  <a:effectLst>
                    <a:glow rad="63500">
                      <a:schemeClr val="bg1"/>
                    </a:glow>
                  </a:effectLst>
                </a:rPr>
                <a:t>2</a:t>
              </a:r>
              <a:endParaRPr kumimoji="1" lang="ja-JP" altLang="en-US" dirty="0">
                <a:effectLst>
                  <a:glow rad="63500">
                    <a:schemeClr val="bg1"/>
                  </a:glow>
                </a:effectLst>
              </a:endParaRPr>
            </a:p>
          </p:txBody>
        </p:sp>
        <p:sp>
          <p:nvSpPr>
            <p:cNvPr id="35" name="テキスト ボックス 34"/>
            <p:cNvSpPr txBox="1"/>
            <p:nvPr/>
          </p:nvSpPr>
          <p:spPr>
            <a:xfrm>
              <a:off x="6380056" y="3423523"/>
              <a:ext cx="306494" cy="369332"/>
            </a:xfrm>
            <a:prstGeom prst="rect">
              <a:avLst/>
            </a:prstGeom>
            <a:noFill/>
          </p:spPr>
          <p:txBody>
            <a:bodyPr wrap="none" rtlCol="0">
              <a:spAutoFit/>
            </a:bodyPr>
            <a:lstStyle/>
            <a:p>
              <a:r>
                <a:rPr kumimoji="1" lang="en-US" altLang="ja-JP" dirty="0">
                  <a:effectLst>
                    <a:glow rad="63500">
                      <a:schemeClr val="bg1"/>
                    </a:glow>
                  </a:effectLst>
                </a:rPr>
                <a:t>4</a:t>
              </a:r>
              <a:endParaRPr kumimoji="1" lang="ja-JP" altLang="en-US" dirty="0">
                <a:effectLst>
                  <a:glow rad="63500">
                    <a:schemeClr val="bg1"/>
                  </a:glow>
                </a:effectLst>
              </a:endParaRPr>
            </a:p>
          </p:txBody>
        </p:sp>
        <p:sp>
          <p:nvSpPr>
            <p:cNvPr id="36" name="テキスト ボックス 35"/>
            <p:cNvSpPr txBox="1"/>
            <p:nvPr/>
          </p:nvSpPr>
          <p:spPr>
            <a:xfrm>
              <a:off x="5747596" y="3560683"/>
              <a:ext cx="306494" cy="369332"/>
            </a:xfrm>
            <a:prstGeom prst="rect">
              <a:avLst/>
            </a:prstGeom>
            <a:noFill/>
          </p:spPr>
          <p:txBody>
            <a:bodyPr wrap="none" rtlCol="0">
              <a:spAutoFit/>
            </a:bodyPr>
            <a:lstStyle/>
            <a:p>
              <a:r>
                <a:rPr kumimoji="1" lang="en-US" altLang="ja-JP">
                  <a:effectLst>
                    <a:glow rad="63500">
                      <a:schemeClr val="bg1"/>
                    </a:glow>
                  </a:effectLst>
                </a:rPr>
                <a:t>2</a:t>
              </a:r>
              <a:endParaRPr kumimoji="1" lang="ja-JP" altLang="en-US" dirty="0">
                <a:effectLst>
                  <a:glow rad="63500">
                    <a:schemeClr val="bg1"/>
                  </a:glow>
                </a:effectLst>
              </a:endParaRPr>
            </a:p>
          </p:txBody>
        </p:sp>
        <p:sp>
          <p:nvSpPr>
            <p:cNvPr id="47" name="円/楕円 46"/>
            <p:cNvSpPr>
              <a:spLocks noChangeAspect="1"/>
            </p:cNvSpPr>
            <p:nvPr/>
          </p:nvSpPr>
          <p:spPr>
            <a:xfrm>
              <a:off x="5693082" y="2352675"/>
              <a:ext cx="54000" cy="54000"/>
            </a:xfrm>
            <a:prstGeom prst="ellipse">
              <a:avLst/>
            </a:prstGeom>
            <a:solidFill>
              <a:schemeClr val="tx1"/>
            </a:solidFill>
            <a:ln w="38100" cap="rnd">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6558255" y="2426970"/>
              <a:ext cx="54000" cy="54000"/>
            </a:xfrm>
            <a:prstGeom prst="ellipse">
              <a:avLst/>
            </a:prstGeom>
            <a:solidFill>
              <a:schemeClr val="tx1"/>
            </a:solidFill>
            <a:ln w="38100" cap="rnd">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a:spLocks noChangeAspect="1"/>
            </p:cNvSpPr>
            <p:nvPr/>
          </p:nvSpPr>
          <p:spPr>
            <a:xfrm>
              <a:off x="6837045" y="3028290"/>
              <a:ext cx="54000" cy="54000"/>
            </a:xfrm>
            <a:prstGeom prst="ellipse">
              <a:avLst/>
            </a:prstGeom>
            <a:solidFill>
              <a:schemeClr val="tx1"/>
            </a:solidFill>
            <a:ln w="38100" cap="rnd">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a:spLocks noChangeAspect="1"/>
            </p:cNvSpPr>
            <p:nvPr/>
          </p:nvSpPr>
          <p:spPr>
            <a:xfrm>
              <a:off x="6666840" y="3282315"/>
              <a:ext cx="54000" cy="54000"/>
            </a:xfrm>
            <a:prstGeom prst="ellipse">
              <a:avLst/>
            </a:prstGeom>
            <a:solidFill>
              <a:schemeClr val="tx1"/>
            </a:solidFill>
            <a:ln w="38100" cap="rnd">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a:spLocks noChangeAspect="1"/>
            </p:cNvSpPr>
            <p:nvPr/>
          </p:nvSpPr>
          <p:spPr>
            <a:xfrm>
              <a:off x="6248400" y="3768090"/>
              <a:ext cx="54000" cy="54000"/>
            </a:xfrm>
            <a:prstGeom prst="ellipse">
              <a:avLst/>
            </a:prstGeom>
            <a:solidFill>
              <a:schemeClr val="tx1"/>
            </a:solidFill>
            <a:ln w="38100" cap="rnd">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5601945" y="3453765"/>
              <a:ext cx="54000" cy="54000"/>
            </a:xfrm>
            <a:prstGeom prst="ellipse">
              <a:avLst/>
            </a:prstGeom>
            <a:solidFill>
              <a:schemeClr val="tx1"/>
            </a:solidFill>
            <a:ln w="38100" cap="rnd">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a:spLocks noChangeAspect="1"/>
            </p:cNvSpPr>
            <p:nvPr/>
          </p:nvSpPr>
          <p:spPr>
            <a:xfrm>
              <a:off x="5715000" y="2964180"/>
              <a:ext cx="54000" cy="54000"/>
            </a:xfrm>
            <a:prstGeom prst="ellipse">
              <a:avLst/>
            </a:prstGeom>
            <a:solidFill>
              <a:schemeClr val="tx1"/>
            </a:solidFill>
            <a:ln w="38100" cap="rnd">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p:cNvSpPr txBox="1"/>
          <p:nvPr/>
        </p:nvSpPr>
        <p:spPr>
          <a:xfrm>
            <a:off x="4604732" y="4096424"/>
            <a:ext cx="4295574" cy="276999"/>
          </a:xfrm>
          <a:prstGeom prst="rect">
            <a:avLst/>
          </a:prstGeom>
          <a:noFill/>
        </p:spPr>
        <p:txBody>
          <a:bodyPr wrap="square" rtlCol="0">
            <a:spAutoFit/>
          </a:bodyPr>
          <a:lstStyle/>
          <a:p>
            <a:r>
              <a:rPr kumimoji="1" lang="en-US" altLang="ja-JP" sz="1200" dirty="0" smtClean="0"/>
              <a:t>Our SIGGRAPH paper [Takayama13]</a:t>
            </a:r>
            <a:r>
              <a:rPr kumimoji="1" lang="ja-JP" altLang="en-US" sz="1200" dirty="0"/>
              <a:t> </a:t>
            </a:r>
            <a:r>
              <a:rPr kumimoji="1" lang="en-US" altLang="ja-JP" sz="1200" dirty="0" smtClean="0">
                <a:sym typeface="Wingdings" panose="05000000000000000000" pitchFamily="2" charset="2"/>
              </a:rPr>
              <a:t> main focus on the UI</a:t>
            </a:r>
          </a:p>
        </p:txBody>
      </p:sp>
      <p:cxnSp>
        <p:nvCxnSpPr>
          <p:cNvPr id="16" name="直線コネクタ 15"/>
          <p:cNvCxnSpPr/>
          <p:nvPr/>
        </p:nvCxnSpPr>
        <p:spPr>
          <a:xfrm>
            <a:off x="4191000" y="932932"/>
            <a:ext cx="0" cy="3543818"/>
          </a:xfrm>
          <a:prstGeom prst="line">
            <a:avLst/>
          </a:prstGeom>
          <a:ln w="38100" cap="sq">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95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1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Algorithm</a:t>
            </a:r>
            <a:endParaRPr lang="ja-JP" altLang="en-US" dirty="0"/>
          </a:p>
        </p:txBody>
      </p:sp>
      <p:sp>
        <p:nvSpPr>
          <p:cNvPr id="11" name="スライド番号プレースホルダー 10"/>
          <p:cNvSpPr>
            <a:spLocks noGrp="1"/>
          </p:cNvSpPr>
          <p:nvPr>
            <p:ph type="sldNum" sz="quarter" idx="12"/>
          </p:nvPr>
        </p:nvSpPr>
        <p:spPr/>
        <p:txBody>
          <a:bodyPr/>
          <a:lstStyle/>
          <a:p>
            <a:fld id="{6D05909F-73A9-412E-9C0F-A163E6110097}" type="slidenum">
              <a:rPr lang="en-US" smtClean="0"/>
              <a:pPr/>
              <a:t>9</a:t>
            </a:fld>
            <a:endParaRPr lang="en-US" dirty="0"/>
          </a:p>
        </p:txBody>
      </p:sp>
      <p:sp>
        <p:nvSpPr>
          <p:cNvPr id="9" name="日付プレースホルダー 8"/>
          <p:cNvSpPr>
            <a:spLocks noGrp="1"/>
          </p:cNvSpPr>
          <p:nvPr>
            <p:ph type="dt" sz="half" idx="13"/>
          </p:nvPr>
        </p:nvSpPr>
        <p:spPr/>
        <p:txBody>
          <a:bodyPr/>
          <a:lstStyle/>
          <a:p>
            <a:r>
              <a:rPr lang="en-US" altLang="ja-JP" smtClean="0"/>
              <a:t>10 July 2014</a:t>
            </a:r>
            <a:endParaRPr lang="en-US" dirty="0"/>
          </a:p>
        </p:txBody>
      </p:sp>
      <p:sp>
        <p:nvSpPr>
          <p:cNvPr id="10" name="フッター プレースホルダー 9"/>
          <p:cNvSpPr>
            <a:spLocks noGrp="1"/>
          </p:cNvSpPr>
          <p:nvPr>
            <p:ph type="ftr" sz="quarter" idx="14"/>
          </p:nvPr>
        </p:nvSpPr>
        <p:spPr/>
        <p:txBody>
          <a:bodyPr/>
          <a:lstStyle/>
          <a:p>
            <a:r>
              <a:rPr lang="en-US" smtClean="0"/>
              <a:t>Kenshi Takayama</a:t>
            </a:r>
            <a:endParaRPr lang="en-US" dirty="0"/>
          </a:p>
        </p:txBody>
      </p:sp>
    </p:spTree>
    <p:extLst>
      <p:ext uri="{BB962C8B-B14F-4D97-AF65-F5344CB8AC3E}">
        <p14:creationId xmlns:p14="http://schemas.microsoft.com/office/powerpoint/2010/main" val="1083591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IGL-presentation-16by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ap="rnd">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81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IGL-presentation-16by9.potx</Template>
  <TotalTime>3881</TotalTime>
  <Words>3518</Words>
  <Application>Microsoft Office PowerPoint</Application>
  <PresentationFormat>画面に合わせる (16:9)</PresentationFormat>
  <Paragraphs>1058</Paragraphs>
  <Slides>33</Slides>
  <Notes>29</Notes>
  <HiddenSlides>2</HiddenSlides>
  <MMClips>2</MMClips>
  <ScaleCrop>false</ScaleCrop>
  <HeadingPairs>
    <vt:vector size="4" baseType="variant">
      <vt:variant>
        <vt:lpstr>テーマ</vt:lpstr>
      </vt:variant>
      <vt:variant>
        <vt:i4>1</vt:i4>
      </vt:variant>
      <vt:variant>
        <vt:lpstr>スライド タイトル</vt:lpstr>
      </vt:variant>
      <vt:variant>
        <vt:i4>33</vt:i4>
      </vt:variant>
    </vt:vector>
  </HeadingPairs>
  <TitlesOfParts>
    <vt:vector size="34" baseType="lpstr">
      <vt:lpstr>IGL-presentation-16by9</vt:lpstr>
      <vt:lpstr>Pattern-Based Quadrangulation  for N-sided Patches</vt:lpstr>
      <vt:lpstr>Quad meshing is important</vt:lpstr>
      <vt:lpstr>Sketch-based approach [Takayama13]</vt:lpstr>
      <vt:lpstr>Sketch-based approach [Takayama13]</vt:lpstr>
      <vt:lpstr>Sketch-based approach [Takayama13]</vt:lpstr>
      <vt:lpstr>Problem definition</vt:lpstr>
      <vt:lpstr>Problem examples</vt:lpstr>
      <vt:lpstr>Previous work</vt:lpstr>
      <vt:lpstr>Algorithm</vt:lpstr>
      <vt:lpstr>Infinitely many cases to consider</vt:lpstr>
      <vt:lpstr>Reducing the problem by trimming</vt:lpstr>
      <vt:lpstr>Reducing the problem by trimming</vt:lpstr>
      <vt:lpstr>Reducing the problem by trimming</vt:lpstr>
      <vt:lpstr>Topological pattern</vt:lpstr>
      <vt:lpstr>Using topological pattern</vt:lpstr>
      <vt:lpstr>Complete set of patterns</vt:lpstr>
      <vt:lpstr>Reduced input  topological pattern See the paper for more details</vt:lpstr>
      <vt:lpstr>Reduced input  topological pattern See the paper for more details</vt:lpstr>
      <vt:lpstr>How to trim the patch optimally?</vt:lpstr>
      <vt:lpstr>Optimal trimming</vt:lpstr>
      <vt:lpstr>Optimal trimming</vt:lpstr>
      <vt:lpstr>Optimal trimming</vt:lpstr>
      <vt:lpstr>Optimal trimming</vt:lpstr>
      <vt:lpstr>Optimal trimming</vt:lpstr>
      <vt:lpstr>Optimal trimming</vt:lpstr>
      <vt:lpstr>Optimal trimming</vt:lpstr>
      <vt:lpstr>Underconstrained system</vt:lpstr>
      <vt:lpstr>Demo</vt:lpstr>
      <vt:lpstr>Integrated into sketch-retopo system</vt:lpstr>
      <vt:lpstr>Future work</vt:lpstr>
      <vt:lpstr>Thank you!</vt:lpstr>
      <vt:lpstr>Equations for other patterns</vt:lpstr>
      <vt:lpstr>Comparison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Olga Sorkine</dc:creator>
  <cp:lastModifiedBy>kenshi</cp:lastModifiedBy>
  <cp:revision>878</cp:revision>
  <dcterms:created xsi:type="dcterms:W3CDTF">2011-05-06T12:08:58Z</dcterms:created>
  <dcterms:modified xsi:type="dcterms:W3CDTF">2014-07-10T12:16:59Z</dcterms:modified>
</cp:coreProperties>
</file>